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2"/>
  </p:notesMasterIdLst>
  <p:sldIdLst>
    <p:sldId id="347" r:id="rId2"/>
    <p:sldId id="349" r:id="rId3"/>
    <p:sldId id="350" r:id="rId4"/>
    <p:sldId id="351" r:id="rId5"/>
    <p:sldId id="352" r:id="rId6"/>
    <p:sldId id="398" r:id="rId7"/>
    <p:sldId id="353" r:id="rId8"/>
    <p:sldId id="354" r:id="rId9"/>
    <p:sldId id="393" r:id="rId10"/>
    <p:sldId id="355" r:id="rId11"/>
    <p:sldId id="356" r:id="rId12"/>
    <p:sldId id="357" r:id="rId13"/>
    <p:sldId id="358" r:id="rId14"/>
    <p:sldId id="359" r:id="rId15"/>
    <p:sldId id="395" r:id="rId16"/>
    <p:sldId id="396" r:id="rId17"/>
    <p:sldId id="397" r:id="rId18"/>
    <p:sldId id="361" r:id="rId19"/>
    <p:sldId id="362" r:id="rId20"/>
    <p:sldId id="363" r:id="rId21"/>
    <p:sldId id="399" r:id="rId22"/>
    <p:sldId id="364" r:id="rId23"/>
    <p:sldId id="400" r:id="rId24"/>
    <p:sldId id="401" r:id="rId25"/>
    <p:sldId id="402" r:id="rId26"/>
    <p:sldId id="403" r:id="rId27"/>
    <p:sldId id="404" r:id="rId28"/>
    <p:sldId id="405" r:id="rId29"/>
    <p:sldId id="366" r:id="rId30"/>
    <p:sldId id="406" r:id="rId31"/>
    <p:sldId id="407" r:id="rId32"/>
    <p:sldId id="367" r:id="rId33"/>
    <p:sldId id="368" r:id="rId34"/>
    <p:sldId id="408" r:id="rId35"/>
    <p:sldId id="409" r:id="rId36"/>
    <p:sldId id="369" r:id="rId37"/>
    <p:sldId id="410" r:id="rId38"/>
    <p:sldId id="370" r:id="rId39"/>
    <p:sldId id="371" r:id="rId40"/>
    <p:sldId id="411" r:id="rId41"/>
    <p:sldId id="412" r:id="rId42"/>
    <p:sldId id="413" r:id="rId43"/>
    <p:sldId id="372" r:id="rId44"/>
    <p:sldId id="373" r:id="rId45"/>
    <p:sldId id="414" r:id="rId46"/>
    <p:sldId id="415" r:id="rId47"/>
    <p:sldId id="377" r:id="rId48"/>
    <p:sldId id="378" r:id="rId49"/>
    <p:sldId id="379" r:id="rId50"/>
    <p:sldId id="380" r:id="rId51"/>
    <p:sldId id="381" r:id="rId52"/>
    <p:sldId id="383" r:id="rId53"/>
    <p:sldId id="416" r:id="rId54"/>
    <p:sldId id="417" r:id="rId55"/>
    <p:sldId id="385" r:id="rId56"/>
    <p:sldId id="386" r:id="rId57"/>
    <p:sldId id="387" r:id="rId58"/>
    <p:sldId id="388" r:id="rId59"/>
    <p:sldId id="425" r:id="rId60"/>
    <p:sldId id="389" r:id="rId61"/>
    <p:sldId id="426" r:id="rId62"/>
    <p:sldId id="391" r:id="rId63"/>
    <p:sldId id="392" r:id="rId64"/>
    <p:sldId id="418" r:id="rId65"/>
    <p:sldId id="419" r:id="rId66"/>
    <p:sldId id="420" r:id="rId67"/>
    <p:sldId id="421" r:id="rId68"/>
    <p:sldId id="422" r:id="rId69"/>
    <p:sldId id="423" r:id="rId70"/>
    <p:sldId id="424" r:id="rId7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a:srgbClr val="000066"/>
    <a:srgbClr val="0000CC"/>
    <a:srgbClr val="080808"/>
    <a:srgbClr val="B2B2B2"/>
    <a:srgbClr val="FF9900"/>
    <a:srgbClr val="FFFF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83" autoAdjust="0"/>
  </p:normalViewPr>
  <p:slideViewPr>
    <p:cSldViewPr>
      <p:cViewPr varScale="1">
        <p:scale>
          <a:sx n="93" d="100"/>
          <a:sy n="93" d="100"/>
        </p:scale>
        <p:origin x="63" y="57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24.emf"/><Relationship Id="rId13" Type="http://schemas.openxmlformats.org/officeDocument/2006/relationships/image" Target="../media/image129.emf"/><Relationship Id="rId3" Type="http://schemas.openxmlformats.org/officeDocument/2006/relationships/image" Target="../media/image119.emf"/><Relationship Id="rId7" Type="http://schemas.openxmlformats.org/officeDocument/2006/relationships/image" Target="../media/image123.emf"/><Relationship Id="rId12" Type="http://schemas.openxmlformats.org/officeDocument/2006/relationships/image" Target="../media/image128.emf"/><Relationship Id="rId2" Type="http://schemas.openxmlformats.org/officeDocument/2006/relationships/image" Target="../media/image118.emf"/><Relationship Id="rId1" Type="http://schemas.openxmlformats.org/officeDocument/2006/relationships/image" Target="../media/image117.emf"/><Relationship Id="rId6" Type="http://schemas.openxmlformats.org/officeDocument/2006/relationships/image" Target="../media/image122.emf"/><Relationship Id="rId11" Type="http://schemas.openxmlformats.org/officeDocument/2006/relationships/image" Target="../media/image127.emf"/><Relationship Id="rId5" Type="http://schemas.openxmlformats.org/officeDocument/2006/relationships/image" Target="../media/image121.emf"/><Relationship Id="rId15" Type="http://schemas.openxmlformats.org/officeDocument/2006/relationships/image" Target="../media/image131.emf"/><Relationship Id="rId10" Type="http://schemas.openxmlformats.org/officeDocument/2006/relationships/image" Target="../media/image126.emf"/><Relationship Id="rId4" Type="http://schemas.openxmlformats.org/officeDocument/2006/relationships/image" Target="../media/image120.emf"/><Relationship Id="rId9" Type="http://schemas.openxmlformats.org/officeDocument/2006/relationships/image" Target="../media/image125.emf"/><Relationship Id="rId14" Type="http://schemas.openxmlformats.org/officeDocument/2006/relationships/image" Target="../media/image130.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39.emf"/><Relationship Id="rId13" Type="http://schemas.openxmlformats.org/officeDocument/2006/relationships/image" Target="../media/image144.emf"/><Relationship Id="rId18" Type="http://schemas.openxmlformats.org/officeDocument/2006/relationships/image" Target="../media/image149.emf"/><Relationship Id="rId3" Type="http://schemas.openxmlformats.org/officeDocument/2006/relationships/image" Target="../media/image134.emf"/><Relationship Id="rId21" Type="http://schemas.openxmlformats.org/officeDocument/2006/relationships/image" Target="../media/image152.emf"/><Relationship Id="rId7" Type="http://schemas.openxmlformats.org/officeDocument/2006/relationships/image" Target="../media/image138.emf"/><Relationship Id="rId12" Type="http://schemas.openxmlformats.org/officeDocument/2006/relationships/image" Target="../media/image143.emf"/><Relationship Id="rId17" Type="http://schemas.openxmlformats.org/officeDocument/2006/relationships/image" Target="../media/image148.emf"/><Relationship Id="rId25" Type="http://schemas.openxmlformats.org/officeDocument/2006/relationships/image" Target="../media/image156.emf"/><Relationship Id="rId2" Type="http://schemas.openxmlformats.org/officeDocument/2006/relationships/image" Target="../media/image133.emf"/><Relationship Id="rId16" Type="http://schemas.openxmlformats.org/officeDocument/2006/relationships/image" Target="../media/image147.emf"/><Relationship Id="rId20" Type="http://schemas.openxmlformats.org/officeDocument/2006/relationships/image" Target="../media/image151.emf"/><Relationship Id="rId1" Type="http://schemas.openxmlformats.org/officeDocument/2006/relationships/image" Target="../media/image132.emf"/><Relationship Id="rId6" Type="http://schemas.openxmlformats.org/officeDocument/2006/relationships/image" Target="../media/image137.emf"/><Relationship Id="rId11" Type="http://schemas.openxmlformats.org/officeDocument/2006/relationships/image" Target="../media/image142.emf"/><Relationship Id="rId24" Type="http://schemas.openxmlformats.org/officeDocument/2006/relationships/image" Target="../media/image155.emf"/><Relationship Id="rId5" Type="http://schemas.openxmlformats.org/officeDocument/2006/relationships/image" Target="../media/image136.emf"/><Relationship Id="rId15" Type="http://schemas.openxmlformats.org/officeDocument/2006/relationships/image" Target="../media/image146.emf"/><Relationship Id="rId23" Type="http://schemas.openxmlformats.org/officeDocument/2006/relationships/image" Target="../media/image154.emf"/><Relationship Id="rId10" Type="http://schemas.openxmlformats.org/officeDocument/2006/relationships/image" Target="../media/image141.emf"/><Relationship Id="rId19" Type="http://schemas.openxmlformats.org/officeDocument/2006/relationships/image" Target="../media/image150.emf"/><Relationship Id="rId4" Type="http://schemas.openxmlformats.org/officeDocument/2006/relationships/image" Target="../media/image135.emf"/><Relationship Id="rId9" Type="http://schemas.openxmlformats.org/officeDocument/2006/relationships/image" Target="../media/image140.emf"/><Relationship Id="rId14" Type="http://schemas.openxmlformats.org/officeDocument/2006/relationships/image" Target="../media/image145.emf"/><Relationship Id="rId22" Type="http://schemas.openxmlformats.org/officeDocument/2006/relationships/image" Target="../media/image153.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64.emf"/><Relationship Id="rId13" Type="http://schemas.openxmlformats.org/officeDocument/2006/relationships/image" Target="../media/image169.emf"/><Relationship Id="rId3" Type="http://schemas.openxmlformats.org/officeDocument/2006/relationships/image" Target="../media/image159.emf"/><Relationship Id="rId7" Type="http://schemas.openxmlformats.org/officeDocument/2006/relationships/image" Target="../media/image163.emf"/><Relationship Id="rId12" Type="http://schemas.openxmlformats.org/officeDocument/2006/relationships/image" Target="../media/image168.emf"/><Relationship Id="rId2" Type="http://schemas.openxmlformats.org/officeDocument/2006/relationships/image" Target="../media/image158.emf"/><Relationship Id="rId1" Type="http://schemas.openxmlformats.org/officeDocument/2006/relationships/image" Target="../media/image157.emf"/><Relationship Id="rId6" Type="http://schemas.openxmlformats.org/officeDocument/2006/relationships/image" Target="../media/image162.emf"/><Relationship Id="rId11" Type="http://schemas.openxmlformats.org/officeDocument/2006/relationships/image" Target="../media/image167.emf"/><Relationship Id="rId5" Type="http://schemas.openxmlformats.org/officeDocument/2006/relationships/image" Target="../media/image161.emf"/><Relationship Id="rId15" Type="http://schemas.openxmlformats.org/officeDocument/2006/relationships/image" Target="../media/image171.emf"/><Relationship Id="rId10" Type="http://schemas.openxmlformats.org/officeDocument/2006/relationships/image" Target="../media/image166.emf"/><Relationship Id="rId4" Type="http://schemas.openxmlformats.org/officeDocument/2006/relationships/image" Target="../media/image160.emf"/><Relationship Id="rId9" Type="http://schemas.openxmlformats.org/officeDocument/2006/relationships/image" Target="../media/image165.emf"/><Relationship Id="rId14" Type="http://schemas.openxmlformats.org/officeDocument/2006/relationships/image" Target="../media/image170.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image" Target="../media/image184.emf"/><Relationship Id="rId1" Type="http://schemas.openxmlformats.org/officeDocument/2006/relationships/image" Target="../media/image183.emf"/><Relationship Id="rId4" Type="http://schemas.openxmlformats.org/officeDocument/2006/relationships/image" Target="../media/image186.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89.wmf"/><Relationship Id="rId7" Type="http://schemas.openxmlformats.org/officeDocument/2006/relationships/image" Target="../media/image193.wmf"/><Relationship Id="rId2" Type="http://schemas.openxmlformats.org/officeDocument/2006/relationships/image" Target="../media/image188.emf"/><Relationship Id="rId1" Type="http://schemas.openxmlformats.org/officeDocument/2006/relationships/image" Target="../media/image187.emf"/><Relationship Id="rId6" Type="http://schemas.openxmlformats.org/officeDocument/2006/relationships/image" Target="../media/image192.wmf"/><Relationship Id="rId5" Type="http://schemas.openxmlformats.org/officeDocument/2006/relationships/image" Target="../media/image191.wmf"/><Relationship Id="rId4" Type="http://schemas.openxmlformats.org/officeDocument/2006/relationships/image" Target="../media/image19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image" Target="../media/image201.emf"/><Relationship Id="rId1" Type="http://schemas.openxmlformats.org/officeDocument/2006/relationships/image" Target="../media/image200.emf"/><Relationship Id="rId6" Type="http://schemas.openxmlformats.org/officeDocument/2006/relationships/image" Target="../media/image205.emf"/><Relationship Id="rId5" Type="http://schemas.openxmlformats.org/officeDocument/2006/relationships/image" Target="../media/image204.emf"/><Relationship Id="rId4" Type="http://schemas.openxmlformats.org/officeDocument/2006/relationships/image" Target="../media/image203.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213.emf"/><Relationship Id="rId13" Type="http://schemas.openxmlformats.org/officeDocument/2006/relationships/image" Target="../media/image218.emf"/><Relationship Id="rId18" Type="http://schemas.openxmlformats.org/officeDocument/2006/relationships/image" Target="../media/image223.wmf"/><Relationship Id="rId3" Type="http://schemas.openxmlformats.org/officeDocument/2006/relationships/image" Target="../media/image208.emf"/><Relationship Id="rId7" Type="http://schemas.openxmlformats.org/officeDocument/2006/relationships/image" Target="../media/image212.emf"/><Relationship Id="rId12" Type="http://schemas.openxmlformats.org/officeDocument/2006/relationships/image" Target="../media/image217.emf"/><Relationship Id="rId17" Type="http://schemas.openxmlformats.org/officeDocument/2006/relationships/image" Target="../media/image222.emf"/><Relationship Id="rId2" Type="http://schemas.openxmlformats.org/officeDocument/2006/relationships/image" Target="../media/image207.emf"/><Relationship Id="rId16" Type="http://schemas.openxmlformats.org/officeDocument/2006/relationships/image" Target="../media/image221.emf"/><Relationship Id="rId1" Type="http://schemas.openxmlformats.org/officeDocument/2006/relationships/image" Target="../media/image206.emf"/><Relationship Id="rId6" Type="http://schemas.openxmlformats.org/officeDocument/2006/relationships/image" Target="../media/image211.emf"/><Relationship Id="rId11" Type="http://schemas.openxmlformats.org/officeDocument/2006/relationships/image" Target="../media/image216.emf"/><Relationship Id="rId5" Type="http://schemas.openxmlformats.org/officeDocument/2006/relationships/image" Target="../media/image210.emf"/><Relationship Id="rId15" Type="http://schemas.openxmlformats.org/officeDocument/2006/relationships/image" Target="../media/image220.emf"/><Relationship Id="rId10" Type="http://schemas.openxmlformats.org/officeDocument/2006/relationships/image" Target="../media/image215.emf"/><Relationship Id="rId4" Type="http://schemas.openxmlformats.org/officeDocument/2006/relationships/image" Target="../media/image209.emf"/><Relationship Id="rId9" Type="http://schemas.openxmlformats.org/officeDocument/2006/relationships/image" Target="../media/image214.emf"/><Relationship Id="rId14" Type="http://schemas.openxmlformats.org/officeDocument/2006/relationships/image" Target="../media/image219.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2" Type="http://schemas.openxmlformats.org/officeDocument/2006/relationships/image" Target="../media/image12.emf"/><Relationship Id="rId1" Type="http://schemas.openxmlformats.org/officeDocument/2006/relationships/image" Target="../media/image11.emf"/><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 Id="rId6" Type="http://schemas.openxmlformats.org/officeDocument/2006/relationships/image" Target="../media/image233.wmf"/><Relationship Id="rId5" Type="http://schemas.openxmlformats.org/officeDocument/2006/relationships/image" Target="../media/image232.wmf"/><Relationship Id="rId4" Type="http://schemas.openxmlformats.org/officeDocument/2006/relationships/image" Target="../media/image23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5.wmf"/><Relationship Id="rId1" Type="http://schemas.openxmlformats.org/officeDocument/2006/relationships/image" Target="../media/image234.wmf"/><Relationship Id="rId5" Type="http://schemas.openxmlformats.org/officeDocument/2006/relationships/image" Target="../media/image238.wmf"/><Relationship Id="rId4" Type="http://schemas.openxmlformats.org/officeDocument/2006/relationships/image" Target="../media/image23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 Id="rId4" Type="http://schemas.openxmlformats.org/officeDocument/2006/relationships/image" Target="../media/image243.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245.wmf"/><Relationship Id="rId1" Type="http://schemas.openxmlformats.org/officeDocument/2006/relationships/image" Target="../media/image24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6.wmf"/><Relationship Id="rId6" Type="http://schemas.openxmlformats.org/officeDocument/2006/relationships/image" Target="../media/image251.wmf"/><Relationship Id="rId5" Type="http://schemas.openxmlformats.org/officeDocument/2006/relationships/image" Target="../media/image250.wmf"/><Relationship Id="rId4" Type="http://schemas.openxmlformats.org/officeDocument/2006/relationships/image" Target="../media/image249.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62.wmf"/><Relationship Id="rId3" Type="http://schemas.openxmlformats.org/officeDocument/2006/relationships/image" Target="../media/image257.wmf"/><Relationship Id="rId7" Type="http://schemas.openxmlformats.org/officeDocument/2006/relationships/image" Target="../media/image261.wmf"/><Relationship Id="rId2" Type="http://schemas.openxmlformats.org/officeDocument/2006/relationships/image" Target="../media/image256.wmf"/><Relationship Id="rId1" Type="http://schemas.openxmlformats.org/officeDocument/2006/relationships/image" Target="../media/image255.wmf"/><Relationship Id="rId6" Type="http://schemas.openxmlformats.org/officeDocument/2006/relationships/image" Target="../media/image260.wmf"/><Relationship Id="rId5" Type="http://schemas.openxmlformats.org/officeDocument/2006/relationships/image" Target="../media/image259.wmf"/><Relationship Id="rId4" Type="http://schemas.openxmlformats.org/officeDocument/2006/relationships/image" Target="../media/image25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65.emf"/><Relationship Id="rId7" Type="http://schemas.openxmlformats.org/officeDocument/2006/relationships/image" Target="../media/image269.emf"/><Relationship Id="rId2" Type="http://schemas.openxmlformats.org/officeDocument/2006/relationships/image" Target="../media/image264.emf"/><Relationship Id="rId1" Type="http://schemas.openxmlformats.org/officeDocument/2006/relationships/image" Target="../media/image263.emf"/><Relationship Id="rId6" Type="http://schemas.openxmlformats.org/officeDocument/2006/relationships/image" Target="../media/image268.emf"/><Relationship Id="rId5" Type="http://schemas.openxmlformats.org/officeDocument/2006/relationships/image" Target="../media/image267.emf"/><Relationship Id="rId4" Type="http://schemas.openxmlformats.org/officeDocument/2006/relationships/image" Target="../media/image266.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image" Target="../media/image271.emf"/><Relationship Id="rId1" Type="http://schemas.openxmlformats.org/officeDocument/2006/relationships/image" Target="../media/image270.emf"/><Relationship Id="rId6" Type="http://schemas.openxmlformats.org/officeDocument/2006/relationships/image" Target="../media/image275.wmf"/><Relationship Id="rId5" Type="http://schemas.openxmlformats.org/officeDocument/2006/relationships/image" Target="../media/image274.emf"/><Relationship Id="rId4" Type="http://schemas.openxmlformats.org/officeDocument/2006/relationships/image" Target="../media/image273.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wmf"/><Relationship Id="rId4" Type="http://schemas.openxmlformats.org/officeDocument/2006/relationships/image" Target="../media/image280.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emf"/><Relationship Id="rId18" Type="http://schemas.openxmlformats.org/officeDocument/2006/relationships/image" Target="../media/image40.emf"/><Relationship Id="rId3" Type="http://schemas.openxmlformats.org/officeDocument/2006/relationships/image" Target="../media/image25.emf"/><Relationship Id="rId21" Type="http://schemas.openxmlformats.org/officeDocument/2006/relationships/image" Target="../media/image43.emf"/><Relationship Id="rId7" Type="http://schemas.openxmlformats.org/officeDocument/2006/relationships/image" Target="../media/image29.emf"/><Relationship Id="rId12" Type="http://schemas.openxmlformats.org/officeDocument/2006/relationships/image" Target="../media/image34.emf"/><Relationship Id="rId17" Type="http://schemas.openxmlformats.org/officeDocument/2006/relationships/image" Target="../media/image39.emf"/><Relationship Id="rId25" Type="http://schemas.openxmlformats.org/officeDocument/2006/relationships/image" Target="../media/image47.emf"/><Relationship Id="rId2" Type="http://schemas.openxmlformats.org/officeDocument/2006/relationships/image" Target="../media/image24.emf"/><Relationship Id="rId16" Type="http://schemas.openxmlformats.org/officeDocument/2006/relationships/image" Target="../media/image38.emf"/><Relationship Id="rId20" Type="http://schemas.openxmlformats.org/officeDocument/2006/relationships/image" Target="../media/image42.emf"/><Relationship Id="rId1" Type="http://schemas.openxmlformats.org/officeDocument/2006/relationships/image" Target="../media/image23.emf"/><Relationship Id="rId6" Type="http://schemas.openxmlformats.org/officeDocument/2006/relationships/image" Target="../media/image28.emf"/><Relationship Id="rId11" Type="http://schemas.openxmlformats.org/officeDocument/2006/relationships/image" Target="../media/image33.emf"/><Relationship Id="rId24" Type="http://schemas.openxmlformats.org/officeDocument/2006/relationships/image" Target="../media/image46.emf"/><Relationship Id="rId5" Type="http://schemas.openxmlformats.org/officeDocument/2006/relationships/image" Target="../media/image27.emf"/><Relationship Id="rId15" Type="http://schemas.openxmlformats.org/officeDocument/2006/relationships/image" Target="../media/image37.emf"/><Relationship Id="rId23" Type="http://schemas.openxmlformats.org/officeDocument/2006/relationships/image" Target="../media/image45.emf"/><Relationship Id="rId10" Type="http://schemas.openxmlformats.org/officeDocument/2006/relationships/image" Target="../media/image32.emf"/><Relationship Id="rId19" Type="http://schemas.openxmlformats.org/officeDocument/2006/relationships/image" Target="../media/image41.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 Id="rId22" Type="http://schemas.openxmlformats.org/officeDocument/2006/relationships/image" Target="../media/image44.e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289.emf"/><Relationship Id="rId13" Type="http://schemas.openxmlformats.org/officeDocument/2006/relationships/image" Target="../media/image294.emf"/><Relationship Id="rId3" Type="http://schemas.openxmlformats.org/officeDocument/2006/relationships/image" Target="../media/image284.emf"/><Relationship Id="rId7" Type="http://schemas.openxmlformats.org/officeDocument/2006/relationships/image" Target="../media/image288.emf"/><Relationship Id="rId12" Type="http://schemas.openxmlformats.org/officeDocument/2006/relationships/image" Target="../media/image293.emf"/><Relationship Id="rId2" Type="http://schemas.openxmlformats.org/officeDocument/2006/relationships/image" Target="../media/image283.emf"/><Relationship Id="rId16" Type="http://schemas.openxmlformats.org/officeDocument/2006/relationships/image" Target="../media/image297.emf"/><Relationship Id="rId1" Type="http://schemas.openxmlformats.org/officeDocument/2006/relationships/image" Target="../media/image282.emf"/><Relationship Id="rId6" Type="http://schemas.openxmlformats.org/officeDocument/2006/relationships/image" Target="../media/image287.emf"/><Relationship Id="rId11" Type="http://schemas.openxmlformats.org/officeDocument/2006/relationships/image" Target="../media/image292.emf"/><Relationship Id="rId5" Type="http://schemas.openxmlformats.org/officeDocument/2006/relationships/image" Target="../media/image286.emf"/><Relationship Id="rId15" Type="http://schemas.openxmlformats.org/officeDocument/2006/relationships/image" Target="../media/image296.emf"/><Relationship Id="rId10" Type="http://schemas.openxmlformats.org/officeDocument/2006/relationships/image" Target="../media/image291.emf"/><Relationship Id="rId4" Type="http://schemas.openxmlformats.org/officeDocument/2006/relationships/image" Target="../media/image285.emf"/><Relationship Id="rId9" Type="http://schemas.openxmlformats.org/officeDocument/2006/relationships/image" Target="../media/image290.emf"/><Relationship Id="rId14" Type="http://schemas.openxmlformats.org/officeDocument/2006/relationships/image" Target="../media/image295.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300.wmf"/><Relationship Id="rId2" Type="http://schemas.openxmlformats.org/officeDocument/2006/relationships/image" Target="../media/image299.wmf"/><Relationship Id="rId1" Type="http://schemas.openxmlformats.org/officeDocument/2006/relationships/image" Target="../media/image298.wmf"/><Relationship Id="rId4" Type="http://schemas.openxmlformats.org/officeDocument/2006/relationships/image" Target="../media/image301.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310.emf"/><Relationship Id="rId13" Type="http://schemas.openxmlformats.org/officeDocument/2006/relationships/image" Target="../media/image315.emf"/><Relationship Id="rId3" Type="http://schemas.openxmlformats.org/officeDocument/2006/relationships/image" Target="../media/image305.emf"/><Relationship Id="rId7" Type="http://schemas.openxmlformats.org/officeDocument/2006/relationships/image" Target="../media/image309.emf"/><Relationship Id="rId12" Type="http://schemas.openxmlformats.org/officeDocument/2006/relationships/image" Target="../media/image314.emf"/><Relationship Id="rId17" Type="http://schemas.openxmlformats.org/officeDocument/2006/relationships/image" Target="../media/image319.emf"/><Relationship Id="rId2" Type="http://schemas.openxmlformats.org/officeDocument/2006/relationships/image" Target="../media/image304.emf"/><Relationship Id="rId16" Type="http://schemas.openxmlformats.org/officeDocument/2006/relationships/image" Target="../media/image318.emf"/><Relationship Id="rId1" Type="http://schemas.openxmlformats.org/officeDocument/2006/relationships/image" Target="../media/image303.emf"/><Relationship Id="rId6" Type="http://schemas.openxmlformats.org/officeDocument/2006/relationships/image" Target="../media/image308.emf"/><Relationship Id="rId11" Type="http://schemas.openxmlformats.org/officeDocument/2006/relationships/image" Target="../media/image313.emf"/><Relationship Id="rId5" Type="http://schemas.openxmlformats.org/officeDocument/2006/relationships/image" Target="../media/image307.emf"/><Relationship Id="rId15" Type="http://schemas.openxmlformats.org/officeDocument/2006/relationships/image" Target="../media/image317.emf"/><Relationship Id="rId10" Type="http://schemas.openxmlformats.org/officeDocument/2006/relationships/image" Target="../media/image312.emf"/><Relationship Id="rId4" Type="http://schemas.openxmlformats.org/officeDocument/2006/relationships/image" Target="../media/image306.emf"/><Relationship Id="rId9" Type="http://schemas.openxmlformats.org/officeDocument/2006/relationships/image" Target="../media/image311.emf"/><Relationship Id="rId14" Type="http://schemas.openxmlformats.org/officeDocument/2006/relationships/image" Target="../media/image316.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327.emf"/><Relationship Id="rId3" Type="http://schemas.openxmlformats.org/officeDocument/2006/relationships/image" Target="../media/image322.emf"/><Relationship Id="rId7" Type="http://schemas.openxmlformats.org/officeDocument/2006/relationships/image" Target="../media/image326.emf"/><Relationship Id="rId2" Type="http://schemas.openxmlformats.org/officeDocument/2006/relationships/image" Target="../media/image321.emf"/><Relationship Id="rId1" Type="http://schemas.openxmlformats.org/officeDocument/2006/relationships/image" Target="../media/image320.emf"/><Relationship Id="rId6" Type="http://schemas.openxmlformats.org/officeDocument/2006/relationships/image" Target="../media/image325.emf"/><Relationship Id="rId5" Type="http://schemas.openxmlformats.org/officeDocument/2006/relationships/image" Target="../media/image324.emf"/><Relationship Id="rId4" Type="http://schemas.openxmlformats.org/officeDocument/2006/relationships/image" Target="../media/image323.emf"/><Relationship Id="rId9" Type="http://schemas.openxmlformats.org/officeDocument/2006/relationships/image" Target="../media/image328.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31.wmf"/><Relationship Id="rId2" Type="http://schemas.openxmlformats.org/officeDocument/2006/relationships/image" Target="../media/image330.wmf"/><Relationship Id="rId1" Type="http://schemas.openxmlformats.org/officeDocument/2006/relationships/image" Target="../media/image329.wmf"/><Relationship Id="rId4" Type="http://schemas.openxmlformats.org/officeDocument/2006/relationships/image" Target="../media/image33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336.wmf"/><Relationship Id="rId2" Type="http://schemas.openxmlformats.org/officeDocument/2006/relationships/image" Target="../media/image335.wmf"/><Relationship Id="rId1" Type="http://schemas.openxmlformats.org/officeDocument/2006/relationships/image" Target="../media/image334.wmf"/><Relationship Id="rId5" Type="http://schemas.openxmlformats.org/officeDocument/2006/relationships/image" Target="../media/image338.wmf"/><Relationship Id="rId4" Type="http://schemas.openxmlformats.org/officeDocument/2006/relationships/image" Target="../media/image337.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341.wmf"/><Relationship Id="rId2" Type="http://schemas.openxmlformats.org/officeDocument/2006/relationships/image" Target="../media/image340.wmf"/><Relationship Id="rId1" Type="http://schemas.openxmlformats.org/officeDocument/2006/relationships/image" Target="../media/image339.wmf"/><Relationship Id="rId5" Type="http://schemas.openxmlformats.org/officeDocument/2006/relationships/image" Target="../media/image343.emf"/><Relationship Id="rId4" Type="http://schemas.openxmlformats.org/officeDocument/2006/relationships/image" Target="../media/image342.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351.emf"/><Relationship Id="rId3" Type="http://schemas.openxmlformats.org/officeDocument/2006/relationships/image" Target="../media/image346.emf"/><Relationship Id="rId7" Type="http://schemas.openxmlformats.org/officeDocument/2006/relationships/image" Target="../media/image350.emf"/><Relationship Id="rId2" Type="http://schemas.openxmlformats.org/officeDocument/2006/relationships/image" Target="../media/image345.emf"/><Relationship Id="rId1" Type="http://schemas.openxmlformats.org/officeDocument/2006/relationships/image" Target="../media/image344.emf"/><Relationship Id="rId6" Type="http://schemas.openxmlformats.org/officeDocument/2006/relationships/image" Target="../media/image349.emf"/><Relationship Id="rId11" Type="http://schemas.openxmlformats.org/officeDocument/2006/relationships/image" Target="../media/image354.emf"/><Relationship Id="rId5" Type="http://schemas.openxmlformats.org/officeDocument/2006/relationships/image" Target="../media/image348.emf"/><Relationship Id="rId10" Type="http://schemas.openxmlformats.org/officeDocument/2006/relationships/image" Target="../media/image353.emf"/><Relationship Id="rId4" Type="http://schemas.openxmlformats.org/officeDocument/2006/relationships/image" Target="../media/image347.emf"/><Relationship Id="rId9" Type="http://schemas.openxmlformats.org/officeDocument/2006/relationships/image" Target="../media/image352.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357.wmf"/><Relationship Id="rId2" Type="http://schemas.openxmlformats.org/officeDocument/2006/relationships/image" Target="../media/image356.wmf"/><Relationship Id="rId1" Type="http://schemas.openxmlformats.org/officeDocument/2006/relationships/image" Target="../media/image355.wmf"/><Relationship Id="rId4" Type="http://schemas.openxmlformats.org/officeDocument/2006/relationships/image" Target="../media/image358.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361.wmf"/><Relationship Id="rId1" Type="http://schemas.openxmlformats.org/officeDocument/2006/relationships/image" Target="../media/image360.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emf"/><Relationship Id="rId18" Type="http://schemas.openxmlformats.org/officeDocument/2006/relationships/image" Target="../media/image65.emf"/><Relationship Id="rId3" Type="http://schemas.openxmlformats.org/officeDocument/2006/relationships/image" Target="../media/image50.emf"/><Relationship Id="rId21" Type="http://schemas.openxmlformats.org/officeDocument/2006/relationships/image" Target="../media/image68.emf"/><Relationship Id="rId7" Type="http://schemas.openxmlformats.org/officeDocument/2006/relationships/image" Target="../media/image54.emf"/><Relationship Id="rId12" Type="http://schemas.openxmlformats.org/officeDocument/2006/relationships/image" Target="../media/image59.emf"/><Relationship Id="rId17" Type="http://schemas.openxmlformats.org/officeDocument/2006/relationships/image" Target="../media/image64.emf"/><Relationship Id="rId2" Type="http://schemas.openxmlformats.org/officeDocument/2006/relationships/image" Target="../media/image49.emf"/><Relationship Id="rId16" Type="http://schemas.openxmlformats.org/officeDocument/2006/relationships/image" Target="../media/image63.emf"/><Relationship Id="rId20" Type="http://schemas.openxmlformats.org/officeDocument/2006/relationships/image" Target="../media/image67.emf"/><Relationship Id="rId1" Type="http://schemas.openxmlformats.org/officeDocument/2006/relationships/image" Target="../media/image48.emf"/><Relationship Id="rId6" Type="http://schemas.openxmlformats.org/officeDocument/2006/relationships/image" Target="../media/image53.emf"/><Relationship Id="rId11" Type="http://schemas.openxmlformats.org/officeDocument/2006/relationships/image" Target="../media/image58.emf"/><Relationship Id="rId5" Type="http://schemas.openxmlformats.org/officeDocument/2006/relationships/image" Target="../media/image52.emf"/><Relationship Id="rId15" Type="http://schemas.openxmlformats.org/officeDocument/2006/relationships/image" Target="../media/image62.emf"/><Relationship Id="rId10" Type="http://schemas.openxmlformats.org/officeDocument/2006/relationships/image" Target="../media/image57.emf"/><Relationship Id="rId19" Type="http://schemas.openxmlformats.org/officeDocument/2006/relationships/image" Target="../media/image66.emf"/><Relationship Id="rId4" Type="http://schemas.openxmlformats.org/officeDocument/2006/relationships/image" Target="../media/image51.emf"/><Relationship Id="rId9" Type="http://schemas.openxmlformats.org/officeDocument/2006/relationships/image" Target="../media/image56.emf"/><Relationship Id="rId14" Type="http://schemas.openxmlformats.org/officeDocument/2006/relationships/image" Target="../media/image61.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364.wmf"/><Relationship Id="rId2" Type="http://schemas.openxmlformats.org/officeDocument/2006/relationships/image" Target="../media/image363.wmf"/><Relationship Id="rId1" Type="http://schemas.openxmlformats.org/officeDocument/2006/relationships/image" Target="../media/image362.wmf"/><Relationship Id="rId4" Type="http://schemas.openxmlformats.org/officeDocument/2006/relationships/image" Target="../media/image365.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374.emf"/><Relationship Id="rId13" Type="http://schemas.openxmlformats.org/officeDocument/2006/relationships/image" Target="../media/image379.emf"/><Relationship Id="rId3" Type="http://schemas.openxmlformats.org/officeDocument/2006/relationships/image" Target="../media/image369.emf"/><Relationship Id="rId7" Type="http://schemas.openxmlformats.org/officeDocument/2006/relationships/image" Target="../media/image373.emf"/><Relationship Id="rId12" Type="http://schemas.openxmlformats.org/officeDocument/2006/relationships/image" Target="../media/image378.emf"/><Relationship Id="rId17" Type="http://schemas.openxmlformats.org/officeDocument/2006/relationships/image" Target="../media/image383.emf"/><Relationship Id="rId2" Type="http://schemas.openxmlformats.org/officeDocument/2006/relationships/image" Target="../media/image368.emf"/><Relationship Id="rId16" Type="http://schemas.openxmlformats.org/officeDocument/2006/relationships/image" Target="../media/image382.emf"/><Relationship Id="rId1" Type="http://schemas.openxmlformats.org/officeDocument/2006/relationships/image" Target="../media/image367.emf"/><Relationship Id="rId6" Type="http://schemas.openxmlformats.org/officeDocument/2006/relationships/image" Target="../media/image372.emf"/><Relationship Id="rId11" Type="http://schemas.openxmlformats.org/officeDocument/2006/relationships/image" Target="../media/image377.emf"/><Relationship Id="rId5" Type="http://schemas.openxmlformats.org/officeDocument/2006/relationships/image" Target="../media/image371.emf"/><Relationship Id="rId15" Type="http://schemas.openxmlformats.org/officeDocument/2006/relationships/image" Target="../media/image381.emf"/><Relationship Id="rId10" Type="http://schemas.openxmlformats.org/officeDocument/2006/relationships/image" Target="../media/image376.emf"/><Relationship Id="rId4" Type="http://schemas.openxmlformats.org/officeDocument/2006/relationships/image" Target="../media/image370.emf"/><Relationship Id="rId9" Type="http://schemas.openxmlformats.org/officeDocument/2006/relationships/image" Target="../media/image375.emf"/><Relationship Id="rId14" Type="http://schemas.openxmlformats.org/officeDocument/2006/relationships/image" Target="../media/image380.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391.emf"/><Relationship Id="rId3" Type="http://schemas.openxmlformats.org/officeDocument/2006/relationships/image" Target="../media/image386.emf"/><Relationship Id="rId7" Type="http://schemas.openxmlformats.org/officeDocument/2006/relationships/image" Target="../media/image390.emf"/><Relationship Id="rId2" Type="http://schemas.openxmlformats.org/officeDocument/2006/relationships/image" Target="../media/image385.emf"/><Relationship Id="rId1" Type="http://schemas.openxmlformats.org/officeDocument/2006/relationships/image" Target="../media/image384.emf"/><Relationship Id="rId6" Type="http://schemas.openxmlformats.org/officeDocument/2006/relationships/image" Target="../media/image389.emf"/><Relationship Id="rId5" Type="http://schemas.openxmlformats.org/officeDocument/2006/relationships/image" Target="../media/image388.emf"/><Relationship Id="rId4" Type="http://schemas.openxmlformats.org/officeDocument/2006/relationships/image" Target="../media/image387.emf"/><Relationship Id="rId9" Type="http://schemas.openxmlformats.org/officeDocument/2006/relationships/image" Target="../media/image392.e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400.emf"/><Relationship Id="rId3" Type="http://schemas.openxmlformats.org/officeDocument/2006/relationships/image" Target="../media/image395.emf"/><Relationship Id="rId7" Type="http://schemas.openxmlformats.org/officeDocument/2006/relationships/image" Target="../media/image399.emf"/><Relationship Id="rId12" Type="http://schemas.openxmlformats.org/officeDocument/2006/relationships/image" Target="../media/image404.emf"/><Relationship Id="rId2" Type="http://schemas.openxmlformats.org/officeDocument/2006/relationships/image" Target="../media/image394.emf"/><Relationship Id="rId1" Type="http://schemas.openxmlformats.org/officeDocument/2006/relationships/image" Target="../media/image393.emf"/><Relationship Id="rId6" Type="http://schemas.openxmlformats.org/officeDocument/2006/relationships/image" Target="../media/image398.emf"/><Relationship Id="rId11" Type="http://schemas.openxmlformats.org/officeDocument/2006/relationships/image" Target="../media/image403.emf"/><Relationship Id="rId5" Type="http://schemas.openxmlformats.org/officeDocument/2006/relationships/image" Target="../media/image397.emf"/><Relationship Id="rId10" Type="http://schemas.openxmlformats.org/officeDocument/2006/relationships/image" Target="../media/image402.emf"/><Relationship Id="rId4" Type="http://schemas.openxmlformats.org/officeDocument/2006/relationships/image" Target="../media/image396.emf"/><Relationship Id="rId9" Type="http://schemas.openxmlformats.org/officeDocument/2006/relationships/image" Target="../media/image401.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407.emf"/><Relationship Id="rId2" Type="http://schemas.openxmlformats.org/officeDocument/2006/relationships/image" Target="../media/image406.emf"/><Relationship Id="rId1" Type="http://schemas.openxmlformats.org/officeDocument/2006/relationships/image" Target="../media/image405.emf"/><Relationship Id="rId4" Type="http://schemas.openxmlformats.org/officeDocument/2006/relationships/image" Target="../media/image408.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416.emf"/><Relationship Id="rId13" Type="http://schemas.openxmlformats.org/officeDocument/2006/relationships/image" Target="../media/image421.emf"/><Relationship Id="rId3" Type="http://schemas.openxmlformats.org/officeDocument/2006/relationships/image" Target="../media/image411.emf"/><Relationship Id="rId7" Type="http://schemas.openxmlformats.org/officeDocument/2006/relationships/image" Target="../media/image415.emf"/><Relationship Id="rId12" Type="http://schemas.openxmlformats.org/officeDocument/2006/relationships/image" Target="../media/image420.emf"/><Relationship Id="rId2" Type="http://schemas.openxmlformats.org/officeDocument/2006/relationships/image" Target="../media/image410.emf"/><Relationship Id="rId1" Type="http://schemas.openxmlformats.org/officeDocument/2006/relationships/image" Target="../media/image409.emf"/><Relationship Id="rId6" Type="http://schemas.openxmlformats.org/officeDocument/2006/relationships/image" Target="../media/image414.emf"/><Relationship Id="rId11" Type="http://schemas.openxmlformats.org/officeDocument/2006/relationships/image" Target="../media/image419.emf"/><Relationship Id="rId5" Type="http://schemas.openxmlformats.org/officeDocument/2006/relationships/image" Target="../media/image413.emf"/><Relationship Id="rId10" Type="http://schemas.openxmlformats.org/officeDocument/2006/relationships/image" Target="../media/image418.emf"/><Relationship Id="rId4" Type="http://schemas.openxmlformats.org/officeDocument/2006/relationships/image" Target="../media/image412.emf"/><Relationship Id="rId9" Type="http://schemas.openxmlformats.org/officeDocument/2006/relationships/image" Target="../media/image417.emf"/><Relationship Id="rId14" Type="http://schemas.openxmlformats.org/officeDocument/2006/relationships/image" Target="../media/image422.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425.wmf"/><Relationship Id="rId2" Type="http://schemas.openxmlformats.org/officeDocument/2006/relationships/image" Target="../media/image424.emf"/><Relationship Id="rId1" Type="http://schemas.openxmlformats.org/officeDocument/2006/relationships/image" Target="../media/image423.emf"/><Relationship Id="rId5" Type="http://schemas.openxmlformats.org/officeDocument/2006/relationships/image" Target="../media/image427.wmf"/><Relationship Id="rId4" Type="http://schemas.openxmlformats.org/officeDocument/2006/relationships/image" Target="../media/image426.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431.wmf"/><Relationship Id="rId2" Type="http://schemas.openxmlformats.org/officeDocument/2006/relationships/image" Target="../media/image430.wmf"/><Relationship Id="rId1" Type="http://schemas.openxmlformats.org/officeDocument/2006/relationships/image" Target="../media/image429.wmf"/><Relationship Id="rId4" Type="http://schemas.openxmlformats.org/officeDocument/2006/relationships/image" Target="../media/image43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435.wmf"/><Relationship Id="rId2" Type="http://schemas.openxmlformats.org/officeDocument/2006/relationships/image" Target="../media/image434.wmf"/><Relationship Id="rId1" Type="http://schemas.openxmlformats.org/officeDocument/2006/relationships/image" Target="../media/image433.wmf"/><Relationship Id="rId5" Type="http://schemas.openxmlformats.org/officeDocument/2006/relationships/image" Target="../media/image437.wmf"/><Relationship Id="rId4" Type="http://schemas.openxmlformats.org/officeDocument/2006/relationships/image" Target="../media/image436.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445.emf"/><Relationship Id="rId13" Type="http://schemas.openxmlformats.org/officeDocument/2006/relationships/image" Target="../media/image450.emf"/><Relationship Id="rId3" Type="http://schemas.openxmlformats.org/officeDocument/2006/relationships/image" Target="../media/image440.emf"/><Relationship Id="rId7" Type="http://schemas.openxmlformats.org/officeDocument/2006/relationships/image" Target="../media/image444.emf"/><Relationship Id="rId12" Type="http://schemas.openxmlformats.org/officeDocument/2006/relationships/image" Target="../media/image449.emf"/><Relationship Id="rId2" Type="http://schemas.openxmlformats.org/officeDocument/2006/relationships/image" Target="../media/image439.emf"/><Relationship Id="rId16" Type="http://schemas.openxmlformats.org/officeDocument/2006/relationships/image" Target="../media/image453.emf"/><Relationship Id="rId1" Type="http://schemas.openxmlformats.org/officeDocument/2006/relationships/image" Target="../media/image438.emf"/><Relationship Id="rId6" Type="http://schemas.openxmlformats.org/officeDocument/2006/relationships/image" Target="../media/image443.emf"/><Relationship Id="rId11" Type="http://schemas.openxmlformats.org/officeDocument/2006/relationships/image" Target="../media/image448.emf"/><Relationship Id="rId5" Type="http://schemas.openxmlformats.org/officeDocument/2006/relationships/image" Target="../media/image442.emf"/><Relationship Id="rId15" Type="http://schemas.openxmlformats.org/officeDocument/2006/relationships/image" Target="../media/image452.emf"/><Relationship Id="rId10" Type="http://schemas.openxmlformats.org/officeDocument/2006/relationships/image" Target="../media/image447.emf"/><Relationship Id="rId4" Type="http://schemas.openxmlformats.org/officeDocument/2006/relationships/image" Target="../media/image441.emf"/><Relationship Id="rId9" Type="http://schemas.openxmlformats.org/officeDocument/2006/relationships/image" Target="../media/image446.emf"/><Relationship Id="rId14" Type="http://schemas.openxmlformats.org/officeDocument/2006/relationships/image" Target="../media/image45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461.emf"/><Relationship Id="rId13" Type="http://schemas.openxmlformats.org/officeDocument/2006/relationships/image" Target="../media/image466.emf"/><Relationship Id="rId3" Type="http://schemas.openxmlformats.org/officeDocument/2006/relationships/image" Target="../media/image456.emf"/><Relationship Id="rId7" Type="http://schemas.openxmlformats.org/officeDocument/2006/relationships/image" Target="../media/image460.emf"/><Relationship Id="rId12" Type="http://schemas.openxmlformats.org/officeDocument/2006/relationships/image" Target="../media/image465.emf"/><Relationship Id="rId2" Type="http://schemas.openxmlformats.org/officeDocument/2006/relationships/image" Target="../media/image455.emf"/><Relationship Id="rId1" Type="http://schemas.openxmlformats.org/officeDocument/2006/relationships/image" Target="../media/image454.emf"/><Relationship Id="rId6" Type="http://schemas.openxmlformats.org/officeDocument/2006/relationships/image" Target="../media/image459.emf"/><Relationship Id="rId11" Type="http://schemas.openxmlformats.org/officeDocument/2006/relationships/image" Target="../media/image464.emf"/><Relationship Id="rId5" Type="http://schemas.openxmlformats.org/officeDocument/2006/relationships/image" Target="../media/image458.emf"/><Relationship Id="rId10" Type="http://schemas.openxmlformats.org/officeDocument/2006/relationships/image" Target="../media/image463.emf"/><Relationship Id="rId4" Type="http://schemas.openxmlformats.org/officeDocument/2006/relationships/image" Target="../media/image457.emf"/><Relationship Id="rId9" Type="http://schemas.openxmlformats.org/officeDocument/2006/relationships/image" Target="../media/image462.emf"/><Relationship Id="rId14" Type="http://schemas.openxmlformats.org/officeDocument/2006/relationships/image" Target="../media/image467.e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475.emf"/><Relationship Id="rId3" Type="http://schemas.openxmlformats.org/officeDocument/2006/relationships/image" Target="../media/image470.emf"/><Relationship Id="rId7" Type="http://schemas.openxmlformats.org/officeDocument/2006/relationships/image" Target="../media/image474.emf"/><Relationship Id="rId2" Type="http://schemas.openxmlformats.org/officeDocument/2006/relationships/image" Target="../media/image469.emf"/><Relationship Id="rId1" Type="http://schemas.openxmlformats.org/officeDocument/2006/relationships/image" Target="../media/image468.emf"/><Relationship Id="rId6" Type="http://schemas.openxmlformats.org/officeDocument/2006/relationships/image" Target="../media/image473.emf"/><Relationship Id="rId5" Type="http://schemas.openxmlformats.org/officeDocument/2006/relationships/image" Target="../media/image472.emf"/><Relationship Id="rId10" Type="http://schemas.openxmlformats.org/officeDocument/2006/relationships/image" Target="../media/image477.emf"/><Relationship Id="rId4" Type="http://schemas.openxmlformats.org/officeDocument/2006/relationships/image" Target="../media/image471.emf"/><Relationship Id="rId9" Type="http://schemas.openxmlformats.org/officeDocument/2006/relationships/image" Target="../media/image476.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479.emf"/><Relationship Id="rId1" Type="http://schemas.openxmlformats.org/officeDocument/2006/relationships/image" Target="../media/image478.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482.wmf"/><Relationship Id="rId2" Type="http://schemas.openxmlformats.org/officeDocument/2006/relationships/image" Target="../media/image481.wmf"/><Relationship Id="rId1" Type="http://schemas.openxmlformats.org/officeDocument/2006/relationships/image" Target="../media/image480.wmf"/><Relationship Id="rId5" Type="http://schemas.openxmlformats.org/officeDocument/2006/relationships/image" Target="../media/image484.wmf"/><Relationship Id="rId4" Type="http://schemas.openxmlformats.org/officeDocument/2006/relationships/image" Target="../media/image483.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493.emf"/><Relationship Id="rId13" Type="http://schemas.openxmlformats.org/officeDocument/2006/relationships/image" Target="../media/image498.emf"/><Relationship Id="rId18" Type="http://schemas.openxmlformats.org/officeDocument/2006/relationships/image" Target="../media/image503.emf"/><Relationship Id="rId3" Type="http://schemas.openxmlformats.org/officeDocument/2006/relationships/image" Target="../media/image488.emf"/><Relationship Id="rId7" Type="http://schemas.openxmlformats.org/officeDocument/2006/relationships/image" Target="../media/image492.emf"/><Relationship Id="rId12" Type="http://schemas.openxmlformats.org/officeDocument/2006/relationships/image" Target="../media/image497.emf"/><Relationship Id="rId17" Type="http://schemas.openxmlformats.org/officeDocument/2006/relationships/image" Target="../media/image502.emf"/><Relationship Id="rId2" Type="http://schemas.openxmlformats.org/officeDocument/2006/relationships/image" Target="../media/image487.emf"/><Relationship Id="rId16" Type="http://schemas.openxmlformats.org/officeDocument/2006/relationships/image" Target="../media/image501.emf"/><Relationship Id="rId20" Type="http://schemas.openxmlformats.org/officeDocument/2006/relationships/image" Target="../media/image505.emf"/><Relationship Id="rId1" Type="http://schemas.openxmlformats.org/officeDocument/2006/relationships/image" Target="../media/image486.emf"/><Relationship Id="rId6" Type="http://schemas.openxmlformats.org/officeDocument/2006/relationships/image" Target="../media/image491.emf"/><Relationship Id="rId11" Type="http://schemas.openxmlformats.org/officeDocument/2006/relationships/image" Target="../media/image496.emf"/><Relationship Id="rId5" Type="http://schemas.openxmlformats.org/officeDocument/2006/relationships/image" Target="../media/image490.emf"/><Relationship Id="rId15" Type="http://schemas.openxmlformats.org/officeDocument/2006/relationships/image" Target="../media/image500.emf"/><Relationship Id="rId10" Type="http://schemas.openxmlformats.org/officeDocument/2006/relationships/image" Target="../media/image495.emf"/><Relationship Id="rId19" Type="http://schemas.openxmlformats.org/officeDocument/2006/relationships/image" Target="../media/image504.emf"/><Relationship Id="rId4" Type="http://schemas.openxmlformats.org/officeDocument/2006/relationships/image" Target="../media/image489.emf"/><Relationship Id="rId9" Type="http://schemas.openxmlformats.org/officeDocument/2006/relationships/image" Target="../media/image494.emf"/><Relationship Id="rId14" Type="http://schemas.openxmlformats.org/officeDocument/2006/relationships/image" Target="../media/image499.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508.wmf"/><Relationship Id="rId2" Type="http://schemas.openxmlformats.org/officeDocument/2006/relationships/image" Target="../media/image507.wmf"/><Relationship Id="rId1" Type="http://schemas.openxmlformats.org/officeDocument/2006/relationships/image" Target="../media/image506.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516.emf"/><Relationship Id="rId3" Type="http://schemas.openxmlformats.org/officeDocument/2006/relationships/image" Target="../media/image511.emf"/><Relationship Id="rId7" Type="http://schemas.openxmlformats.org/officeDocument/2006/relationships/image" Target="../media/image515.emf"/><Relationship Id="rId2" Type="http://schemas.openxmlformats.org/officeDocument/2006/relationships/image" Target="../media/image510.emf"/><Relationship Id="rId1" Type="http://schemas.openxmlformats.org/officeDocument/2006/relationships/image" Target="../media/image509.emf"/><Relationship Id="rId6" Type="http://schemas.openxmlformats.org/officeDocument/2006/relationships/image" Target="../media/image514.emf"/><Relationship Id="rId5" Type="http://schemas.openxmlformats.org/officeDocument/2006/relationships/image" Target="../media/image513.emf"/><Relationship Id="rId4" Type="http://schemas.openxmlformats.org/officeDocument/2006/relationships/image" Target="../media/image512.emf"/><Relationship Id="rId9" Type="http://schemas.openxmlformats.org/officeDocument/2006/relationships/image" Target="../media/image517.e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526.emf"/><Relationship Id="rId3" Type="http://schemas.openxmlformats.org/officeDocument/2006/relationships/image" Target="../media/image521.emf"/><Relationship Id="rId7" Type="http://schemas.openxmlformats.org/officeDocument/2006/relationships/image" Target="../media/image525.emf"/><Relationship Id="rId2" Type="http://schemas.openxmlformats.org/officeDocument/2006/relationships/image" Target="../media/image520.emf"/><Relationship Id="rId1" Type="http://schemas.openxmlformats.org/officeDocument/2006/relationships/image" Target="../media/image519.emf"/><Relationship Id="rId6" Type="http://schemas.openxmlformats.org/officeDocument/2006/relationships/image" Target="../media/image524.emf"/><Relationship Id="rId5" Type="http://schemas.openxmlformats.org/officeDocument/2006/relationships/image" Target="../media/image523.emf"/><Relationship Id="rId10" Type="http://schemas.openxmlformats.org/officeDocument/2006/relationships/image" Target="../media/image528.emf"/><Relationship Id="rId4" Type="http://schemas.openxmlformats.org/officeDocument/2006/relationships/image" Target="../media/image522.emf"/><Relationship Id="rId9" Type="http://schemas.openxmlformats.org/officeDocument/2006/relationships/image" Target="../media/image527.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531.wmf"/><Relationship Id="rId7" Type="http://schemas.openxmlformats.org/officeDocument/2006/relationships/image" Target="../media/image535.wmf"/><Relationship Id="rId2" Type="http://schemas.openxmlformats.org/officeDocument/2006/relationships/image" Target="../media/image530.wmf"/><Relationship Id="rId1" Type="http://schemas.openxmlformats.org/officeDocument/2006/relationships/image" Target="../media/image529.wmf"/><Relationship Id="rId6" Type="http://schemas.openxmlformats.org/officeDocument/2006/relationships/image" Target="../media/image534.wmf"/><Relationship Id="rId5" Type="http://schemas.openxmlformats.org/officeDocument/2006/relationships/image" Target="../media/image533.wmf"/><Relationship Id="rId4" Type="http://schemas.openxmlformats.org/officeDocument/2006/relationships/image" Target="../media/image532.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552.wmf"/><Relationship Id="rId3" Type="http://schemas.openxmlformats.org/officeDocument/2006/relationships/image" Target="../media/image547.wmf"/><Relationship Id="rId7" Type="http://schemas.openxmlformats.org/officeDocument/2006/relationships/image" Target="../media/image551.wmf"/><Relationship Id="rId2" Type="http://schemas.openxmlformats.org/officeDocument/2006/relationships/image" Target="../media/image546.wmf"/><Relationship Id="rId1" Type="http://schemas.openxmlformats.org/officeDocument/2006/relationships/image" Target="../media/image545.wmf"/><Relationship Id="rId6" Type="http://schemas.openxmlformats.org/officeDocument/2006/relationships/image" Target="../media/image550.wmf"/><Relationship Id="rId5" Type="http://schemas.openxmlformats.org/officeDocument/2006/relationships/image" Target="../media/image549.wmf"/><Relationship Id="rId4" Type="http://schemas.openxmlformats.org/officeDocument/2006/relationships/image" Target="../media/image548.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image" Target="../media/image86.emf"/><Relationship Id="rId3" Type="http://schemas.openxmlformats.org/officeDocument/2006/relationships/image" Target="../media/image76.emf"/><Relationship Id="rId7" Type="http://schemas.openxmlformats.org/officeDocument/2006/relationships/image" Target="../media/image80.emf"/><Relationship Id="rId12" Type="http://schemas.openxmlformats.org/officeDocument/2006/relationships/image" Target="../media/image85.emf"/><Relationship Id="rId2" Type="http://schemas.openxmlformats.org/officeDocument/2006/relationships/image" Target="../media/image75.emf"/><Relationship Id="rId1" Type="http://schemas.openxmlformats.org/officeDocument/2006/relationships/image" Target="../media/image74.emf"/><Relationship Id="rId6" Type="http://schemas.openxmlformats.org/officeDocument/2006/relationships/image" Target="../media/image79.emf"/><Relationship Id="rId11" Type="http://schemas.openxmlformats.org/officeDocument/2006/relationships/image" Target="../media/image84.emf"/><Relationship Id="rId5" Type="http://schemas.openxmlformats.org/officeDocument/2006/relationships/image" Target="../media/image78.emf"/><Relationship Id="rId10" Type="http://schemas.openxmlformats.org/officeDocument/2006/relationships/image" Target="../media/image83.emf"/><Relationship Id="rId4" Type="http://schemas.openxmlformats.org/officeDocument/2006/relationships/image" Target="../media/image77.emf"/><Relationship Id="rId9" Type="http://schemas.openxmlformats.org/officeDocument/2006/relationships/image" Target="../media/image82.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555.wmf"/><Relationship Id="rId2" Type="http://schemas.openxmlformats.org/officeDocument/2006/relationships/image" Target="../media/image554.wmf"/><Relationship Id="rId1" Type="http://schemas.openxmlformats.org/officeDocument/2006/relationships/image" Target="../media/image553.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567.emf"/><Relationship Id="rId3" Type="http://schemas.openxmlformats.org/officeDocument/2006/relationships/image" Target="../media/image562.emf"/><Relationship Id="rId7" Type="http://schemas.openxmlformats.org/officeDocument/2006/relationships/image" Target="../media/image566.emf"/><Relationship Id="rId2" Type="http://schemas.openxmlformats.org/officeDocument/2006/relationships/image" Target="../media/image561.emf"/><Relationship Id="rId1" Type="http://schemas.openxmlformats.org/officeDocument/2006/relationships/image" Target="../media/image560.emf"/><Relationship Id="rId6" Type="http://schemas.openxmlformats.org/officeDocument/2006/relationships/image" Target="../media/image565.emf"/><Relationship Id="rId5" Type="http://schemas.openxmlformats.org/officeDocument/2006/relationships/image" Target="../media/image564.emf"/><Relationship Id="rId10" Type="http://schemas.openxmlformats.org/officeDocument/2006/relationships/image" Target="../media/image569.emf"/><Relationship Id="rId4" Type="http://schemas.openxmlformats.org/officeDocument/2006/relationships/image" Target="../media/image563.emf"/><Relationship Id="rId9" Type="http://schemas.openxmlformats.org/officeDocument/2006/relationships/image" Target="../media/image56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5" Type="http://schemas.openxmlformats.org/officeDocument/2006/relationships/image" Target="../media/image91.wmf"/><Relationship Id="rId4" Type="http://schemas.openxmlformats.org/officeDocument/2006/relationships/image" Target="../media/image9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image" Target="../media/image108.emf"/><Relationship Id="rId18" Type="http://schemas.openxmlformats.org/officeDocument/2006/relationships/image" Target="../media/image113.emf"/><Relationship Id="rId3" Type="http://schemas.openxmlformats.org/officeDocument/2006/relationships/image" Target="../media/image98.emf"/><Relationship Id="rId21" Type="http://schemas.openxmlformats.org/officeDocument/2006/relationships/image" Target="../media/image116.emf"/><Relationship Id="rId7" Type="http://schemas.openxmlformats.org/officeDocument/2006/relationships/image" Target="../media/image102.emf"/><Relationship Id="rId12" Type="http://schemas.openxmlformats.org/officeDocument/2006/relationships/image" Target="../media/image107.emf"/><Relationship Id="rId17" Type="http://schemas.openxmlformats.org/officeDocument/2006/relationships/image" Target="../media/image112.emf"/><Relationship Id="rId2" Type="http://schemas.openxmlformats.org/officeDocument/2006/relationships/image" Target="../media/image97.emf"/><Relationship Id="rId16" Type="http://schemas.openxmlformats.org/officeDocument/2006/relationships/image" Target="../media/image111.emf"/><Relationship Id="rId20" Type="http://schemas.openxmlformats.org/officeDocument/2006/relationships/image" Target="../media/image115.emf"/><Relationship Id="rId1" Type="http://schemas.openxmlformats.org/officeDocument/2006/relationships/image" Target="../media/image96.emf"/><Relationship Id="rId6" Type="http://schemas.openxmlformats.org/officeDocument/2006/relationships/image" Target="../media/image101.emf"/><Relationship Id="rId11" Type="http://schemas.openxmlformats.org/officeDocument/2006/relationships/image" Target="../media/image106.emf"/><Relationship Id="rId5" Type="http://schemas.openxmlformats.org/officeDocument/2006/relationships/image" Target="../media/image100.emf"/><Relationship Id="rId15" Type="http://schemas.openxmlformats.org/officeDocument/2006/relationships/image" Target="../media/image110.emf"/><Relationship Id="rId10" Type="http://schemas.openxmlformats.org/officeDocument/2006/relationships/image" Target="../media/image105.emf"/><Relationship Id="rId19" Type="http://schemas.openxmlformats.org/officeDocument/2006/relationships/image" Target="../media/image114.emf"/><Relationship Id="rId4" Type="http://schemas.openxmlformats.org/officeDocument/2006/relationships/image" Target="../media/image99.emf"/><Relationship Id="rId9" Type="http://schemas.openxmlformats.org/officeDocument/2006/relationships/image" Target="../media/image104.emf"/><Relationship Id="rId14" Type="http://schemas.openxmlformats.org/officeDocument/2006/relationships/image" Target="../media/image10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0A99CEA-ED8F-4C46-A91A-1D4B35F0C2A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pitchFamily="2" charset="-122"/>
              </a:defRPr>
            </a:lvl1pPr>
          </a:lstStyle>
          <a:p>
            <a:pPr>
              <a:defRPr/>
            </a:pPr>
            <a:endParaRPr lang="zh-CN" altLang="en-US"/>
          </a:p>
        </p:txBody>
      </p:sp>
      <p:sp>
        <p:nvSpPr>
          <p:cNvPr id="3" name="日期占位符 2">
            <a:extLst>
              <a:ext uri="{FF2B5EF4-FFF2-40B4-BE49-F238E27FC236}">
                <a16:creationId xmlns:a16="http://schemas.microsoft.com/office/drawing/2014/main" id="{0675EC68-1F87-4524-9C8A-D9A56048D292}"/>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pitchFamily="2" charset="-122"/>
              </a:defRPr>
            </a:lvl1pPr>
          </a:lstStyle>
          <a:p>
            <a:pPr>
              <a:defRPr/>
            </a:pPr>
            <a:fld id="{B3CC8CAB-FC58-47D7-8877-FC7CA2543077}" type="datetimeFigureOut">
              <a:rPr lang="zh-CN" altLang="en-US"/>
              <a:pPr>
                <a:defRPr/>
              </a:pPr>
              <a:t>2020/6/1/Mon</a:t>
            </a:fld>
            <a:endParaRPr lang="zh-CN" altLang="en-US"/>
          </a:p>
        </p:txBody>
      </p:sp>
      <p:sp>
        <p:nvSpPr>
          <p:cNvPr id="4" name="幻灯片图像占位符 3">
            <a:extLst>
              <a:ext uri="{FF2B5EF4-FFF2-40B4-BE49-F238E27FC236}">
                <a16:creationId xmlns:a16="http://schemas.microsoft.com/office/drawing/2014/main" id="{3D6F24E6-8745-4CF3-B16A-D0CF997E502D}"/>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0A02E2D7-93F3-48AF-9996-D2E76EA63A8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C6E651F-292F-41B8-895A-C65050E8833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pitchFamily="2" charset="-122"/>
              </a:defRPr>
            </a:lvl1pPr>
          </a:lstStyle>
          <a:p>
            <a:pPr>
              <a:defRPr/>
            </a:pPr>
            <a:endParaRPr lang="zh-CN" altLang="en-US"/>
          </a:p>
        </p:txBody>
      </p:sp>
      <p:sp>
        <p:nvSpPr>
          <p:cNvPr id="7" name="灯片编号占位符 6">
            <a:extLst>
              <a:ext uri="{FF2B5EF4-FFF2-40B4-BE49-F238E27FC236}">
                <a16:creationId xmlns:a16="http://schemas.microsoft.com/office/drawing/2014/main" id="{2E25B40C-ABCB-4CC6-80DB-6818D1C29D3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2D376DC-C05C-4F18-ADA7-E97D5C99AF51}"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FDB75D1E-9AF0-4CF3-8788-DF9E40AA5B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a:extLst>
              <a:ext uri="{FF2B5EF4-FFF2-40B4-BE49-F238E27FC236}">
                <a16:creationId xmlns:a16="http://schemas.microsoft.com/office/drawing/2014/main" id="{DF1E5480-1B01-4C07-9438-7C131DB529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4756" name="灯片编号占位符 3">
            <a:extLst>
              <a:ext uri="{FF2B5EF4-FFF2-40B4-BE49-F238E27FC236}">
                <a16:creationId xmlns:a16="http://schemas.microsoft.com/office/drawing/2014/main" id="{5824BAC7-350F-40B8-8F67-8997B644EB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9A092D2-79EA-49FB-ADBF-3DBACBF77C78}" type="slidenum">
              <a:rPr lang="zh-CN" altLang="en-US"/>
              <a:pPr eaLnBrk="1" hangingPunct="1"/>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6A1BA200-4F48-4634-A1A3-7032CEAF58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a:extLst>
              <a:ext uri="{FF2B5EF4-FFF2-40B4-BE49-F238E27FC236}">
                <a16:creationId xmlns:a16="http://schemas.microsoft.com/office/drawing/2014/main" id="{A4AB21A7-351F-4C6D-A401-54B9CA7D99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5780" name="灯片编号占位符 3">
            <a:extLst>
              <a:ext uri="{FF2B5EF4-FFF2-40B4-BE49-F238E27FC236}">
                <a16:creationId xmlns:a16="http://schemas.microsoft.com/office/drawing/2014/main" id="{46848432-FC67-436F-AEA5-A2CB0332DAD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23DA3D-CEF7-4BB5-BF22-BB6AA9F55164}" type="slidenum">
              <a:rPr lang="zh-CN" altLang="en-US"/>
              <a:pPr eaLnBrk="1" hangingPunct="1"/>
              <a:t>56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81862"/>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09787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a:extLst>
              <a:ext uri="{FF2B5EF4-FFF2-40B4-BE49-F238E27FC236}">
                <a16:creationId xmlns:a16="http://schemas.microsoft.com/office/drawing/2014/main" id="{93A8B278-6173-4406-8070-1B40B6841D78}"/>
              </a:ext>
            </a:extLst>
          </p:cNvPr>
          <p:cNvSpPr>
            <a:spLocks noChangeAspect="1" noChangeArrowheads="1"/>
          </p:cNvSpPr>
          <p:nvPr/>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7" name="AutoShape 5">
            <a:hlinkClick r:id="" action="ppaction://hlinkshowjump?jump=firstslide" highlightClick="1"/>
            <a:extLst>
              <a:ext uri="{FF2B5EF4-FFF2-40B4-BE49-F238E27FC236}">
                <a16:creationId xmlns:a16="http://schemas.microsoft.com/office/drawing/2014/main" id="{F93BBE0C-16A0-4198-8F39-602BA809ED9C}"/>
              </a:ext>
            </a:extLst>
          </p:cNvPr>
          <p:cNvSpPr>
            <a:spLocks noChangeAspect="1" noChangeArrowheads="1"/>
          </p:cNvSpPr>
          <p:nvPr/>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8" name="AutoShape 6">
            <a:hlinkClick r:id="" action="ppaction://hlinkshowjump?jump=nextslide" highlightClick="1"/>
            <a:extLst>
              <a:ext uri="{FF2B5EF4-FFF2-40B4-BE49-F238E27FC236}">
                <a16:creationId xmlns:a16="http://schemas.microsoft.com/office/drawing/2014/main" id="{3DDA39B6-D0B8-44CB-9C3E-887ED35A649D}"/>
              </a:ext>
            </a:extLst>
          </p:cNvPr>
          <p:cNvSpPr>
            <a:spLocks noChangeAspect="1" noChangeArrowheads="1"/>
          </p:cNvSpPr>
          <p:nvPr/>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p>
        </p:txBody>
      </p:sp>
      <p:sp>
        <p:nvSpPr>
          <p:cNvPr id="1029" name="Rectangle 10">
            <a:extLst>
              <a:ext uri="{FF2B5EF4-FFF2-40B4-BE49-F238E27FC236}">
                <a16:creationId xmlns:a16="http://schemas.microsoft.com/office/drawing/2014/main" id="{2C00E7B1-16C1-4D1E-A37E-4F45EE8789D6}"/>
              </a:ext>
            </a:extLst>
          </p:cNvPr>
          <p:cNvSpPr>
            <a:spLocks noChangeArrowheads="1"/>
          </p:cNvSpPr>
          <p:nvPr/>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spcBef>
                <a:spcPct val="20000"/>
              </a:spcBef>
              <a:defRPr/>
            </a:pPr>
            <a:endParaRPr lang="zh-CN" altLang="en-US" sz="800">
              <a:latin typeface="Times New Roman" pitchFamily="18" charset="0"/>
            </a:endParaRPr>
          </a:p>
        </p:txBody>
      </p:sp>
      <p:grpSp>
        <p:nvGrpSpPr>
          <p:cNvPr id="1030" name="Group 25">
            <a:extLst>
              <a:ext uri="{FF2B5EF4-FFF2-40B4-BE49-F238E27FC236}">
                <a16:creationId xmlns:a16="http://schemas.microsoft.com/office/drawing/2014/main" id="{3F7B39F0-3B2E-4F9D-A883-BD1A49869DB0}"/>
              </a:ext>
            </a:extLst>
          </p:cNvPr>
          <p:cNvGrpSpPr>
            <a:grpSpLocks/>
          </p:cNvGrpSpPr>
          <p:nvPr/>
        </p:nvGrpSpPr>
        <p:grpSpPr bwMode="auto">
          <a:xfrm>
            <a:off x="7938" y="6604000"/>
            <a:ext cx="9086850" cy="4763"/>
            <a:chOff x="-23" y="4160"/>
            <a:chExt cx="5783" cy="3"/>
          </a:xfrm>
        </p:grpSpPr>
        <p:sp>
          <p:nvSpPr>
            <p:cNvPr id="1031" name="Line 7">
              <a:extLst>
                <a:ext uri="{FF2B5EF4-FFF2-40B4-BE49-F238E27FC236}">
                  <a16:creationId xmlns:a16="http://schemas.microsoft.com/office/drawing/2014/main" id="{939956A6-C709-4EBB-A1FB-30CDD047B6B8}"/>
                </a:ext>
              </a:extLst>
            </p:cNvPr>
            <p:cNvSpPr>
              <a:spLocks noChangeShapeType="1"/>
            </p:cNvSpPr>
            <p:nvPr userDrawn="1"/>
          </p:nvSpPr>
          <p:spPr bwMode="auto">
            <a:xfrm>
              <a:off x="-23" y="4163"/>
              <a:ext cx="5783"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6">
              <a:extLst>
                <a:ext uri="{FF2B5EF4-FFF2-40B4-BE49-F238E27FC236}">
                  <a16:creationId xmlns:a16="http://schemas.microsoft.com/office/drawing/2014/main" id="{00B42F7F-89BB-4897-B379-3E05ED593B4B}"/>
                </a:ext>
              </a:extLst>
            </p:cNvPr>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emf"/></Relationships>
</file>

<file path=ppt/slides/_rels/slide11.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oleObject" Target="../embeddings/oleObject97.bin"/><Relationship Id="rId18" Type="http://schemas.openxmlformats.org/officeDocument/2006/relationships/image" Target="../media/image103.emf"/><Relationship Id="rId26" Type="http://schemas.openxmlformats.org/officeDocument/2006/relationships/image" Target="../media/image107.emf"/><Relationship Id="rId39" Type="http://schemas.openxmlformats.org/officeDocument/2006/relationships/oleObject" Target="../embeddings/oleObject110.bin"/><Relationship Id="rId3" Type="http://schemas.openxmlformats.org/officeDocument/2006/relationships/oleObject" Target="../embeddings/oleObject92.bin"/><Relationship Id="rId21" Type="http://schemas.openxmlformats.org/officeDocument/2006/relationships/oleObject" Target="../embeddings/oleObject101.bin"/><Relationship Id="rId34" Type="http://schemas.openxmlformats.org/officeDocument/2006/relationships/image" Target="../media/image111.emf"/><Relationship Id="rId42" Type="http://schemas.openxmlformats.org/officeDocument/2006/relationships/image" Target="../media/image115.emf"/><Relationship Id="rId7" Type="http://schemas.openxmlformats.org/officeDocument/2006/relationships/oleObject" Target="../embeddings/oleObject94.bin"/><Relationship Id="rId12" Type="http://schemas.openxmlformats.org/officeDocument/2006/relationships/image" Target="../media/image100.emf"/><Relationship Id="rId17" Type="http://schemas.openxmlformats.org/officeDocument/2006/relationships/oleObject" Target="../embeddings/oleObject99.bin"/><Relationship Id="rId25" Type="http://schemas.openxmlformats.org/officeDocument/2006/relationships/oleObject" Target="../embeddings/oleObject103.bin"/><Relationship Id="rId33" Type="http://schemas.openxmlformats.org/officeDocument/2006/relationships/oleObject" Target="../embeddings/oleObject107.bin"/><Relationship Id="rId38" Type="http://schemas.openxmlformats.org/officeDocument/2006/relationships/image" Target="../media/image113.emf"/><Relationship Id="rId2" Type="http://schemas.openxmlformats.org/officeDocument/2006/relationships/slideLayout" Target="../slideLayouts/slideLayout2.xml"/><Relationship Id="rId16" Type="http://schemas.openxmlformats.org/officeDocument/2006/relationships/image" Target="../media/image102.emf"/><Relationship Id="rId20" Type="http://schemas.openxmlformats.org/officeDocument/2006/relationships/image" Target="../media/image104.emf"/><Relationship Id="rId29" Type="http://schemas.openxmlformats.org/officeDocument/2006/relationships/oleObject" Target="../embeddings/oleObject105.bin"/><Relationship Id="rId41" Type="http://schemas.openxmlformats.org/officeDocument/2006/relationships/oleObject" Target="../embeddings/oleObject111.bin"/><Relationship Id="rId1" Type="http://schemas.openxmlformats.org/officeDocument/2006/relationships/vmlDrawing" Target="../drawings/vmlDrawing9.vml"/><Relationship Id="rId6" Type="http://schemas.openxmlformats.org/officeDocument/2006/relationships/image" Target="../media/image97.emf"/><Relationship Id="rId11" Type="http://schemas.openxmlformats.org/officeDocument/2006/relationships/oleObject" Target="../embeddings/oleObject96.bin"/><Relationship Id="rId24" Type="http://schemas.openxmlformats.org/officeDocument/2006/relationships/image" Target="../media/image106.emf"/><Relationship Id="rId32" Type="http://schemas.openxmlformats.org/officeDocument/2006/relationships/image" Target="../media/image110.emf"/><Relationship Id="rId37" Type="http://schemas.openxmlformats.org/officeDocument/2006/relationships/oleObject" Target="../embeddings/oleObject109.bin"/><Relationship Id="rId40" Type="http://schemas.openxmlformats.org/officeDocument/2006/relationships/image" Target="../media/image114.emf"/><Relationship Id="rId5" Type="http://schemas.openxmlformats.org/officeDocument/2006/relationships/oleObject" Target="../embeddings/oleObject93.bin"/><Relationship Id="rId15" Type="http://schemas.openxmlformats.org/officeDocument/2006/relationships/oleObject" Target="../embeddings/oleObject98.bin"/><Relationship Id="rId23" Type="http://schemas.openxmlformats.org/officeDocument/2006/relationships/oleObject" Target="../embeddings/oleObject102.bin"/><Relationship Id="rId28" Type="http://schemas.openxmlformats.org/officeDocument/2006/relationships/image" Target="../media/image108.emf"/><Relationship Id="rId36" Type="http://schemas.openxmlformats.org/officeDocument/2006/relationships/image" Target="../media/image112.emf"/><Relationship Id="rId10" Type="http://schemas.openxmlformats.org/officeDocument/2006/relationships/image" Target="../media/image99.emf"/><Relationship Id="rId19" Type="http://schemas.openxmlformats.org/officeDocument/2006/relationships/oleObject" Target="../embeddings/oleObject100.bin"/><Relationship Id="rId31" Type="http://schemas.openxmlformats.org/officeDocument/2006/relationships/oleObject" Target="../embeddings/oleObject106.bin"/><Relationship Id="rId44" Type="http://schemas.openxmlformats.org/officeDocument/2006/relationships/image" Target="../media/image116.emf"/><Relationship Id="rId4" Type="http://schemas.openxmlformats.org/officeDocument/2006/relationships/image" Target="../media/image96.emf"/><Relationship Id="rId9" Type="http://schemas.openxmlformats.org/officeDocument/2006/relationships/oleObject" Target="../embeddings/oleObject95.bin"/><Relationship Id="rId14" Type="http://schemas.openxmlformats.org/officeDocument/2006/relationships/image" Target="../media/image101.emf"/><Relationship Id="rId22" Type="http://schemas.openxmlformats.org/officeDocument/2006/relationships/image" Target="../media/image105.emf"/><Relationship Id="rId27" Type="http://schemas.openxmlformats.org/officeDocument/2006/relationships/oleObject" Target="../embeddings/oleObject104.bin"/><Relationship Id="rId30" Type="http://schemas.openxmlformats.org/officeDocument/2006/relationships/image" Target="../media/image109.emf"/><Relationship Id="rId35" Type="http://schemas.openxmlformats.org/officeDocument/2006/relationships/oleObject" Target="../embeddings/oleObject108.bin"/><Relationship Id="rId43" Type="http://schemas.openxmlformats.org/officeDocument/2006/relationships/oleObject" Target="../embeddings/oleObject112.bin"/></Relationships>
</file>

<file path=ppt/slides/_rels/slide12.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oleObject" Target="../embeddings/oleObject118.bin"/><Relationship Id="rId18" Type="http://schemas.openxmlformats.org/officeDocument/2006/relationships/image" Target="../media/image124.emf"/><Relationship Id="rId26" Type="http://schemas.openxmlformats.org/officeDocument/2006/relationships/image" Target="../media/image128.emf"/><Relationship Id="rId3" Type="http://schemas.openxmlformats.org/officeDocument/2006/relationships/oleObject" Target="../embeddings/oleObject113.bin"/><Relationship Id="rId21" Type="http://schemas.openxmlformats.org/officeDocument/2006/relationships/oleObject" Target="../embeddings/oleObject122.bin"/><Relationship Id="rId7" Type="http://schemas.openxmlformats.org/officeDocument/2006/relationships/oleObject" Target="../embeddings/oleObject115.bin"/><Relationship Id="rId12" Type="http://schemas.openxmlformats.org/officeDocument/2006/relationships/image" Target="../media/image121.emf"/><Relationship Id="rId17" Type="http://schemas.openxmlformats.org/officeDocument/2006/relationships/oleObject" Target="../embeddings/oleObject120.bin"/><Relationship Id="rId25" Type="http://schemas.openxmlformats.org/officeDocument/2006/relationships/oleObject" Target="../embeddings/oleObject124.bin"/><Relationship Id="rId2" Type="http://schemas.openxmlformats.org/officeDocument/2006/relationships/slideLayout" Target="../slideLayouts/slideLayout2.xml"/><Relationship Id="rId16" Type="http://schemas.openxmlformats.org/officeDocument/2006/relationships/image" Target="../media/image123.emf"/><Relationship Id="rId20" Type="http://schemas.openxmlformats.org/officeDocument/2006/relationships/image" Target="../media/image125.emf"/><Relationship Id="rId29" Type="http://schemas.openxmlformats.org/officeDocument/2006/relationships/oleObject" Target="../embeddings/oleObject126.bin"/><Relationship Id="rId1" Type="http://schemas.openxmlformats.org/officeDocument/2006/relationships/vmlDrawing" Target="../drawings/vmlDrawing10.vml"/><Relationship Id="rId6" Type="http://schemas.openxmlformats.org/officeDocument/2006/relationships/image" Target="../media/image118.emf"/><Relationship Id="rId11" Type="http://schemas.openxmlformats.org/officeDocument/2006/relationships/oleObject" Target="../embeddings/oleObject117.bin"/><Relationship Id="rId24" Type="http://schemas.openxmlformats.org/officeDocument/2006/relationships/image" Target="../media/image127.emf"/><Relationship Id="rId32" Type="http://schemas.openxmlformats.org/officeDocument/2006/relationships/image" Target="../media/image131.emf"/><Relationship Id="rId5" Type="http://schemas.openxmlformats.org/officeDocument/2006/relationships/oleObject" Target="../embeddings/oleObject114.bin"/><Relationship Id="rId15" Type="http://schemas.openxmlformats.org/officeDocument/2006/relationships/oleObject" Target="../embeddings/oleObject119.bin"/><Relationship Id="rId23" Type="http://schemas.openxmlformats.org/officeDocument/2006/relationships/oleObject" Target="../embeddings/oleObject123.bin"/><Relationship Id="rId28" Type="http://schemas.openxmlformats.org/officeDocument/2006/relationships/image" Target="../media/image129.emf"/><Relationship Id="rId10" Type="http://schemas.openxmlformats.org/officeDocument/2006/relationships/image" Target="../media/image120.emf"/><Relationship Id="rId19" Type="http://schemas.openxmlformats.org/officeDocument/2006/relationships/oleObject" Target="../embeddings/oleObject121.bin"/><Relationship Id="rId31" Type="http://schemas.openxmlformats.org/officeDocument/2006/relationships/oleObject" Target="../embeddings/oleObject127.bin"/><Relationship Id="rId4" Type="http://schemas.openxmlformats.org/officeDocument/2006/relationships/image" Target="../media/image117.emf"/><Relationship Id="rId9" Type="http://schemas.openxmlformats.org/officeDocument/2006/relationships/oleObject" Target="../embeddings/oleObject116.bin"/><Relationship Id="rId14" Type="http://schemas.openxmlformats.org/officeDocument/2006/relationships/image" Target="../media/image122.emf"/><Relationship Id="rId22" Type="http://schemas.openxmlformats.org/officeDocument/2006/relationships/image" Target="../media/image126.emf"/><Relationship Id="rId27" Type="http://schemas.openxmlformats.org/officeDocument/2006/relationships/oleObject" Target="../embeddings/oleObject125.bin"/><Relationship Id="rId30" Type="http://schemas.openxmlformats.org/officeDocument/2006/relationships/image" Target="../media/image130.emf"/></Relationships>
</file>

<file path=ppt/slides/_rels/slide13.xml.rels><?xml version="1.0" encoding="UTF-8" standalone="yes"?>
<Relationships xmlns="http://schemas.openxmlformats.org/package/2006/relationships"><Relationship Id="rId13" Type="http://schemas.openxmlformats.org/officeDocument/2006/relationships/oleObject" Target="../embeddings/oleObject133.bin"/><Relationship Id="rId18" Type="http://schemas.openxmlformats.org/officeDocument/2006/relationships/image" Target="../media/image139.emf"/><Relationship Id="rId26" Type="http://schemas.openxmlformats.org/officeDocument/2006/relationships/image" Target="../media/image143.emf"/><Relationship Id="rId39" Type="http://schemas.openxmlformats.org/officeDocument/2006/relationships/oleObject" Target="../embeddings/oleObject146.bin"/><Relationship Id="rId3" Type="http://schemas.openxmlformats.org/officeDocument/2006/relationships/oleObject" Target="../embeddings/oleObject128.bin"/><Relationship Id="rId21" Type="http://schemas.openxmlformats.org/officeDocument/2006/relationships/oleObject" Target="../embeddings/oleObject137.bin"/><Relationship Id="rId34" Type="http://schemas.openxmlformats.org/officeDocument/2006/relationships/image" Target="../media/image147.emf"/><Relationship Id="rId42" Type="http://schemas.openxmlformats.org/officeDocument/2006/relationships/image" Target="../media/image151.emf"/><Relationship Id="rId47" Type="http://schemas.openxmlformats.org/officeDocument/2006/relationships/oleObject" Target="../embeddings/oleObject150.bin"/><Relationship Id="rId50" Type="http://schemas.openxmlformats.org/officeDocument/2006/relationships/image" Target="../media/image155.emf"/><Relationship Id="rId7" Type="http://schemas.openxmlformats.org/officeDocument/2006/relationships/oleObject" Target="../embeddings/oleObject130.bin"/><Relationship Id="rId12" Type="http://schemas.openxmlformats.org/officeDocument/2006/relationships/image" Target="../media/image136.emf"/><Relationship Id="rId17" Type="http://schemas.openxmlformats.org/officeDocument/2006/relationships/oleObject" Target="../embeddings/oleObject135.bin"/><Relationship Id="rId25" Type="http://schemas.openxmlformats.org/officeDocument/2006/relationships/oleObject" Target="../embeddings/oleObject139.bin"/><Relationship Id="rId33" Type="http://schemas.openxmlformats.org/officeDocument/2006/relationships/oleObject" Target="../embeddings/oleObject143.bin"/><Relationship Id="rId38" Type="http://schemas.openxmlformats.org/officeDocument/2006/relationships/image" Target="../media/image149.emf"/><Relationship Id="rId46" Type="http://schemas.openxmlformats.org/officeDocument/2006/relationships/image" Target="../media/image153.emf"/><Relationship Id="rId2" Type="http://schemas.openxmlformats.org/officeDocument/2006/relationships/slideLayout" Target="../slideLayouts/slideLayout2.xml"/><Relationship Id="rId16" Type="http://schemas.openxmlformats.org/officeDocument/2006/relationships/image" Target="../media/image138.emf"/><Relationship Id="rId20" Type="http://schemas.openxmlformats.org/officeDocument/2006/relationships/image" Target="../media/image140.emf"/><Relationship Id="rId29" Type="http://schemas.openxmlformats.org/officeDocument/2006/relationships/oleObject" Target="../embeddings/oleObject141.bin"/><Relationship Id="rId41" Type="http://schemas.openxmlformats.org/officeDocument/2006/relationships/oleObject" Target="../embeddings/oleObject147.bin"/><Relationship Id="rId1" Type="http://schemas.openxmlformats.org/officeDocument/2006/relationships/vmlDrawing" Target="../drawings/vmlDrawing11.vml"/><Relationship Id="rId6" Type="http://schemas.openxmlformats.org/officeDocument/2006/relationships/image" Target="../media/image133.emf"/><Relationship Id="rId11" Type="http://schemas.openxmlformats.org/officeDocument/2006/relationships/oleObject" Target="../embeddings/oleObject132.bin"/><Relationship Id="rId24" Type="http://schemas.openxmlformats.org/officeDocument/2006/relationships/image" Target="../media/image142.emf"/><Relationship Id="rId32" Type="http://schemas.openxmlformats.org/officeDocument/2006/relationships/image" Target="../media/image146.emf"/><Relationship Id="rId37" Type="http://schemas.openxmlformats.org/officeDocument/2006/relationships/oleObject" Target="../embeddings/oleObject145.bin"/><Relationship Id="rId40" Type="http://schemas.openxmlformats.org/officeDocument/2006/relationships/image" Target="../media/image150.emf"/><Relationship Id="rId45" Type="http://schemas.openxmlformats.org/officeDocument/2006/relationships/oleObject" Target="../embeddings/oleObject149.bin"/><Relationship Id="rId5" Type="http://schemas.openxmlformats.org/officeDocument/2006/relationships/oleObject" Target="../embeddings/oleObject129.bin"/><Relationship Id="rId15" Type="http://schemas.openxmlformats.org/officeDocument/2006/relationships/oleObject" Target="../embeddings/oleObject134.bin"/><Relationship Id="rId23" Type="http://schemas.openxmlformats.org/officeDocument/2006/relationships/oleObject" Target="../embeddings/oleObject138.bin"/><Relationship Id="rId28" Type="http://schemas.openxmlformats.org/officeDocument/2006/relationships/image" Target="../media/image144.emf"/><Relationship Id="rId36" Type="http://schemas.openxmlformats.org/officeDocument/2006/relationships/image" Target="../media/image148.emf"/><Relationship Id="rId49" Type="http://schemas.openxmlformats.org/officeDocument/2006/relationships/oleObject" Target="../embeddings/oleObject151.bin"/><Relationship Id="rId10" Type="http://schemas.openxmlformats.org/officeDocument/2006/relationships/image" Target="../media/image135.emf"/><Relationship Id="rId19" Type="http://schemas.openxmlformats.org/officeDocument/2006/relationships/oleObject" Target="../embeddings/oleObject136.bin"/><Relationship Id="rId31" Type="http://schemas.openxmlformats.org/officeDocument/2006/relationships/oleObject" Target="../embeddings/oleObject142.bin"/><Relationship Id="rId44" Type="http://schemas.openxmlformats.org/officeDocument/2006/relationships/image" Target="../media/image152.emf"/><Relationship Id="rId52" Type="http://schemas.openxmlformats.org/officeDocument/2006/relationships/image" Target="../media/image156.emf"/><Relationship Id="rId4" Type="http://schemas.openxmlformats.org/officeDocument/2006/relationships/image" Target="../media/image132.emf"/><Relationship Id="rId9" Type="http://schemas.openxmlformats.org/officeDocument/2006/relationships/oleObject" Target="../embeddings/oleObject131.bin"/><Relationship Id="rId14" Type="http://schemas.openxmlformats.org/officeDocument/2006/relationships/image" Target="../media/image137.emf"/><Relationship Id="rId22" Type="http://schemas.openxmlformats.org/officeDocument/2006/relationships/image" Target="../media/image141.emf"/><Relationship Id="rId27" Type="http://schemas.openxmlformats.org/officeDocument/2006/relationships/oleObject" Target="../embeddings/oleObject140.bin"/><Relationship Id="rId30" Type="http://schemas.openxmlformats.org/officeDocument/2006/relationships/image" Target="../media/image145.emf"/><Relationship Id="rId35" Type="http://schemas.openxmlformats.org/officeDocument/2006/relationships/oleObject" Target="../embeddings/oleObject144.bin"/><Relationship Id="rId43" Type="http://schemas.openxmlformats.org/officeDocument/2006/relationships/oleObject" Target="../embeddings/oleObject148.bin"/><Relationship Id="rId48" Type="http://schemas.openxmlformats.org/officeDocument/2006/relationships/image" Target="../media/image154.emf"/><Relationship Id="rId8" Type="http://schemas.openxmlformats.org/officeDocument/2006/relationships/image" Target="../media/image134.emf"/><Relationship Id="rId51" Type="http://schemas.openxmlformats.org/officeDocument/2006/relationships/oleObject" Target="../embeddings/oleObject152.bin"/></Relationships>
</file>

<file path=ppt/slides/_rels/slide14.xml.rels><?xml version="1.0" encoding="UTF-8" standalone="yes"?>
<Relationships xmlns="http://schemas.openxmlformats.org/package/2006/relationships"><Relationship Id="rId8" Type="http://schemas.openxmlformats.org/officeDocument/2006/relationships/image" Target="../media/image159.emf"/><Relationship Id="rId13" Type="http://schemas.openxmlformats.org/officeDocument/2006/relationships/oleObject" Target="../embeddings/oleObject158.bin"/><Relationship Id="rId18" Type="http://schemas.openxmlformats.org/officeDocument/2006/relationships/image" Target="../media/image164.emf"/><Relationship Id="rId26" Type="http://schemas.openxmlformats.org/officeDocument/2006/relationships/image" Target="../media/image168.emf"/><Relationship Id="rId3" Type="http://schemas.openxmlformats.org/officeDocument/2006/relationships/oleObject" Target="../embeddings/oleObject153.bin"/><Relationship Id="rId21" Type="http://schemas.openxmlformats.org/officeDocument/2006/relationships/oleObject" Target="../embeddings/oleObject162.bin"/><Relationship Id="rId7" Type="http://schemas.openxmlformats.org/officeDocument/2006/relationships/oleObject" Target="../embeddings/oleObject155.bin"/><Relationship Id="rId12" Type="http://schemas.openxmlformats.org/officeDocument/2006/relationships/image" Target="../media/image161.emf"/><Relationship Id="rId17" Type="http://schemas.openxmlformats.org/officeDocument/2006/relationships/oleObject" Target="../embeddings/oleObject160.bin"/><Relationship Id="rId25" Type="http://schemas.openxmlformats.org/officeDocument/2006/relationships/oleObject" Target="../embeddings/oleObject164.bin"/><Relationship Id="rId2" Type="http://schemas.openxmlformats.org/officeDocument/2006/relationships/slideLayout" Target="../slideLayouts/slideLayout2.xml"/><Relationship Id="rId16" Type="http://schemas.openxmlformats.org/officeDocument/2006/relationships/image" Target="../media/image163.emf"/><Relationship Id="rId20" Type="http://schemas.openxmlformats.org/officeDocument/2006/relationships/image" Target="../media/image165.emf"/><Relationship Id="rId29" Type="http://schemas.openxmlformats.org/officeDocument/2006/relationships/oleObject" Target="../embeddings/oleObject166.bin"/><Relationship Id="rId1" Type="http://schemas.openxmlformats.org/officeDocument/2006/relationships/vmlDrawing" Target="../drawings/vmlDrawing12.vml"/><Relationship Id="rId6" Type="http://schemas.openxmlformats.org/officeDocument/2006/relationships/image" Target="../media/image158.emf"/><Relationship Id="rId11" Type="http://schemas.openxmlformats.org/officeDocument/2006/relationships/oleObject" Target="../embeddings/oleObject157.bin"/><Relationship Id="rId24" Type="http://schemas.openxmlformats.org/officeDocument/2006/relationships/image" Target="../media/image167.emf"/><Relationship Id="rId32" Type="http://schemas.openxmlformats.org/officeDocument/2006/relationships/image" Target="../media/image171.emf"/><Relationship Id="rId5" Type="http://schemas.openxmlformats.org/officeDocument/2006/relationships/oleObject" Target="../embeddings/oleObject154.bin"/><Relationship Id="rId15" Type="http://schemas.openxmlformats.org/officeDocument/2006/relationships/oleObject" Target="../embeddings/oleObject159.bin"/><Relationship Id="rId23" Type="http://schemas.openxmlformats.org/officeDocument/2006/relationships/oleObject" Target="../embeddings/oleObject163.bin"/><Relationship Id="rId28" Type="http://schemas.openxmlformats.org/officeDocument/2006/relationships/image" Target="../media/image169.emf"/><Relationship Id="rId10" Type="http://schemas.openxmlformats.org/officeDocument/2006/relationships/image" Target="../media/image160.emf"/><Relationship Id="rId19" Type="http://schemas.openxmlformats.org/officeDocument/2006/relationships/oleObject" Target="../embeddings/oleObject161.bin"/><Relationship Id="rId31" Type="http://schemas.openxmlformats.org/officeDocument/2006/relationships/oleObject" Target="../embeddings/oleObject167.bin"/><Relationship Id="rId4" Type="http://schemas.openxmlformats.org/officeDocument/2006/relationships/image" Target="../media/image157.emf"/><Relationship Id="rId9" Type="http://schemas.openxmlformats.org/officeDocument/2006/relationships/oleObject" Target="../embeddings/oleObject156.bin"/><Relationship Id="rId14" Type="http://schemas.openxmlformats.org/officeDocument/2006/relationships/image" Target="../media/image162.emf"/><Relationship Id="rId22" Type="http://schemas.openxmlformats.org/officeDocument/2006/relationships/image" Target="../media/image166.emf"/><Relationship Id="rId27" Type="http://schemas.openxmlformats.org/officeDocument/2006/relationships/oleObject" Target="../embeddings/oleObject165.bin"/><Relationship Id="rId30" Type="http://schemas.openxmlformats.org/officeDocument/2006/relationships/image" Target="../media/image170.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70.bin"/><Relationship Id="rId13" Type="http://schemas.openxmlformats.org/officeDocument/2006/relationships/image" Target="../media/image176.wmf"/><Relationship Id="rId3" Type="http://schemas.openxmlformats.org/officeDocument/2006/relationships/image" Target="../media/image178.png"/><Relationship Id="rId7" Type="http://schemas.openxmlformats.org/officeDocument/2006/relationships/image" Target="../media/image173.wmf"/><Relationship Id="rId12"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169.bin"/><Relationship Id="rId11" Type="http://schemas.openxmlformats.org/officeDocument/2006/relationships/image" Target="../media/image175.wmf"/><Relationship Id="rId5" Type="http://schemas.openxmlformats.org/officeDocument/2006/relationships/image" Target="../media/image172.wmf"/><Relationship Id="rId15" Type="http://schemas.openxmlformats.org/officeDocument/2006/relationships/image" Target="../media/image177.wmf"/><Relationship Id="rId10" Type="http://schemas.openxmlformats.org/officeDocument/2006/relationships/oleObject" Target="../embeddings/oleObject171.bin"/><Relationship Id="rId4" Type="http://schemas.openxmlformats.org/officeDocument/2006/relationships/oleObject" Target="../embeddings/oleObject168.bin"/><Relationship Id="rId9" Type="http://schemas.openxmlformats.org/officeDocument/2006/relationships/image" Target="../media/image174.wmf"/><Relationship Id="rId14" Type="http://schemas.openxmlformats.org/officeDocument/2006/relationships/oleObject" Target="../embeddings/oleObject173.bin"/></Relationships>
</file>

<file path=ppt/slides/_rels/slide1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2.wmf"/><Relationship Id="rId3" Type="http://schemas.openxmlformats.org/officeDocument/2006/relationships/oleObject" Target="../embeddings/oleObject174.bin"/><Relationship Id="rId7"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81.wmf"/><Relationship Id="rId5" Type="http://schemas.openxmlformats.org/officeDocument/2006/relationships/oleObject" Target="../embeddings/oleObject175.bin"/><Relationship Id="rId4" Type="http://schemas.openxmlformats.org/officeDocument/2006/relationships/image" Target="../media/image180.wmf"/></Relationships>
</file>

<file path=ppt/slides/_rels/slide18.xml.rels><?xml version="1.0" encoding="UTF-8" standalone="yes"?>
<Relationships xmlns="http://schemas.openxmlformats.org/package/2006/relationships"><Relationship Id="rId8" Type="http://schemas.openxmlformats.org/officeDocument/2006/relationships/image" Target="../media/image185.emf"/><Relationship Id="rId3" Type="http://schemas.openxmlformats.org/officeDocument/2006/relationships/oleObject" Target="../embeddings/oleObject177.bin"/><Relationship Id="rId7"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84.emf"/><Relationship Id="rId5" Type="http://schemas.openxmlformats.org/officeDocument/2006/relationships/oleObject" Target="../embeddings/oleObject178.bin"/><Relationship Id="rId10" Type="http://schemas.openxmlformats.org/officeDocument/2006/relationships/image" Target="../media/image186.emf"/><Relationship Id="rId4" Type="http://schemas.openxmlformats.org/officeDocument/2006/relationships/image" Target="../media/image183.emf"/><Relationship Id="rId9" Type="http://schemas.openxmlformats.org/officeDocument/2006/relationships/oleObject" Target="../embeddings/oleObject180.bin"/></Relationships>
</file>

<file path=ppt/slides/_rels/slide19.x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oleObject" Target="../embeddings/oleObject186.bin"/><Relationship Id="rId3" Type="http://schemas.openxmlformats.org/officeDocument/2006/relationships/oleObject" Target="../embeddings/oleObject181.bin"/><Relationship Id="rId7" Type="http://schemas.openxmlformats.org/officeDocument/2006/relationships/oleObject" Target="../embeddings/oleObject183.bin"/><Relationship Id="rId12" Type="http://schemas.openxmlformats.org/officeDocument/2006/relationships/image" Target="../media/image191.wmf"/><Relationship Id="rId2" Type="http://schemas.openxmlformats.org/officeDocument/2006/relationships/slideLayout" Target="../slideLayouts/slideLayout2.xml"/><Relationship Id="rId16" Type="http://schemas.openxmlformats.org/officeDocument/2006/relationships/image" Target="../media/image193.wmf"/><Relationship Id="rId1" Type="http://schemas.openxmlformats.org/officeDocument/2006/relationships/vmlDrawing" Target="../drawings/vmlDrawing16.vml"/><Relationship Id="rId6" Type="http://schemas.openxmlformats.org/officeDocument/2006/relationships/image" Target="../media/image188.emf"/><Relationship Id="rId11" Type="http://schemas.openxmlformats.org/officeDocument/2006/relationships/oleObject" Target="../embeddings/oleObject185.bin"/><Relationship Id="rId5" Type="http://schemas.openxmlformats.org/officeDocument/2006/relationships/oleObject" Target="../embeddings/oleObject182.bin"/><Relationship Id="rId15" Type="http://schemas.openxmlformats.org/officeDocument/2006/relationships/oleObject" Target="../embeddings/oleObject187.bin"/><Relationship Id="rId10" Type="http://schemas.openxmlformats.org/officeDocument/2006/relationships/image" Target="../media/image190.wmf"/><Relationship Id="rId4" Type="http://schemas.openxmlformats.org/officeDocument/2006/relationships/image" Target="../media/image187.emf"/><Relationship Id="rId9" Type="http://schemas.openxmlformats.org/officeDocument/2006/relationships/oleObject" Target="../embeddings/oleObject184.bin"/><Relationship Id="rId14" Type="http://schemas.openxmlformats.org/officeDocument/2006/relationships/image" Target="../media/image192.wmf"/></Relationships>
</file>

<file path=ppt/slides/_rels/slide2.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oleObject" Target="../embeddings/oleObject6.bin"/><Relationship Id="rId18" Type="http://schemas.openxmlformats.org/officeDocument/2006/relationships/image" Target="../media/image8.e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5.e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7.emf"/><Relationship Id="rId20" Type="http://schemas.openxmlformats.org/officeDocument/2006/relationships/image" Target="../media/image9.emf"/><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emf"/><Relationship Id="rId19" Type="http://schemas.openxmlformats.org/officeDocument/2006/relationships/oleObject" Target="../embeddings/oleObject9.bin"/><Relationship Id="rId4" Type="http://schemas.openxmlformats.org/officeDocument/2006/relationships/image" Target="../media/image1.emf"/><Relationship Id="rId9" Type="http://schemas.openxmlformats.org/officeDocument/2006/relationships/oleObject" Target="../embeddings/oleObject4.bin"/><Relationship Id="rId14" Type="http://schemas.openxmlformats.org/officeDocument/2006/relationships/image" Target="../media/image6.emf"/><Relationship Id="rId22" Type="http://schemas.openxmlformats.org/officeDocument/2006/relationships/image" Target="../media/image10.emf"/></Relationships>
</file>

<file path=ppt/slides/_rels/slide20.xml.rels><?xml version="1.0" encoding="UTF-8" standalone="yes"?>
<Relationships xmlns="http://schemas.openxmlformats.org/package/2006/relationships"><Relationship Id="rId8" Type="http://schemas.openxmlformats.org/officeDocument/2006/relationships/image" Target="../media/image196.wmf"/><Relationship Id="rId13" Type="http://schemas.openxmlformats.org/officeDocument/2006/relationships/oleObject" Target="../embeddings/oleObject193.bin"/><Relationship Id="rId3" Type="http://schemas.openxmlformats.org/officeDocument/2006/relationships/oleObject" Target="../embeddings/oleObject188.bin"/><Relationship Id="rId7" Type="http://schemas.openxmlformats.org/officeDocument/2006/relationships/oleObject" Target="../embeddings/oleObject190.bin"/><Relationship Id="rId12" Type="http://schemas.openxmlformats.org/officeDocument/2006/relationships/image" Target="../media/image198.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95.wmf"/><Relationship Id="rId11" Type="http://schemas.openxmlformats.org/officeDocument/2006/relationships/oleObject" Target="../embeddings/oleObject192.bin"/><Relationship Id="rId5" Type="http://schemas.openxmlformats.org/officeDocument/2006/relationships/oleObject" Target="../embeddings/oleObject189.bin"/><Relationship Id="rId10" Type="http://schemas.openxmlformats.org/officeDocument/2006/relationships/image" Target="../media/image197.wmf"/><Relationship Id="rId4" Type="http://schemas.openxmlformats.org/officeDocument/2006/relationships/image" Target="../media/image194.wmf"/><Relationship Id="rId9" Type="http://schemas.openxmlformats.org/officeDocument/2006/relationships/oleObject" Target="../embeddings/oleObject191.bin"/><Relationship Id="rId14" Type="http://schemas.openxmlformats.org/officeDocument/2006/relationships/image" Target="../media/image199.wmf"/></Relationships>
</file>

<file path=ppt/slides/_rels/slide21.xml.rels><?xml version="1.0" encoding="UTF-8" standalone="yes"?>
<Relationships xmlns="http://schemas.openxmlformats.org/package/2006/relationships"><Relationship Id="rId8" Type="http://schemas.openxmlformats.org/officeDocument/2006/relationships/image" Target="../media/image202.emf"/><Relationship Id="rId13" Type="http://schemas.openxmlformats.org/officeDocument/2006/relationships/oleObject" Target="../embeddings/oleObject199.bin"/><Relationship Id="rId3" Type="http://schemas.openxmlformats.org/officeDocument/2006/relationships/oleObject" Target="../embeddings/oleObject194.bin"/><Relationship Id="rId7" Type="http://schemas.openxmlformats.org/officeDocument/2006/relationships/oleObject" Target="../embeddings/oleObject196.bin"/><Relationship Id="rId12" Type="http://schemas.openxmlformats.org/officeDocument/2006/relationships/image" Target="../media/image204.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01.emf"/><Relationship Id="rId11" Type="http://schemas.openxmlformats.org/officeDocument/2006/relationships/oleObject" Target="../embeddings/oleObject198.bin"/><Relationship Id="rId5" Type="http://schemas.openxmlformats.org/officeDocument/2006/relationships/oleObject" Target="../embeddings/oleObject195.bin"/><Relationship Id="rId10" Type="http://schemas.openxmlformats.org/officeDocument/2006/relationships/image" Target="../media/image203.emf"/><Relationship Id="rId4" Type="http://schemas.openxmlformats.org/officeDocument/2006/relationships/image" Target="../media/image200.emf"/><Relationship Id="rId9" Type="http://schemas.openxmlformats.org/officeDocument/2006/relationships/oleObject" Target="../embeddings/oleObject197.bin"/><Relationship Id="rId14" Type="http://schemas.openxmlformats.org/officeDocument/2006/relationships/image" Target="../media/image205.emf"/></Relationships>
</file>

<file path=ppt/slides/_rels/slide22.xml.rels><?xml version="1.0" encoding="UTF-8" standalone="yes"?>
<Relationships xmlns="http://schemas.openxmlformats.org/package/2006/relationships"><Relationship Id="rId8" Type="http://schemas.openxmlformats.org/officeDocument/2006/relationships/image" Target="../media/image208.emf"/><Relationship Id="rId13" Type="http://schemas.openxmlformats.org/officeDocument/2006/relationships/oleObject" Target="../embeddings/oleObject205.bin"/><Relationship Id="rId18" Type="http://schemas.openxmlformats.org/officeDocument/2006/relationships/image" Target="../media/image213.emf"/><Relationship Id="rId26" Type="http://schemas.openxmlformats.org/officeDocument/2006/relationships/image" Target="../media/image217.emf"/><Relationship Id="rId39" Type="http://schemas.openxmlformats.org/officeDocument/2006/relationships/image" Target="../media/image223.wmf"/><Relationship Id="rId3" Type="http://schemas.openxmlformats.org/officeDocument/2006/relationships/oleObject" Target="../embeddings/oleObject200.bin"/><Relationship Id="rId21" Type="http://schemas.openxmlformats.org/officeDocument/2006/relationships/oleObject" Target="../embeddings/oleObject209.bin"/><Relationship Id="rId34" Type="http://schemas.openxmlformats.org/officeDocument/2006/relationships/image" Target="../media/image221.emf"/><Relationship Id="rId7" Type="http://schemas.openxmlformats.org/officeDocument/2006/relationships/oleObject" Target="../embeddings/oleObject202.bin"/><Relationship Id="rId12" Type="http://schemas.openxmlformats.org/officeDocument/2006/relationships/image" Target="../media/image210.emf"/><Relationship Id="rId17" Type="http://schemas.openxmlformats.org/officeDocument/2006/relationships/oleObject" Target="../embeddings/oleObject207.bin"/><Relationship Id="rId25" Type="http://schemas.openxmlformats.org/officeDocument/2006/relationships/oleObject" Target="../embeddings/oleObject211.bin"/><Relationship Id="rId33" Type="http://schemas.openxmlformats.org/officeDocument/2006/relationships/oleObject" Target="../embeddings/oleObject215.bin"/><Relationship Id="rId38" Type="http://schemas.openxmlformats.org/officeDocument/2006/relationships/oleObject" Target="../embeddings/oleObject217.bin"/><Relationship Id="rId2" Type="http://schemas.openxmlformats.org/officeDocument/2006/relationships/slideLayout" Target="../slideLayouts/slideLayout2.xml"/><Relationship Id="rId16" Type="http://schemas.openxmlformats.org/officeDocument/2006/relationships/image" Target="../media/image212.emf"/><Relationship Id="rId20" Type="http://schemas.openxmlformats.org/officeDocument/2006/relationships/image" Target="../media/image214.emf"/><Relationship Id="rId29" Type="http://schemas.openxmlformats.org/officeDocument/2006/relationships/oleObject" Target="../embeddings/oleObject213.bin"/><Relationship Id="rId1" Type="http://schemas.openxmlformats.org/officeDocument/2006/relationships/vmlDrawing" Target="../drawings/vmlDrawing19.vml"/><Relationship Id="rId6" Type="http://schemas.openxmlformats.org/officeDocument/2006/relationships/image" Target="../media/image207.emf"/><Relationship Id="rId11" Type="http://schemas.openxmlformats.org/officeDocument/2006/relationships/oleObject" Target="../embeddings/oleObject204.bin"/><Relationship Id="rId24" Type="http://schemas.openxmlformats.org/officeDocument/2006/relationships/image" Target="../media/image216.emf"/><Relationship Id="rId32" Type="http://schemas.openxmlformats.org/officeDocument/2006/relationships/image" Target="../media/image220.emf"/><Relationship Id="rId37" Type="http://schemas.openxmlformats.org/officeDocument/2006/relationships/image" Target="../media/image224.png"/><Relationship Id="rId5" Type="http://schemas.openxmlformats.org/officeDocument/2006/relationships/oleObject" Target="../embeddings/oleObject201.bin"/><Relationship Id="rId15" Type="http://schemas.openxmlformats.org/officeDocument/2006/relationships/oleObject" Target="../embeddings/oleObject206.bin"/><Relationship Id="rId23" Type="http://schemas.openxmlformats.org/officeDocument/2006/relationships/oleObject" Target="../embeddings/oleObject210.bin"/><Relationship Id="rId28" Type="http://schemas.openxmlformats.org/officeDocument/2006/relationships/image" Target="../media/image218.emf"/><Relationship Id="rId36" Type="http://schemas.openxmlformats.org/officeDocument/2006/relationships/image" Target="../media/image222.emf"/><Relationship Id="rId10" Type="http://schemas.openxmlformats.org/officeDocument/2006/relationships/image" Target="../media/image209.emf"/><Relationship Id="rId19" Type="http://schemas.openxmlformats.org/officeDocument/2006/relationships/oleObject" Target="../embeddings/oleObject208.bin"/><Relationship Id="rId31" Type="http://schemas.openxmlformats.org/officeDocument/2006/relationships/oleObject" Target="../embeddings/oleObject214.bin"/><Relationship Id="rId4" Type="http://schemas.openxmlformats.org/officeDocument/2006/relationships/image" Target="../media/image206.emf"/><Relationship Id="rId9" Type="http://schemas.openxmlformats.org/officeDocument/2006/relationships/oleObject" Target="../embeddings/oleObject203.bin"/><Relationship Id="rId14" Type="http://schemas.openxmlformats.org/officeDocument/2006/relationships/image" Target="../media/image211.emf"/><Relationship Id="rId22" Type="http://schemas.openxmlformats.org/officeDocument/2006/relationships/image" Target="../media/image215.emf"/><Relationship Id="rId27" Type="http://schemas.openxmlformats.org/officeDocument/2006/relationships/oleObject" Target="../embeddings/oleObject212.bin"/><Relationship Id="rId30" Type="http://schemas.openxmlformats.org/officeDocument/2006/relationships/image" Target="../media/image219.emf"/><Relationship Id="rId35" Type="http://schemas.openxmlformats.org/officeDocument/2006/relationships/oleObject" Target="../embeddings/oleObject216.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18.bin"/><Relationship Id="rId7" Type="http://schemas.openxmlformats.org/officeDocument/2006/relationships/image" Target="../media/image227.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226.wmf"/><Relationship Id="rId5" Type="http://schemas.openxmlformats.org/officeDocument/2006/relationships/oleObject" Target="../embeddings/oleObject219.bin"/><Relationship Id="rId4" Type="http://schemas.openxmlformats.org/officeDocument/2006/relationships/image" Target="../media/image225.wmf"/></Relationships>
</file>

<file path=ppt/slides/_rels/slide24.xml.rels><?xml version="1.0" encoding="UTF-8" standalone="yes"?>
<Relationships xmlns="http://schemas.openxmlformats.org/package/2006/relationships"><Relationship Id="rId8" Type="http://schemas.openxmlformats.org/officeDocument/2006/relationships/image" Target="../media/image230.wmf"/><Relationship Id="rId13" Type="http://schemas.openxmlformats.org/officeDocument/2006/relationships/image" Target="../media/image227.png"/><Relationship Id="rId3" Type="http://schemas.openxmlformats.org/officeDocument/2006/relationships/oleObject" Target="../embeddings/oleObject220.bin"/><Relationship Id="rId7" Type="http://schemas.openxmlformats.org/officeDocument/2006/relationships/oleObject" Target="../embeddings/oleObject222.bin"/><Relationship Id="rId12" Type="http://schemas.openxmlformats.org/officeDocument/2006/relationships/image" Target="../media/image232.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29.wmf"/><Relationship Id="rId11" Type="http://schemas.openxmlformats.org/officeDocument/2006/relationships/oleObject" Target="../embeddings/oleObject224.bin"/><Relationship Id="rId5" Type="http://schemas.openxmlformats.org/officeDocument/2006/relationships/oleObject" Target="../embeddings/oleObject221.bin"/><Relationship Id="rId15" Type="http://schemas.openxmlformats.org/officeDocument/2006/relationships/image" Target="../media/image233.wmf"/><Relationship Id="rId10" Type="http://schemas.openxmlformats.org/officeDocument/2006/relationships/image" Target="../media/image231.wmf"/><Relationship Id="rId4" Type="http://schemas.openxmlformats.org/officeDocument/2006/relationships/image" Target="../media/image228.wmf"/><Relationship Id="rId9" Type="http://schemas.openxmlformats.org/officeDocument/2006/relationships/oleObject" Target="../embeddings/oleObject223.bin"/><Relationship Id="rId14" Type="http://schemas.openxmlformats.org/officeDocument/2006/relationships/oleObject" Target="../embeddings/oleObject225.bin"/></Relationships>
</file>

<file path=ppt/slides/_rels/slide25.xml.rels><?xml version="1.0" encoding="UTF-8" standalone="yes"?>
<Relationships xmlns="http://schemas.openxmlformats.org/package/2006/relationships"><Relationship Id="rId8" Type="http://schemas.openxmlformats.org/officeDocument/2006/relationships/image" Target="../media/image236.wmf"/><Relationship Id="rId13" Type="http://schemas.openxmlformats.org/officeDocument/2006/relationships/image" Target="../media/image238.wmf"/><Relationship Id="rId3" Type="http://schemas.openxmlformats.org/officeDocument/2006/relationships/oleObject" Target="../embeddings/oleObject226.bin"/><Relationship Id="rId7" Type="http://schemas.openxmlformats.org/officeDocument/2006/relationships/oleObject" Target="../embeddings/oleObject228.bin"/><Relationship Id="rId12" Type="http://schemas.openxmlformats.org/officeDocument/2006/relationships/oleObject" Target="../embeddings/oleObject230.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35.wmf"/><Relationship Id="rId11" Type="http://schemas.openxmlformats.org/officeDocument/2006/relationships/image" Target="../media/image239.png"/><Relationship Id="rId5" Type="http://schemas.openxmlformats.org/officeDocument/2006/relationships/oleObject" Target="../embeddings/oleObject227.bin"/><Relationship Id="rId10" Type="http://schemas.openxmlformats.org/officeDocument/2006/relationships/image" Target="../media/image237.wmf"/><Relationship Id="rId4" Type="http://schemas.openxmlformats.org/officeDocument/2006/relationships/image" Target="../media/image234.wmf"/><Relationship Id="rId9" Type="http://schemas.openxmlformats.org/officeDocument/2006/relationships/oleObject" Target="../embeddings/oleObject229.bin"/></Relationships>
</file>

<file path=ppt/slides/_rels/slide26.xml.rels><?xml version="1.0" encoding="UTF-8" standalone="yes"?>
<Relationships xmlns="http://schemas.openxmlformats.org/package/2006/relationships"><Relationship Id="rId8" Type="http://schemas.openxmlformats.org/officeDocument/2006/relationships/image" Target="../media/image242.wmf"/><Relationship Id="rId3" Type="http://schemas.openxmlformats.org/officeDocument/2006/relationships/oleObject" Target="../embeddings/oleObject231.bin"/><Relationship Id="rId7" Type="http://schemas.openxmlformats.org/officeDocument/2006/relationships/oleObject" Target="../embeddings/oleObject233.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241.wmf"/><Relationship Id="rId5" Type="http://schemas.openxmlformats.org/officeDocument/2006/relationships/oleObject" Target="../embeddings/oleObject232.bin"/><Relationship Id="rId10" Type="http://schemas.openxmlformats.org/officeDocument/2006/relationships/image" Target="../media/image243.wmf"/><Relationship Id="rId4" Type="http://schemas.openxmlformats.org/officeDocument/2006/relationships/image" Target="../media/image240.wmf"/><Relationship Id="rId9" Type="http://schemas.openxmlformats.org/officeDocument/2006/relationships/oleObject" Target="../embeddings/oleObject234.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35.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45.wmf"/><Relationship Id="rId5" Type="http://schemas.openxmlformats.org/officeDocument/2006/relationships/oleObject" Target="../embeddings/oleObject236.bin"/><Relationship Id="rId4" Type="http://schemas.openxmlformats.org/officeDocument/2006/relationships/image" Target="../media/image244.wmf"/></Relationships>
</file>

<file path=ppt/slides/_rels/slide28.xml.rels><?xml version="1.0" encoding="UTF-8" standalone="yes"?>
<Relationships xmlns="http://schemas.openxmlformats.org/package/2006/relationships"><Relationship Id="rId8" Type="http://schemas.openxmlformats.org/officeDocument/2006/relationships/image" Target="../media/image248.wmf"/><Relationship Id="rId13" Type="http://schemas.openxmlformats.org/officeDocument/2006/relationships/oleObject" Target="../embeddings/oleObject242.bin"/><Relationship Id="rId3" Type="http://schemas.openxmlformats.org/officeDocument/2006/relationships/oleObject" Target="../embeddings/oleObject237.bin"/><Relationship Id="rId7" Type="http://schemas.openxmlformats.org/officeDocument/2006/relationships/oleObject" Target="../embeddings/oleObject239.bin"/><Relationship Id="rId12" Type="http://schemas.openxmlformats.org/officeDocument/2006/relationships/image" Target="../media/image250.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247.wmf"/><Relationship Id="rId11" Type="http://schemas.openxmlformats.org/officeDocument/2006/relationships/oleObject" Target="../embeddings/oleObject241.bin"/><Relationship Id="rId5" Type="http://schemas.openxmlformats.org/officeDocument/2006/relationships/oleObject" Target="../embeddings/oleObject238.bin"/><Relationship Id="rId10" Type="http://schemas.openxmlformats.org/officeDocument/2006/relationships/image" Target="../media/image249.wmf"/><Relationship Id="rId4" Type="http://schemas.openxmlformats.org/officeDocument/2006/relationships/image" Target="../media/image246.wmf"/><Relationship Id="rId9" Type="http://schemas.openxmlformats.org/officeDocument/2006/relationships/oleObject" Target="../embeddings/oleObject240.bin"/><Relationship Id="rId14" Type="http://schemas.openxmlformats.org/officeDocument/2006/relationships/image" Target="../media/image251.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oleObject" Target="../embeddings/oleObject16.bin"/><Relationship Id="rId18" Type="http://schemas.openxmlformats.org/officeDocument/2006/relationships/image" Target="../media/image18.emf"/><Relationship Id="rId26" Type="http://schemas.openxmlformats.org/officeDocument/2006/relationships/image" Target="../media/image22.emf"/><Relationship Id="rId3" Type="http://schemas.openxmlformats.org/officeDocument/2006/relationships/oleObject" Target="../embeddings/oleObject11.bin"/><Relationship Id="rId21" Type="http://schemas.openxmlformats.org/officeDocument/2006/relationships/oleObject" Target="../embeddings/oleObject20.bin"/><Relationship Id="rId7" Type="http://schemas.openxmlformats.org/officeDocument/2006/relationships/oleObject" Target="../embeddings/oleObject13.bin"/><Relationship Id="rId12" Type="http://schemas.openxmlformats.org/officeDocument/2006/relationships/image" Target="../media/image15.emf"/><Relationship Id="rId17" Type="http://schemas.openxmlformats.org/officeDocument/2006/relationships/oleObject" Target="../embeddings/oleObject18.bin"/><Relationship Id="rId25" Type="http://schemas.openxmlformats.org/officeDocument/2006/relationships/oleObject" Target="../embeddings/oleObject22.bin"/><Relationship Id="rId2" Type="http://schemas.openxmlformats.org/officeDocument/2006/relationships/slideLayout" Target="../slideLayouts/slideLayout2.xml"/><Relationship Id="rId16" Type="http://schemas.openxmlformats.org/officeDocument/2006/relationships/image" Target="../media/image17.emf"/><Relationship Id="rId20" Type="http://schemas.openxmlformats.org/officeDocument/2006/relationships/image" Target="../media/image19.emf"/><Relationship Id="rId1" Type="http://schemas.openxmlformats.org/officeDocument/2006/relationships/vmlDrawing" Target="../drawings/vmlDrawing2.vml"/><Relationship Id="rId6" Type="http://schemas.openxmlformats.org/officeDocument/2006/relationships/image" Target="../media/image12.emf"/><Relationship Id="rId11" Type="http://schemas.openxmlformats.org/officeDocument/2006/relationships/oleObject" Target="../embeddings/oleObject15.bin"/><Relationship Id="rId24" Type="http://schemas.openxmlformats.org/officeDocument/2006/relationships/image" Target="../media/image21.emf"/><Relationship Id="rId5" Type="http://schemas.openxmlformats.org/officeDocument/2006/relationships/oleObject" Target="../embeddings/oleObject12.bin"/><Relationship Id="rId15" Type="http://schemas.openxmlformats.org/officeDocument/2006/relationships/oleObject" Target="../embeddings/oleObject17.bin"/><Relationship Id="rId23" Type="http://schemas.openxmlformats.org/officeDocument/2006/relationships/oleObject" Target="../embeddings/oleObject21.bin"/><Relationship Id="rId10" Type="http://schemas.openxmlformats.org/officeDocument/2006/relationships/image" Target="../media/image14.emf"/><Relationship Id="rId19" Type="http://schemas.openxmlformats.org/officeDocument/2006/relationships/oleObject" Target="../embeddings/oleObject19.bin"/><Relationship Id="rId4" Type="http://schemas.openxmlformats.org/officeDocument/2006/relationships/image" Target="../media/image11.emf"/><Relationship Id="rId9" Type="http://schemas.openxmlformats.org/officeDocument/2006/relationships/oleObject" Target="../embeddings/oleObject14.bin"/><Relationship Id="rId14" Type="http://schemas.openxmlformats.org/officeDocument/2006/relationships/image" Target="../media/image16.emf"/><Relationship Id="rId22" Type="http://schemas.openxmlformats.org/officeDocument/2006/relationships/image" Target="../media/image20.emf"/></Relationships>
</file>

<file path=ppt/slides/_rels/slide3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31.xml.rels><?xml version="1.0" encoding="UTF-8" standalone="yes"?>
<Relationships xmlns="http://schemas.openxmlformats.org/package/2006/relationships"><Relationship Id="rId8" Type="http://schemas.openxmlformats.org/officeDocument/2006/relationships/image" Target="../media/image257.wmf"/><Relationship Id="rId13" Type="http://schemas.openxmlformats.org/officeDocument/2006/relationships/oleObject" Target="../embeddings/oleObject248.bin"/><Relationship Id="rId18" Type="http://schemas.openxmlformats.org/officeDocument/2006/relationships/image" Target="../media/image262.wmf"/><Relationship Id="rId3" Type="http://schemas.openxmlformats.org/officeDocument/2006/relationships/oleObject" Target="../embeddings/oleObject243.bin"/><Relationship Id="rId7" Type="http://schemas.openxmlformats.org/officeDocument/2006/relationships/oleObject" Target="../embeddings/oleObject245.bin"/><Relationship Id="rId12" Type="http://schemas.openxmlformats.org/officeDocument/2006/relationships/image" Target="../media/image259.wmf"/><Relationship Id="rId17" Type="http://schemas.openxmlformats.org/officeDocument/2006/relationships/oleObject" Target="../embeddings/oleObject250.bin"/><Relationship Id="rId2" Type="http://schemas.openxmlformats.org/officeDocument/2006/relationships/slideLayout" Target="../slideLayouts/slideLayout2.xml"/><Relationship Id="rId16" Type="http://schemas.openxmlformats.org/officeDocument/2006/relationships/image" Target="../media/image261.wmf"/><Relationship Id="rId1" Type="http://schemas.openxmlformats.org/officeDocument/2006/relationships/vmlDrawing" Target="../drawings/vmlDrawing26.vml"/><Relationship Id="rId6" Type="http://schemas.openxmlformats.org/officeDocument/2006/relationships/image" Target="../media/image256.wmf"/><Relationship Id="rId11" Type="http://schemas.openxmlformats.org/officeDocument/2006/relationships/oleObject" Target="../embeddings/oleObject247.bin"/><Relationship Id="rId5" Type="http://schemas.openxmlformats.org/officeDocument/2006/relationships/oleObject" Target="../embeddings/oleObject244.bin"/><Relationship Id="rId15" Type="http://schemas.openxmlformats.org/officeDocument/2006/relationships/oleObject" Target="../embeddings/oleObject249.bin"/><Relationship Id="rId10" Type="http://schemas.openxmlformats.org/officeDocument/2006/relationships/image" Target="../media/image258.wmf"/><Relationship Id="rId4" Type="http://schemas.openxmlformats.org/officeDocument/2006/relationships/image" Target="../media/image255.wmf"/><Relationship Id="rId9" Type="http://schemas.openxmlformats.org/officeDocument/2006/relationships/oleObject" Target="../embeddings/oleObject246.bin"/><Relationship Id="rId14" Type="http://schemas.openxmlformats.org/officeDocument/2006/relationships/image" Target="../media/image260.wmf"/></Relationships>
</file>

<file path=ppt/slides/_rels/slide32.xml.rels><?xml version="1.0" encoding="UTF-8" standalone="yes"?>
<Relationships xmlns="http://schemas.openxmlformats.org/package/2006/relationships"><Relationship Id="rId8" Type="http://schemas.openxmlformats.org/officeDocument/2006/relationships/image" Target="../media/image265.emf"/><Relationship Id="rId13" Type="http://schemas.openxmlformats.org/officeDocument/2006/relationships/oleObject" Target="../embeddings/oleObject256.bin"/><Relationship Id="rId3" Type="http://schemas.openxmlformats.org/officeDocument/2006/relationships/oleObject" Target="../embeddings/oleObject251.bin"/><Relationship Id="rId7" Type="http://schemas.openxmlformats.org/officeDocument/2006/relationships/oleObject" Target="../embeddings/oleObject253.bin"/><Relationship Id="rId12" Type="http://schemas.openxmlformats.org/officeDocument/2006/relationships/image" Target="../media/image267.emf"/><Relationship Id="rId2" Type="http://schemas.openxmlformats.org/officeDocument/2006/relationships/slideLayout" Target="../slideLayouts/slideLayout2.xml"/><Relationship Id="rId16" Type="http://schemas.openxmlformats.org/officeDocument/2006/relationships/image" Target="../media/image269.emf"/><Relationship Id="rId1" Type="http://schemas.openxmlformats.org/officeDocument/2006/relationships/vmlDrawing" Target="../drawings/vmlDrawing27.vml"/><Relationship Id="rId6" Type="http://schemas.openxmlformats.org/officeDocument/2006/relationships/image" Target="../media/image264.emf"/><Relationship Id="rId11" Type="http://schemas.openxmlformats.org/officeDocument/2006/relationships/oleObject" Target="../embeddings/oleObject255.bin"/><Relationship Id="rId5" Type="http://schemas.openxmlformats.org/officeDocument/2006/relationships/oleObject" Target="../embeddings/oleObject252.bin"/><Relationship Id="rId15" Type="http://schemas.openxmlformats.org/officeDocument/2006/relationships/oleObject" Target="../embeddings/oleObject257.bin"/><Relationship Id="rId10" Type="http://schemas.openxmlformats.org/officeDocument/2006/relationships/image" Target="../media/image266.emf"/><Relationship Id="rId4" Type="http://schemas.openxmlformats.org/officeDocument/2006/relationships/image" Target="../media/image263.emf"/><Relationship Id="rId9" Type="http://schemas.openxmlformats.org/officeDocument/2006/relationships/oleObject" Target="../embeddings/oleObject254.bin"/><Relationship Id="rId14" Type="http://schemas.openxmlformats.org/officeDocument/2006/relationships/image" Target="../media/image268.emf"/></Relationships>
</file>

<file path=ppt/slides/_rels/slide33.xml.rels><?xml version="1.0" encoding="UTF-8" standalone="yes"?>
<Relationships xmlns="http://schemas.openxmlformats.org/package/2006/relationships"><Relationship Id="rId8" Type="http://schemas.openxmlformats.org/officeDocument/2006/relationships/image" Target="../media/image272.emf"/><Relationship Id="rId13" Type="http://schemas.openxmlformats.org/officeDocument/2006/relationships/oleObject" Target="../embeddings/oleObject263.bin"/><Relationship Id="rId3" Type="http://schemas.openxmlformats.org/officeDocument/2006/relationships/oleObject" Target="../embeddings/oleObject258.bin"/><Relationship Id="rId7" Type="http://schemas.openxmlformats.org/officeDocument/2006/relationships/oleObject" Target="../embeddings/oleObject260.bin"/><Relationship Id="rId12" Type="http://schemas.openxmlformats.org/officeDocument/2006/relationships/image" Target="../media/image274.e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71.emf"/><Relationship Id="rId11" Type="http://schemas.openxmlformats.org/officeDocument/2006/relationships/oleObject" Target="../embeddings/oleObject262.bin"/><Relationship Id="rId5" Type="http://schemas.openxmlformats.org/officeDocument/2006/relationships/oleObject" Target="../embeddings/oleObject259.bin"/><Relationship Id="rId10" Type="http://schemas.openxmlformats.org/officeDocument/2006/relationships/image" Target="../media/image273.emf"/><Relationship Id="rId4" Type="http://schemas.openxmlformats.org/officeDocument/2006/relationships/image" Target="../media/image270.emf"/><Relationship Id="rId9" Type="http://schemas.openxmlformats.org/officeDocument/2006/relationships/oleObject" Target="../embeddings/oleObject261.bin"/><Relationship Id="rId14" Type="http://schemas.openxmlformats.org/officeDocument/2006/relationships/image" Target="../media/image275.wmf"/></Relationships>
</file>

<file path=ppt/slides/_rels/slide34.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66.bin"/><Relationship Id="rId3" Type="http://schemas.openxmlformats.org/officeDocument/2006/relationships/image" Target="../media/image281.png"/><Relationship Id="rId7" Type="http://schemas.openxmlformats.org/officeDocument/2006/relationships/image" Target="../media/image278.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265.bin"/><Relationship Id="rId11" Type="http://schemas.openxmlformats.org/officeDocument/2006/relationships/image" Target="../media/image280.wmf"/><Relationship Id="rId5" Type="http://schemas.openxmlformats.org/officeDocument/2006/relationships/image" Target="../media/image277.wmf"/><Relationship Id="rId10" Type="http://schemas.openxmlformats.org/officeDocument/2006/relationships/oleObject" Target="../embeddings/oleObject267.bin"/><Relationship Id="rId4" Type="http://schemas.openxmlformats.org/officeDocument/2006/relationships/oleObject" Target="../embeddings/oleObject264.bin"/><Relationship Id="rId9" Type="http://schemas.openxmlformats.org/officeDocument/2006/relationships/image" Target="../media/image279.wmf"/></Relationships>
</file>

<file path=ppt/slides/_rels/slide36.xml.rels><?xml version="1.0" encoding="UTF-8" standalone="yes"?>
<Relationships xmlns="http://schemas.openxmlformats.org/package/2006/relationships"><Relationship Id="rId8" Type="http://schemas.openxmlformats.org/officeDocument/2006/relationships/image" Target="../media/image284.emf"/><Relationship Id="rId13" Type="http://schemas.openxmlformats.org/officeDocument/2006/relationships/oleObject" Target="../embeddings/oleObject273.bin"/><Relationship Id="rId18" Type="http://schemas.openxmlformats.org/officeDocument/2006/relationships/image" Target="../media/image289.emf"/><Relationship Id="rId26" Type="http://schemas.openxmlformats.org/officeDocument/2006/relationships/image" Target="../media/image293.emf"/><Relationship Id="rId3" Type="http://schemas.openxmlformats.org/officeDocument/2006/relationships/oleObject" Target="../embeddings/oleObject268.bin"/><Relationship Id="rId21" Type="http://schemas.openxmlformats.org/officeDocument/2006/relationships/oleObject" Target="../embeddings/oleObject277.bin"/><Relationship Id="rId34" Type="http://schemas.openxmlformats.org/officeDocument/2006/relationships/image" Target="../media/image297.emf"/><Relationship Id="rId7" Type="http://schemas.openxmlformats.org/officeDocument/2006/relationships/oleObject" Target="../embeddings/oleObject270.bin"/><Relationship Id="rId12" Type="http://schemas.openxmlformats.org/officeDocument/2006/relationships/image" Target="../media/image286.emf"/><Relationship Id="rId17" Type="http://schemas.openxmlformats.org/officeDocument/2006/relationships/oleObject" Target="../embeddings/oleObject275.bin"/><Relationship Id="rId25" Type="http://schemas.openxmlformats.org/officeDocument/2006/relationships/oleObject" Target="../embeddings/oleObject279.bin"/><Relationship Id="rId33" Type="http://schemas.openxmlformats.org/officeDocument/2006/relationships/oleObject" Target="../embeddings/oleObject283.bin"/><Relationship Id="rId2" Type="http://schemas.openxmlformats.org/officeDocument/2006/relationships/slideLayout" Target="../slideLayouts/slideLayout2.xml"/><Relationship Id="rId16" Type="http://schemas.openxmlformats.org/officeDocument/2006/relationships/image" Target="../media/image288.emf"/><Relationship Id="rId20" Type="http://schemas.openxmlformats.org/officeDocument/2006/relationships/image" Target="../media/image290.emf"/><Relationship Id="rId29" Type="http://schemas.openxmlformats.org/officeDocument/2006/relationships/oleObject" Target="../embeddings/oleObject281.bin"/><Relationship Id="rId1" Type="http://schemas.openxmlformats.org/officeDocument/2006/relationships/vmlDrawing" Target="../drawings/vmlDrawing30.vml"/><Relationship Id="rId6" Type="http://schemas.openxmlformats.org/officeDocument/2006/relationships/image" Target="../media/image283.emf"/><Relationship Id="rId11" Type="http://schemas.openxmlformats.org/officeDocument/2006/relationships/oleObject" Target="../embeddings/oleObject272.bin"/><Relationship Id="rId24" Type="http://schemas.openxmlformats.org/officeDocument/2006/relationships/image" Target="../media/image292.emf"/><Relationship Id="rId32" Type="http://schemas.openxmlformats.org/officeDocument/2006/relationships/image" Target="../media/image296.emf"/><Relationship Id="rId5" Type="http://schemas.openxmlformats.org/officeDocument/2006/relationships/oleObject" Target="../embeddings/oleObject269.bin"/><Relationship Id="rId15" Type="http://schemas.openxmlformats.org/officeDocument/2006/relationships/oleObject" Target="../embeddings/oleObject274.bin"/><Relationship Id="rId23" Type="http://schemas.openxmlformats.org/officeDocument/2006/relationships/oleObject" Target="../embeddings/oleObject278.bin"/><Relationship Id="rId28" Type="http://schemas.openxmlformats.org/officeDocument/2006/relationships/image" Target="../media/image294.emf"/><Relationship Id="rId10" Type="http://schemas.openxmlformats.org/officeDocument/2006/relationships/image" Target="../media/image285.emf"/><Relationship Id="rId19" Type="http://schemas.openxmlformats.org/officeDocument/2006/relationships/oleObject" Target="../embeddings/oleObject276.bin"/><Relationship Id="rId31" Type="http://schemas.openxmlformats.org/officeDocument/2006/relationships/oleObject" Target="../embeddings/oleObject282.bin"/><Relationship Id="rId4" Type="http://schemas.openxmlformats.org/officeDocument/2006/relationships/image" Target="../media/image282.emf"/><Relationship Id="rId9" Type="http://schemas.openxmlformats.org/officeDocument/2006/relationships/oleObject" Target="../embeddings/oleObject271.bin"/><Relationship Id="rId14" Type="http://schemas.openxmlformats.org/officeDocument/2006/relationships/image" Target="../media/image287.emf"/><Relationship Id="rId22" Type="http://schemas.openxmlformats.org/officeDocument/2006/relationships/image" Target="../media/image291.emf"/><Relationship Id="rId27" Type="http://schemas.openxmlformats.org/officeDocument/2006/relationships/oleObject" Target="../embeddings/oleObject280.bin"/><Relationship Id="rId30" Type="http://schemas.openxmlformats.org/officeDocument/2006/relationships/image" Target="../media/image295.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86.bin"/><Relationship Id="rId3" Type="http://schemas.openxmlformats.org/officeDocument/2006/relationships/image" Target="../media/image302.png"/><Relationship Id="rId7" Type="http://schemas.openxmlformats.org/officeDocument/2006/relationships/image" Target="../media/image299.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285.bin"/><Relationship Id="rId11" Type="http://schemas.openxmlformats.org/officeDocument/2006/relationships/image" Target="../media/image301.wmf"/><Relationship Id="rId5" Type="http://schemas.openxmlformats.org/officeDocument/2006/relationships/image" Target="../media/image298.wmf"/><Relationship Id="rId10" Type="http://schemas.openxmlformats.org/officeDocument/2006/relationships/oleObject" Target="../embeddings/oleObject287.bin"/><Relationship Id="rId4" Type="http://schemas.openxmlformats.org/officeDocument/2006/relationships/oleObject" Target="../embeddings/oleObject284.bin"/><Relationship Id="rId9" Type="http://schemas.openxmlformats.org/officeDocument/2006/relationships/image" Target="../media/image300.wmf"/></Relationships>
</file>

<file path=ppt/slides/_rels/slide38.xml.rels><?xml version="1.0" encoding="UTF-8" standalone="yes"?>
<Relationships xmlns="http://schemas.openxmlformats.org/package/2006/relationships"><Relationship Id="rId8" Type="http://schemas.openxmlformats.org/officeDocument/2006/relationships/image" Target="../media/image305.emf"/><Relationship Id="rId13" Type="http://schemas.openxmlformats.org/officeDocument/2006/relationships/oleObject" Target="../embeddings/oleObject293.bin"/><Relationship Id="rId18" Type="http://schemas.openxmlformats.org/officeDocument/2006/relationships/image" Target="../media/image310.emf"/><Relationship Id="rId26" Type="http://schemas.openxmlformats.org/officeDocument/2006/relationships/image" Target="../media/image314.emf"/><Relationship Id="rId3" Type="http://schemas.openxmlformats.org/officeDocument/2006/relationships/oleObject" Target="../embeddings/oleObject288.bin"/><Relationship Id="rId21" Type="http://schemas.openxmlformats.org/officeDocument/2006/relationships/oleObject" Target="../embeddings/oleObject297.bin"/><Relationship Id="rId34" Type="http://schemas.openxmlformats.org/officeDocument/2006/relationships/image" Target="../media/image318.emf"/><Relationship Id="rId7" Type="http://schemas.openxmlformats.org/officeDocument/2006/relationships/oleObject" Target="../embeddings/oleObject290.bin"/><Relationship Id="rId12" Type="http://schemas.openxmlformats.org/officeDocument/2006/relationships/image" Target="../media/image307.emf"/><Relationship Id="rId17" Type="http://schemas.openxmlformats.org/officeDocument/2006/relationships/oleObject" Target="../embeddings/oleObject295.bin"/><Relationship Id="rId25" Type="http://schemas.openxmlformats.org/officeDocument/2006/relationships/oleObject" Target="../embeddings/oleObject299.bin"/><Relationship Id="rId33" Type="http://schemas.openxmlformats.org/officeDocument/2006/relationships/oleObject" Target="../embeddings/oleObject303.bin"/><Relationship Id="rId2" Type="http://schemas.openxmlformats.org/officeDocument/2006/relationships/slideLayout" Target="../slideLayouts/slideLayout2.xml"/><Relationship Id="rId16" Type="http://schemas.openxmlformats.org/officeDocument/2006/relationships/image" Target="../media/image309.emf"/><Relationship Id="rId20" Type="http://schemas.openxmlformats.org/officeDocument/2006/relationships/image" Target="../media/image311.emf"/><Relationship Id="rId29" Type="http://schemas.openxmlformats.org/officeDocument/2006/relationships/oleObject" Target="../embeddings/oleObject301.bin"/><Relationship Id="rId1" Type="http://schemas.openxmlformats.org/officeDocument/2006/relationships/vmlDrawing" Target="../drawings/vmlDrawing32.vml"/><Relationship Id="rId6" Type="http://schemas.openxmlformats.org/officeDocument/2006/relationships/image" Target="../media/image304.emf"/><Relationship Id="rId11" Type="http://schemas.openxmlformats.org/officeDocument/2006/relationships/oleObject" Target="../embeddings/oleObject292.bin"/><Relationship Id="rId24" Type="http://schemas.openxmlformats.org/officeDocument/2006/relationships/image" Target="../media/image313.emf"/><Relationship Id="rId32" Type="http://schemas.openxmlformats.org/officeDocument/2006/relationships/image" Target="../media/image317.emf"/><Relationship Id="rId5" Type="http://schemas.openxmlformats.org/officeDocument/2006/relationships/oleObject" Target="../embeddings/oleObject289.bin"/><Relationship Id="rId15" Type="http://schemas.openxmlformats.org/officeDocument/2006/relationships/oleObject" Target="../embeddings/oleObject294.bin"/><Relationship Id="rId23" Type="http://schemas.openxmlformats.org/officeDocument/2006/relationships/oleObject" Target="../embeddings/oleObject298.bin"/><Relationship Id="rId28" Type="http://schemas.openxmlformats.org/officeDocument/2006/relationships/image" Target="../media/image315.emf"/><Relationship Id="rId36" Type="http://schemas.openxmlformats.org/officeDocument/2006/relationships/image" Target="../media/image319.emf"/><Relationship Id="rId10" Type="http://schemas.openxmlformats.org/officeDocument/2006/relationships/image" Target="../media/image306.emf"/><Relationship Id="rId19" Type="http://schemas.openxmlformats.org/officeDocument/2006/relationships/oleObject" Target="../embeddings/oleObject296.bin"/><Relationship Id="rId31" Type="http://schemas.openxmlformats.org/officeDocument/2006/relationships/oleObject" Target="../embeddings/oleObject302.bin"/><Relationship Id="rId4" Type="http://schemas.openxmlformats.org/officeDocument/2006/relationships/image" Target="../media/image303.emf"/><Relationship Id="rId9" Type="http://schemas.openxmlformats.org/officeDocument/2006/relationships/oleObject" Target="../embeddings/oleObject291.bin"/><Relationship Id="rId14" Type="http://schemas.openxmlformats.org/officeDocument/2006/relationships/image" Target="../media/image308.emf"/><Relationship Id="rId22" Type="http://schemas.openxmlformats.org/officeDocument/2006/relationships/image" Target="../media/image312.emf"/><Relationship Id="rId27" Type="http://schemas.openxmlformats.org/officeDocument/2006/relationships/oleObject" Target="../embeddings/oleObject300.bin"/><Relationship Id="rId30" Type="http://schemas.openxmlformats.org/officeDocument/2006/relationships/image" Target="../media/image316.emf"/><Relationship Id="rId35" Type="http://schemas.openxmlformats.org/officeDocument/2006/relationships/oleObject" Target="../embeddings/oleObject304.bin"/></Relationships>
</file>

<file path=ppt/slides/_rels/slide39.xml.rels><?xml version="1.0" encoding="UTF-8" standalone="yes"?>
<Relationships xmlns="http://schemas.openxmlformats.org/package/2006/relationships"><Relationship Id="rId8" Type="http://schemas.openxmlformats.org/officeDocument/2006/relationships/image" Target="../media/image322.emf"/><Relationship Id="rId13" Type="http://schemas.openxmlformats.org/officeDocument/2006/relationships/oleObject" Target="../embeddings/oleObject310.bin"/><Relationship Id="rId18" Type="http://schemas.openxmlformats.org/officeDocument/2006/relationships/image" Target="../media/image327.emf"/><Relationship Id="rId3" Type="http://schemas.openxmlformats.org/officeDocument/2006/relationships/oleObject" Target="../embeddings/oleObject305.bin"/><Relationship Id="rId7" Type="http://schemas.openxmlformats.org/officeDocument/2006/relationships/oleObject" Target="../embeddings/oleObject307.bin"/><Relationship Id="rId12" Type="http://schemas.openxmlformats.org/officeDocument/2006/relationships/image" Target="../media/image324.emf"/><Relationship Id="rId17" Type="http://schemas.openxmlformats.org/officeDocument/2006/relationships/oleObject" Target="../embeddings/oleObject312.bin"/><Relationship Id="rId2" Type="http://schemas.openxmlformats.org/officeDocument/2006/relationships/slideLayout" Target="../slideLayouts/slideLayout2.xml"/><Relationship Id="rId16" Type="http://schemas.openxmlformats.org/officeDocument/2006/relationships/image" Target="../media/image326.emf"/><Relationship Id="rId20" Type="http://schemas.openxmlformats.org/officeDocument/2006/relationships/image" Target="../media/image328.emf"/><Relationship Id="rId1" Type="http://schemas.openxmlformats.org/officeDocument/2006/relationships/vmlDrawing" Target="../drawings/vmlDrawing33.vml"/><Relationship Id="rId6" Type="http://schemas.openxmlformats.org/officeDocument/2006/relationships/image" Target="../media/image321.emf"/><Relationship Id="rId11" Type="http://schemas.openxmlformats.org/officeDocument/2006/relationships/oleObject" Target="../embeddings/oleObject309.bin"/><Relationship Id="rId5" Type="http://schemas.openxmlformats.org/officeDocument/2006/relationships/oleObject" Target="../embeddings/oleObject306.bin"/><Relationship Id="rId15" Type="http://schemas.openxmlformats.org/officeDocument/2006/relationships/oleObject" Target="../embeddings/oleObject311.bin"/><Relationship Id="rId10" Type="http://schemas.openxmlformats.org/officeDocument/2006/relationships/image" Target="../media/image323.emf"/><Relationship Id="rId19" Type="http://schemas.openxmlformats.org/officeDocument/2006/relationships/oleObject" Target="../embeddings/oleObject313.bin"/><Relationship Id="rId4" Type="http://schemas.openxmlformats.org/officeDocument/2006/relationships/image" Target="../media/image320.emf"/><Relationship Id="rId9" Type="http://schemas.openxmlformats.org/officeDocument/2006/relationships/oleObject" Target="../embeddings/oleObject308.bin"/><Relationship Id="rId14" Type="http://schemas.openxmlformats.org/officeDocument/2006/relationships/image" Target="../media/image325.emf"/></Relationships>
</file>

<file path=ppt/slides/_rels/slide4.xml.rels><?xml version="1.0" encoding="UTF-8" standalone="yes"?>
<Relationships xmlns="http://schemas.openxmlformats.org/package/2006/relationships"><Relationship Id="rId13" Type="http://schemas.openxmlformats.org/officeDocument/2006/relationships/oleObject" Target="../embeddings/oleObject28.bin"/><Relationship Id="rId18" Type="http://schemas.openxmlformats.org/officeDocument/2006/relationships/image" Target="../media/image30.emf"/><Relationship Id="rId26" Type="http://schemas.openxmlformats.org/officeDocument/2006/relationships/image" Target="../media/image34.emf"/><Relationship Id="rId39" Type="http://schemas.openxmlformats.org/officeDocument/2006/relationships/oleObject" Target="../embeddings/oleObject41.bin"/><Relationship Id="rId3" Type="http://schemas.openxmlformats.org/officeDocument/2006/relationships/oleObject" Target="../embeddings/oleObject23.bin"/><Relationship Id="rId21" Type="http://schemas.openxmlformats.org/officeDocument/2006/relationships/oleObject" Target="../embeddings/oleObject32.bin"/><Relationship Id="rId34" Type="http://schemas.openxmlformats.org/officeDocument/2006/relationships/image" Target="../media/image38.emf"/><Relationship Id="rId42" Type="http://schemas.openxmlformats.org/officeDocument/2006/relationships/image" Target="../media/image42.emf"/><Relationship Id="rId47" Type="http://schemas.openxmlformats.org/officeDocument/2006/relationships/oleObject" Target="../embeddings/oleObject45.bin"/><Relationship Id="rId50" Type="http://schemas.openxmlformats.org/officeDocument/2006/relationships/image" Target="../media/image46.emf"/><Relationship Id="rId7" Type="http://schemas.openxmlformats.org/officeDocument/2006/relationships/oleObject" Target="../embeddings/oleObject25.bin"/><Relationship Id="rId12" Type="http://schemas.openxmlformats.org/officeDocument/2006/relationships/image" Target="../media/image27.emf"/><Relationship Id="rId17" Type="http://schemas.openxmlformats.org/officeDocument/2006/relationships/oleObject" Target="../embeddings/oleObject30.bin"/><Relationship Id="rId25" Type="http://schemas.openxmlformats.org/officeDocument/2006/relationships/oleObject" Target="../embeddings/oleObject34.bin"/><Relationship Id="rId33" Type="http://schemas.openxmlformats.org/officeDocument/2006/relationships/oleObject" Target="../embeddings/oleObject38.bin"/><Relationship Id="rId38" Type="http://schemas.openxmlformats.org/officeDocument/2006/relationships/image" Target="../media/image40.emf"/><Relationship Id="rId46" Type="http://schemas.openxmlformats.org/officeDocument/2006/relationships/image" Target="../media/image44.emf"/><Relationship Id="rId2" Type="http://schemas.openxmlformats.org/officeDocument/2006/relationships/slideLayout" Target="../slideLayouts/slideLayout2.xml"/><Relationship Id="rId16" Type="http://schemas.openxmlformats.org/officeDocument/2006/relationships/image" Target="../media/image29.emf"/><Relationship Id="rId20" Type="http://schemas.openxmlformats.org/officeDocument/2006/relationships/image" Target="../media/image31.emf"/><Relationship Id="rId29" Type="http://schemas.openxmlformats.org/officeDocument/2006/relationships/oleObject" Target="../embeddings/oleObject36.bin"/><Relationship Id="rId41" Type="http://schemas.openxmlformats.org/officeDocument/2006/relationships/oleObject" Target="../embeddings/oleObject42.bin"/><Relationship Id="rId1" Type="http://schemas.openxmlformats.org/officeDocument/2006/relationships/vmlDrawing" Target="../drawings/vmlDrawing3.vml"/><Relationship Id="rId6" Type="http://schemas.openxmlformats.org/officeDocument/2006/relationships/image" Target="../media/image24.emf"/><Relationship Id="rId11" Type="http://schemas.openxmlformats.org/officeDocument/2006/relationships/oleObject" Target="../embeddings/oleObject27.bin"/><Relationship Id="rId24" Type="http://schemas.openxmlformats.org/officeDocument/2006/relationships/image" Target="../media/image33.emf"/><Relationship Id="rId32" Type="http://schemas.openxmlformats.org/officeDocument/2006/relationships/image" Target="../media/image37.emf"/><Relationship Id="rId37" Type="http://schemas.openxmlformats.org/officeDocument/2006/relationships/oleObject" Target="../embeddings/oleObject40.bin"/><Relationship Id="rId40" Type="http://schemas.openxmlformats.org/officeDocument/2006/relationships/image" Target="../media/image41.emf"/><Relationship Id="rId45" Type="http://schemas.openxmlformats.org/officeDocument/2006/relationships/oleObject" Target="../embeddings/oleObject44.bin"/><Relationship Id="rId5" Type="http://schemas.openxmlformats.org/officeDocument/2006/relationships/oleObject" Target="../embeddings/oleObject24.bin"/><Relationship Id="rId15" Type="http://schemas.openxmlformats.org/officeDocument/2006/relationships/oleObject" Target="../embeddings/oleObject29.bin"/><Relationship Id="rId23" Type="http://schemas.openxmlformats.org/officeDocument/2006/relationships/oleObject" Target="../embeddings/oleObject33.bin"/><Relationship Id="rId28" Type="http://schemas.openxmlformats.org/officeDocument/2006/relationships/image" Target="../media/image35.emf"/><Relationship Id="rId36" Type="http://schemas.openxmlformats.org/officeDocument/2006/relationships/image" Target="../media/image39.emf"/><Relationship Id="rId49" Type="http://schemas.openxmlformats.org/officeDocument/2006/relationships/oleObject" Target="../embeddings/oleObject46.bin"/><Relationship Id="rId10" Type="http://schemas.openxmlformats.org/officeDocument/2006/relationships/image" Target="../media/image26.emf"/><Relationship Id="rId19" Type="http://schemas.openxmlformats.org/officeDocument/2006/relationships/oleObject" Target="../embeddings/oleObject31.bin"/><Relationship Id="rId31" Type="http://schemas.openxmlformats.org/officeDocument/2006/relationships/oleObject" Target="../embeddings/oleObject37.bin"/><Relationship Id="rId44" Type="http://schemas.openxmlformats.org/officeDocument/2006/relationships/image" Target="../media/image43.emf"/><Relationship Id="rId52" Type="http://schemas.openxmlformats.org/officeDocument/2006/relationships/image" Target="../media/image47.emf"/><Relationship Id="rId4" Type="http://schemas.openxmlformats.org/officeDocument/2006/relationships/image" Target="../media/image23.emf"/><Relationship Id="rId9" Type="http://schemas.openxmlformats.org/officeDocument/2006/relationships/oleObject" Target="../embeddings/oleObject26.bin"/><Relationship Id="rId14" Type="http://schemas.openxmlformats.org/officeDocument/2006/relationships/image" Target="../media/image28.emf"/><Relationship Id="rId22" Type="http://schemas.openxmlformats.org/officeDocument/2006/relationships/image" Target="../media/image32.emf"/><Relationship Id="rId27" Type="http://schemas.openxmlformats.org/officeDocument/2006/relationships/oleObject" Target="../embeddings/oleObject35.bin"/><Relationship Id="rId30" Type="http://schemas.openxmlformats.org/officeDocument/2006/relationships/image" Target="../media/image36.emf"/><Relationship Id="rId35" Type="http://schemas.openxmlformats.org/officeDocument/2006/relationships/oleObject" Target="../embeddings/oleObject39.bin"/><Relationship Id="rId43" Type="http://schemas.openxmlformats.org/officeDocument/2006/relationships/oleObject" Target="../embeddings/oleObject43.bin"/><Relationship Id="rId48" Type="http://schemas.openxmlformats.org/officeDocument/2006/relationships/image" Target="../media/image45.emf"/><Relationship Id="rId8" Type="http://schemas.openxmlformats.org/officeDocument/2006/relationships/image" Target="../media/image25.emf"/><Relationship Id="rId51" Type="http://schemas.openxmlformats.org/officeDocument/2006/relationships/oleObject" Target="../embeddings/oleObject47.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16.bin"/><Relationship Id="rId3" Type="http://schemas.openxmlformats.org/officeDocument/2006/relationships/image" Target="../media/image333.png"/><Relationship Id="rId7" Type="http://schemas.openxmlformats.org/officeDocument/2006/relationships/image" Target="../media/image330.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315.bin"/><Relationship Id="rId11" Type="http://schemas.openxmlformats.org/officeDocument/2006/relationships/image" Target="../media/image332.wmf"/><Relationship Id="rId5" Type="http://schemas.openxmlformats.org/officeDocument/2006/relationships/image" Target="../media/image329.wmf"/><Relationship Id="rId10" Type="http://schemas.openxmlformats.org/officeDocument/2006/relationships/oleObject" Target="../embeddings/oleObject317.bin"/><Relationship Id="rId4" Type="http://schemas.openxmlformats.org/officeDocument/2006/relationships/oleObject" Target="../embeddings/oleObject314.bin"/><Relationship Id="rId9" Type="http://schemas.openxmlformats.org/officeDocument/2006/relationships/image" Target="../media/image331.wmf"/></Relationships>
</file>

<file path=ppt/slides/_rels/slide41.xml.rels><?xml version="1.0" encoding="UTF-8" standalone="yes"?>
<Relationships xmlns="http://schemas.openxmlformats.org/package/2006/relationships"><Relationship Id="rId8" Type="http://schemas.openxmlformats.org/officeDocument/2006/relationships/image" Target="../media/image336.wmf"/><Relationship Id="rId3" Type="http://schemas.openxmlformats.org/officeDocument/2006/relationships/oleObject" Target="../embeddings/oleObject318.bin"/><Relationship Id="rId7" Type="http://schemas.openxmlformats.org/officeDocument/2006/relationships/oleObject" Target="../embeddings/oleObject320.bin"/><Relationship Id="rId12" Type="http://schemas.openxmlformats.org/officeDocument/2006/relationships/image" Target="../media/image338.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335.wmf"/><Relationship Id="rId11" Type="http://schemas.openxmlformats.org/officeDocument/2006/relationships/oleObject" Target="../embeddings/oleObject322.bin"/><Relationship Id="rId5" Type="http://schemas.openxmlformats.org/officeDocument/2006/relationships/oleObject" Target="../embeddings/oleObject319.bin"/><Relationship Id="rId10" Type="http://schemas.openxmlformats.org/officeDocument/2006/relationships/image" Target="../media/image337.wmf"/><Relationship Id="rId4" Type="http://schemas.openxmlformats.org/officeDocument/2006/relationships/image" Target="../media/image334.wmf"/><Relationship Id="rId9" Type="http://schemas.openxmlformats.org/officeDocument/2006/relationships/oleObject" Target="../embeddings/oleObject321.bin"/></Relationships>
</file>

<file path=ppt/slides/_rels/slide42.xml.rels><?xml version="1.0" encoding="UTF-8" standalone="yes"?>
<Relationships xmlns="http://schemas.openxmlformats.org/package/2006/relationships"><Relationship Id="rId8" Type="http://schemas.openxmlformats.org/officeDocument/2006/relationships/image" Target="../media/image341.wmf"/><Relationship Id="rId3" Type="http://schemas.openxmlformats.org/officeDocument/2006/relationships/oleObject" Target="../embeddings/oleObject323.bin"/><Relationship Id="rId7" Type="http://schemas.openxmlformats.org/officeDocument/2006/relationships/oleObject" Target="../embeddings/oleObject325.bin"/><Relationship Id="rId12" Type="http://schemas.openxmlformats.org/officeDocument/2006/relationships/image" Target="../media/image343.e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340.wmf"/><Relationship Id="rId11" Type="http://schemas.openxmlformats.org/officeDocument/2006/relationships/oleObject" Target="../embeddings/oleObject327.bin"/><Relationship Id="rId5" Type="http://schemas.openxmlformats.org/officeDocument/2006/relationships/oleObject" Target="../embeddings/oleObject324.bin"/><Relationship Id="rId10" Type="http://schemas.openxmlformats.org/officeDocument/2006/relationships/image" Target="../media/image342.wmf"/><Relationship Id="rId4" Type="http://schemas.openxmlformats.org/officeDocument/2006/relationships/image" Target="../media/image339.wmf"/><Relationship Id="rId9" Type="http://schemas.openxmlformats.org/officeDocument/2006/relationships/oleObject" Target="../embeddings/oleObject326.bin"/></Relationships>
</file>

<file path=ppt/slides/_rels/slide43.xml.rels><?xml version="1.0" encoding="UTF-8" standalone="yes"?>
<Relationships xmlns="http://schemas.openxmlformats.org/package/2006/relationships"><Relationship Id="rId8" Type="http://schemas.openxmlformats.org/officeDocument/2006/relationships/image" Target="../media/image346.emf"/><Relationship Id="rId13" Type="http://schemas.openxmlformats.org/officeDocument/2006/relationships/oleObject" Target="../embeddings/oleObject333.bin"/><Relationship Id="rId18" Type="http://schemas.openxmlformats.org/officeDocument/2006/relationships/image" Target="../media/image351.emf"/><Relationship Id="rId3" Type="http://schemas.openxmlformats.org/officeDocument/2006/relationships/oleObject" Target="../embeddings/oleObject328.bin"/><Relationship Id="rId21" Type="http://schemas.openxmlformats.org/officeDocument/2006/relationships/oleObject" Target="../embeddings/oleObject337.bin"/><Relationship Id="rId7" Type="http://schemas.openxmlformats.org/officeDocument/2006/relationships/oleObject" Target="../embeddings/oleObject330.bin"/><Relationship Id="rId12" Type="http://schemas.openxmlformats.org/officeDocument/2006/relationships/image" Target="../media/image348.emf"/><Relationship Id="rId17" Type="http://schemas.openxmlformats.org/officeDocument/2006/relationships/oleObject" Target="../embeddings/oleObject335.bin"/><Relationship Id="rId2" Type="http://schemas.openxmlformats.org/officeDocument/2006/relationships/slideLayout" Target="../slideLayouts/slideLayout2.xml"/><Relationship Id="rId16" Type="http://schemas.openxmlformats.org/officeDocument/2006/relationships/image" Target="../media/image350.emf"/><Relationship Id="rId20" Type="http://schemas.openxmlformats.org/officeDocument/2006/relationships/image" Target="../media/image352.emf"/><Relationship Id="rId1" Type="http://schemas.openxmlformats.org/officeDocument/2006/relationships/vmlDrawing" Target="../drawings/vmlDrawing37.vml"/><Relationship Id="rId6" Type="http://schemas.openxmlformats.org/officeDocument/2006/relationships/image" Target="../media/image345.emf"/><Relationship Id="rId11" Type="http://schemas.openxmlformats.org/officeDocument/2006/relationships/oleObject" Target="../embeddings/oleObject332.bin"/><Relationship Id="rId24" Type="http://schemas.openxmlformats.org/officeDocument/2006/relationships/image" Target="../media/image354.emf"/><Relationship Id="rId5" Type="http://schemas.openxmlformats.org/officeDocument/2006/relationships/oleObject" Target="../embeddings/oleObject329.bin"/><Relationship Id="rId15" Type="http://schemas.openxmlformats.org/officeDocument/2006/relationships/oleObject" Target="../embeddings/oleObject334.bin"/><Relationship Id="rId23" Type="http://schemas.openxmlformats.org/officeDocument/2006/relationships/oleObject" Target="../embeddings/oleObject338.bin"/><Relationship Id="rId10" Type="http://schemas.openxmlformats.org/officeDocument/2006/relationships/image" Target="../media/image347.emf"/><Relationship Id="rId19" Type="http://schemas.openxmlformats.org/officeDocument/2006/relationships/oleObject" Target="../embeddings/oleObject336.bin"/><Relationship Id="rId4" Type="http://schemas.openxmlformats.org/officeDocument/2006/relationships/image" Target="../media/image344.emf"/><Relationship Id="rId9" Type="http://schemas.openxmlformats.org/officeDocument/2006/relationships/oleObject" Target="../embeddings/oleObject331.bin"/><Relationship Id="rId14" Type="http://schemas.openxmlformats.org/officeDocument/2006/relationships/image" Target="../media/image349.emf"/><Relationship Id="rId22" Type="http://schemas.openxmlformats.org/officeDocument/2006/relationships/image" Target="../media/image353.e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41.bin"/><Relationship Id="rId3" Type="http://schemas.openxmlformats.org/officeDocument/2006/relationships/oleObject" Target="../embeddings/oleObject339.bin"/><Relationship Id="rId7" Type="http://schemas.openxmlformats.org/officeDocument/2006/relationships/image" Target="../media/image356.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340.bin"/><Relationship Id="rId11" Type="http://schemas.openxmlformats.org/officeDocument/2006/relationships/image" Target="../media/image358.wmf"/><Relationship Id="rId5" Type="http://schemas.openxmlformats.org/officeDocument/2006/relationships/image" Target="../media/image359.png"/><Relationship Id="rId10" Type="http://schemas.openxmlformats.org/officeDocument/2006/relationships/oleObject" Target="../embeddings/oleObject342.bin"/><Relationship Id="rId4" Type="http://schemas.openxmlformats.org/officeDocument/2006/relationships/image" Target="../media/image355.wmf"/><Relationship Id="rId9" Type="http://schemas.openxmlformats.org/officeDocument/2006/relationships/image" Target="../media/image357.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43.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361.wmf"/><Relationship Id="rId5" Type="http://schemas.openxmlformats.org/officeDocument/2006/relationships/oleObject" Target="../embeddings/oleObject344.bin"/><Relationship Id="rId4" Type="http://schemas.openxmlformats.org/officeDocument/2006/relationships/image" Target="../media/image360.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47.bin"/><Relationship Id="rId3" Type="http://schemas.openxmlformats.org/officeDocument/2006/relationships/image" Target="../media/image366.png"/><Relationship Id="rId7" Type="http://schemas.openxmlformats.org/officeDocument/2006/relationships/image" Target="../media/image363.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346.bin"/><Relationship Id="rId11" Type="http://schemas.openxmlformats.org/officeDocument/2006/relationships/image" Target="../media/image365.wmf"/><Relationship Id="rId5" Type="http://schemas.openxmlformats.org/officeDocument/2006/relationships/image" Target="../media/image362.wmf"/><Relationship Id="rId10" Type="http://schemas.openxmlformats.org/officeDocument/2006/relationships/oleObject" Target="../embeddings/oleObject348.bin"/><Relationship Id="rId4" Type="http://schemas.openxmlformats.org/officeDocument/2006/relationships/oleObject" Target="../embeddings/oleObject345.bin"/><Relationship Id="rId9" Type="http://schemas.openxmlformats.org/officeDocument/2006/relationships/image" Target="../media/image364.wmf"/></Relationships>
</file>

<file path=ppt/slides/_rels/slide47.xml.rels><?xml version="1.0" encoding="UTF-8" standalone="yes"?>
<Relationships xmlns="http://schemas.openxmlformats.org/package/2006/relationships"><Relationship Id="rId8" Type="http://schemas.openxmlformats.org/officeDocument/2006/relationships/image" Target="../media/image369.emf"/><Relationship Id="rId13" Type="http://schemas.openxmlformats.org/officeDocument/2006/relationships/oleObject" Target="../embeddings/oleObject354.bin"/><Relationship Id="rId18" Type="http://schemas.openxmlformats.org/officeDocument/2006/relationships/image" Target="../media/image374.emf"/><Relationship Id="rId26" Type="http://schemas.openxmlformats.org/officeDocument/2006/relationships/image" Target="../media/image378.emf"/><Relationship Id="rId3" Type="http://schemas.openxmlformats.org/officeDocument/2006/relationships/oleObject" Target="../embeddings/oleObject349.bin"/><Relationship Id="rId21" Type="http://schemas.openxmlformats.org/officeDocument/2006/relationships/oleObject" Target="../embeddings/oleObject358.bin"/><Relationship Id="rId34" Type="http://schemas.openxmlformats.org/officeDocument/2006/relationships/image" Target="../media/image382.emf"/><Relationship Id="rId7" Type="http://schemas.openxmlformats.org/officeDocument/2006/relationships/oleObject" Target="../embeddings/oleObject351.bin"/><Relationship Id="rId12" Type="http://schemas.openxmlformats.org/officeDocument/2006/relationships/image" Target="../media/image371.emf"/><Relationship Id="rId17" Type="http://schemas.openxmlformats.org/officeDocument/2006/relationships/oleObject" Target="../embeddings/oleObject356.bin"/><Relationship Id="rId25" Type="http://schemas.openxmlformats.org/officeDocument/2006/relationships/oleObject" Target="../embeddings/oleObject360.bin"/><Relationship Id="rId33" Type="http://schemas.openxmlformats.org/officeDocument/2006/relationships/oleObject" Target="../embeddings/oleObject364.bin"/><Relationship Id="rId2" Type="http://schemas.openxmlformats.org/officeDocument/2006/relationships/slideLayout" Target="../slideLayouts/slideLayout2.xml"/><Relationship Id="rId16" Type="http://schemas.openxmlformats.org/officeDocument/2006/relationships/image" Target="../media/image373.emf"/><Relationship Id="rId20" Type="http://schemas.openxmlformats.org/officeDocument/2006/relationships/image" Target="../media/image375.emf"/><Relationship Id="rId29" Type="http://schemas.openxmlformats.org/officeDocument/2006/relationships/oleObject" Target="../embeddings/oleObject362.bin"/><Relationship Id="rId1" Type="http://schemas.openxmlformats.org/officeDocument/2006/relationships/vmlDrawing" Target="../drawings/vmlDrawing41.vml"/><Relationship Id="rId6" Type="http://schemas.openxmlformats.org/officeDocument/2006/relationships/image" Target="../media/image368.emf"/><Relationship Id="rId11" Type="http://schemas.openxmlformats.org/officeDocument/2006/relationships/oleObject" Target="../embeddings/oleObject353.bin"/><Relationship Id="rId24" Type="http://schemas.openxmlformats.org/officeDocument/2006/relationships/image" Target="../media/image377.emf"/><Relationship Id="rId32" Type="http://schemas.openxmlformats.org/officeDocument/2006/relationships/image" Target="../media/image381.emf"/><Relationship Id="rId5" Type="http://schemas.openxmlformats.org/officeDocument/2006/relationships/oleObject" Target="../embeddings/oleObject350.bin"/><Relationship Id="rId15" Type="http://schemas.openxmlformats.org/officeDocument/2006/relationships/oleObject" Target="../embeddings/oleObject355.bin"/><Relationship Id="rId23" Type="http://schemas.openxmlformats.org/officeDocument/2006/relationships/oleObject" Target="../embeddings/oleObject359.bin"/><Relationship Id="rId28" Type="http://schemas.openxmlformats.org/officeDocument/2006/relationships/image" Target="../media/image379.emf"/><Relationship Id="rId36" Type="http://schemas.openxmlformats.org/officeDocument/2006/relationships/image" Target="../media/image383.emf"/><Relationship Id="rId10" Type="http://schemas.openxmlformats.org/officeDocument/2006/relationships/image" Target="../media/image370.emf"/><Relationship Id="rId19" Type="http://schemas.openxmlformats.org/officeDocument/2006/relationships/oleObject" Target="../embeddings/oleObject357.bin"/><Relationship Id="rId31" Type="http://schemas.openxmlformats.org/officeDocument/2006/relationships/oleObject" Target="../embeddings/oleObject363.bin"/><Relationship Id="rId4" Type="http://schemas.openxmlformats.org/officeDocument/2006/relationships/image" Target="../media/image367.emf"/><Relationship Id="rId9" Type="http://schemas.openxmlformats.org/officeDocument/2006/relationships/oleObject" Target="../embeddings/oleObject352.bin"/><Relationship Id="rId14" Type="http://schemas.openxmlformats.org/officeDocument/2006/relationships/image" Target="../media/image372.emf"/><Relationship Id="rId22" Type="http://schemas.openxmlformats.org/officeDocument/2006/relationships/image" Target="../media/image376.emf"/><Relationship Id="rId27" Type="http://schemas.openxmlformats.org/officeDocument/2006/relationships/oleObject" Target="../embeddings/oleObject361.bin"/><Relationship Id="rId30" Type="http://schemas.openxmlformats.org/officeDocument/2006/relationships/image" Target="../media/image380.emf"/><Relationship Id="rId35" Type="http://schemas.openxmlformats.org/officeDocument/2006/relationships/oleObject" Target="../embeddings/oleObject365.bin"/></Relationships>
</file>

<file path=ppt/slides/_rels/slide48.xml.rels><?xml version="1.0" encoding="UTF-8" standalone="yes"?>
<Relationships xmlns="http://schemas.openxmlformats.org/package/2006/relationships"><Relationship Id="rId8" Type="http://schemas.openxmlformats.org/officeDocument/2006/relationships/image" Target="../media/image386.emf"/><Relationship Id="rId13" Type="http://schemas.openxmlformats.org/officeDocument/2006/relationships/oleObject" Target="../embeddings/oleObject371.bin"/><Relationship Id="rId18" Type="http://schemas.openxmlformats.org/officeDocument/2006/relationships/image" Target="../media/image391.emf"/><Relationship Id="rId3" Type="http://schemas.openxmlformats.org/officeDocument/2006/relationships/oleObject" Target="../embeddings/oleObject366.bin"/><Relationship Id="rId7" Type="http://schemas.openxmlformats.org/officeDocument/2006/relationships/oleObject" Target="../embeddings/oleObject368.bin"/><Relationship Id="rId12" Type="http://schemas.openxmlformats.org/officeDocument/2006/relationships/image" Target="../media/image388.emf"/><Relationship Id="rId17" Type="http://schemas.openxmlformats.org/officeDocument/2006/relationships/oleObject" Target="../embeddings/oleObject373.bin"/><Relationship Id="rId2" Type="http://schemas.openxmlformats.org/officeDocument/2006/relationships/slideLayout" Target="../slideLayouts/slideLayout2.xml"/><Relationship Id="rId16" Type="http://schemas.openxmlformats.org/officeDocument/2006/relationships/image" Target="../media/image390.emf"/><Relationship Id="rId20" Type="http://schemas.openxmlformats.org/officeDocument/2006/relationships/image" Target="../media/image392.emf"/><Relationship Id="rId1" Type="http://schemas.openxmlformats.org/officeDocument/2006/relationships/vmlDrawing" Target="../drawings/vmlDrawing42.vml"/><Relationship Id="rId6" Type="http://schemas.openxmlformats.org/officeDocument/2006/relationships/image" Target="../media/image385.emf"/><Relationship Id="rId11" Type="http://schemas.openxmlformats.org/officeDocument/2006/relationships/oleObject" Target="../embeddings/oleObject370.bin"/><Relationship Id="rId5" Type="http://schemas.openxmlformats.org/officeDocument/2006/relationships/oleObject" Target="../embeddings/oleObject367.bin"/><Relationship Id="rId15" Type="http://schemas.openxmlformats.org/officeDocument/2006/relationships/oleObject" Target="../embeddings/oleObject372.bin"/><Relationship Id="rId10" Type="http://schemas.openxmlformats.org/officeDocument/2006/relationships/image" Target="../media/image387.emf"/><Relationship Id="rId19" Type="http://schemas.openxmlformats.org/officeDocument/2006/relationships/oleObject" Target="../embeddings/oleObject374.bin"/><Relationship Id="rId4" Type="http://schemas.openxmlformats.org/officeDocument/2006/relationships/image" Target="../media/image384.emf"/><Relationship Id="rId9" Type="http://schemas.openxmlformats.org/officeDocument/2006/relationships/oleObject" Target="../embeddings/oleObject369.bin"/><Relationship Id="rId14" Type="http://schemas.openxmlformats.org/officeDocument/2006/relationships/image" Target="../media/image389.emf"/></Relationships>
</file>

<file path=ppt/slides/_rels/slide49.xml.rels><?xml version="1.0" encoding="UTF-8" standalone="yes"?>
<Relationships xmlns="http://schemas.openxmlformats.org/package/2006/relationships"><Relationship Id="rId8" Type="http://schemas.openxmlformats.org/officeDocument/2006/relationships/image" Target="../media/image395.emf"/><Relationship Id="rId13" Type="http://schemas.openxmlformats.org/officeDocument/2006/relationships/oleObject" Target="../embeddings/oleObject380.bin"/><Relationship Id="rId18" Type="http://schemas.openxmlformats.org/officeDocument/2006/relationships/image" Target="../media/image400.emf"/><Relationship Id="rId26" Type="http://schemas.openxmlformats.org/officeDocument/2006/relationships/image" Target="../media/image404.emf"/><Relationship Id="rId3" Type="http://schemas.openxmlformats.org/officeDocument/2006/relationships/oleObject" Target="../embeddings/oleObject375.bin"/><Relationship Id="rId21" Type="http://schemas.openxmlformats.org/officeDocument/2006/relationships/oleObject" Target="../embeddings/oleObject384.bin"/><Relationship Id="rId7" Type="http://schemas.openxmlformats.org/officeDocument/2006/relationships/oleObject" Target="../embeddings/oleObject377.bin"/><Relationship Id="rId12" Type="http://schemas.openxmlformats.org/officeDocument/2006/relationships/image" Target="../media/image397.emf"/><Relationship Id="rId17" Type="http://schemas.openxmlformats.org/officeDocument/2006/relationships/oleObject" Target="../embeddings/oleObject382.bin"/><Relationship Id="rId25" Type="http://schemas.openxmlformats.org/officeDocument/2006/relationships/oleObject" Target="../embeddings/oleObject386.bin"/><Relationship Id="rId2" Type="http://schemas.openxmlformats.org/officeDocument/2006/relationships/slideLayout" Target="../slideLayouts/slideLayout2.xml"/><Relationship Id="rId16" Type="http://schemas.openxmlformats.org/officeDocument/2006/relationships/image" Target="../media/image399.emf"/><Relationship Id="rId20" Type="http://schemas.openxmlformats.org/officeDocument/2006/relationships/image" Target="../media/image401.emf"/><Relationship Id="rId1" Type="http://schemas.openxmlformats.org/officeDocument/2006/relationships/vmlDrawing" Target="../drawings/vmlDrawing43.vml"/><Relationship Id="rId6" Type="http://schemas.openxmlformats.org/officeDocument/2006/relationships/image" Target="../media/image394.emf"/><Relationship Id="rId11" Type="http://schemas.openxmlformats.org/officeDocument/2006/relationships/oleObject" Target="../embeddings/oleObject379.bin"/><Relationship Id="rId24" Type="http://schemas.openxmlformats.org/officeDocument/2006/relationships/image" Target="../media/image403.emf"/><Relationship Id="rId5" Type="http://schemas.openxmlformats.org/officeDocument/2006/relationships/oleObject" Target="../embeddings/oleObject376.bin"/><Relationship Id="rId15" Type="http://schemas.openxmlformats.org/officeDocument/2006/relationships/oleObject" Target="../embeddings/oleObject381.bin"/><Relationship Id="rId23" Type="http://schemas.openxmlformats.org/officeDocument/2006/relationships/oleObject" Target="../embeddings/oleObject385.bin"/><Relationship Id="rId10" Type="http://schemas.openxmlformats.org/officeDocument/2006/relationships/image" Target="../media/image396.emf"/><Relationship Id="rId19" Type="http://schemas.openxmlformats.org/officeDocument/2006/relationships/oleObject" Target="../embeddings/oleObject383.bin"/><Relationship Id="rId4" Type="http://schemas.openxmlformats.org/officeDocument/2006/relationships/image" Target="../media/image393.emf"/><Relationship Id="rId9" Type="http://schemas.openxmlformats.org/officeDocument/2006/relationships/oleObject" Target="../embeddings/oleObject378.bin"/><Relationship Id="rId14" Type="http://schemas.openxmlformats.org/officeDocument/2006/relationships/image" Target="../media/image398.emf"/><Relationship Id="rId22" Type="http://schemas.openxmlformats.org/officeDocument/2006/relationships/image" Target="../media/image402.emf"/></Relationships>
</file>

<file path=ppt/slides/_rels/slide5.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oleObject" Target="../embeddings/oleObject53.bin"/><Relationship Id="rId18" Type="http://schemas.openxmlformats.org/officeDocument/2006/relationships/image" Target="../media/image55.emf"/><Relationship Id="rId26" Type="http://schemas.openxmlformats.org/officeDocument/2006/relationships/image" Target="../media/image59.emf"/><Relationship Id="rId39" Type="http://schemas.openxmlformats.org/officeDocument/2006/relationships/oleObject" Target="../embeddings/oleObject66.bin"/><Relationship Id="rId3" Type="http://schemas.openxmlformats.org/officeDocument/2006/relationships/oleObject" Target="../embeddings/oleObject48.bin"/><Relationship Id="rId21" Type="http://schemas.openxmlformats.org/officeDocument/2006/relationships/oleObject" Target="../embeddings/oleObject57.bin"/><Relationship Id="rId34" Type="http://schemas.openxmlformats.org/officeDocument/2006/relationships/image" Target="../media/image63.emf"/><Relationship Id="rId42" Type="http://schemas.openxmlformats.org/officeDocument/2006/relationships/image" Target="../media/image67.emf"/><Relationship Id="rId7" Type="http://schemas.openxmlformats.org/officeDocument/2006/relationships/oleObject" Target="../embeddings/oleObject50.bin"/><Relationship Id="rId12" Type="http://schemas.openxmlformats.org/officeDocument/2006/relationships/image" Target="../media/image52.emf"/><Relationship Id="rId17" Type="http://schemas.openxmlformats.org/officeDocument/2006/relationships/oleObject" Target="../embeddings/oleObject55.bin"/><Relationship Id="rId25" Type="http://schemas.openxmlformats.org/officeDocument/2006/relationships/oleObject" Target="../embeddings/oleObject59.bin"/><Relationship Id="rId33" Type="http://schemas.openxmlformats.org/officeDocument/2006/relationships/oleObject" Target="../embeddings/oleObject63.bin"/><Relationship Id="rId38" Type="http://schemas.openxmlformats.org/officeDocument/2006/relationships/image" Target="../media/image65.emf"/><Relationship Id="rId2" Type="http://schemas.openxmlformats.org/officeDocument/2006/relationships/slideLayout" Target="../slideLayouts/slideLayout2.xml"/><Relationship Id="rId16" Type="http://schemas.openxmlformats.org/officeDocument/2006/relationships/image" Target="../media/image54.emf"/><Relationship Id="rId20" Type="http://schemas.openxmlformats.org/officeDocument/2006/relationships/image" Target="../media/image56.emf"/><Relationship Id="rId29" Type="http://schemas.openxmlformats.org/officeDocument/2006/relationships/oleObject" Target="../embeddings/oleObject61.bin"/><Relationship Id="rId41" Type="http://schemas.openxmlformats.org/officeDocument/2006/relationships/oleObject" Target="../embeddings/oleObject67.bin"/><Relationship Id="rId1" Type="http://schemas.openxmlformats.org/officeDocument/2006/relationships/vmlDrawing" Target="../drawings/vmlDrawing4.vml"/><Relationship Id="rId6" Type="http://schemas.openxmlformats.org/officeDocument/2006/relationships/image" Target="../media/image49.emf"/><Relationship Id="rId11" Type="http://schemas.openxmlformats.org/officeDocument/2006/relationships/oleObject" Target="../embeddings/oleObject52.bin"/><Relationship Id="rId24" Type="http://schemas.openxmlformats.org/officeDocument/2006/relationships/image" Target="../media/image58.emf"/><Relationship Id="rId32" Type="http://schemas.openxmlformats.org/officeDocument/2006/relationships/image" Target="../media/image62.emf"/><Relationship Id="rId37" Type="http://schemas.openxmlformats.org/officeDocument/2006/relationships/oleObject" Target="../embeddings/oleObject65.bin"/><Relationship Id="rId40" Type="http://schemas.openxmlformats.org/officeDocument/2006/relationships/image" Target="../media/image66.emf"/><Relationship Id="rId5" Type="http://schemas.openxmlformats.org/officeDocument/2006/relationships/oleObject" Target="../embeddings/oleObject49.bin"/><Relationship Id="rId15" Type="http://schemas.openxmlformats.org/officeDocument/2006/relationships/oleObject" Target="../embeddings/oleObject54.bin"/><Relationship Id="rId23" Type="http://schemas.openxmlformats.org/officeDocument/2006/relationships/oleObject" Target="../embeddings/oleObject58.bin"/><Relationship Id="rId28" Type="http://schemas.openxmlformats.org/officeDocument/2006/relationships/image" Target="../media/image60.emf"/><Relationship Id="rId36" Type="http://schemas.openxmlformats.org/officeDocument/2006/relationships/image" Target="../media/image64.emf"/><Relationship Id="rId10" Type="http://schemas.openxmlformats.org/officeDocument/2006/relationships/image" Target="../media/image51.emf"/><Relationship Id="rId19" Type="http://schemas.openxmlformats.org/officeDocument/2006/relationships/oleObject" Target="../embeddings/oleObject56.bin"/><Relationship Id="rId31" Type="http://schemas.openxmlformats.org/officeDocument/2006/relationships/oleObject" Target="../embeddings/oleObject62.bin"/><Relationship Id="rId44" Type="http://schemas.openxmlformats.org/officeDocument/2006/relationships/image" Target="../media/image68.emf"/><Relationship Id="rId4" Type="http://schemas.openxmlformats.org/officeDocument/2006/relationships/image" Target="../media/image48.emf"/><Relationship Id="rId9" Type="http://schemas.openxmlformats.org/officeDocument/2006/relationships/oleObject" Target="../embeddings/oleObject51.bin"/><Relationship Id="rId14" Type="http://schemas.openxmlformats.org/officeDocument/2006/relationships/image" Target="../media/image53.emf"/><Relationship Id="rId22" Type="http://schemas.openxmlformats.org/officeDocument/2006/relationships/image" Target="../media/image57.emf"/><Relationship Id="rId27" Type="http://schemas.openxmlformats.org/officeDocument/2006/relationships/oleObject" Target="../embeddings/oleObject60.bin"/><Relationship Id="rId30" Type="http://schemas.openxmlformats.org/officeDocument/2006/relationships/image" Target="../media/image61.emf"/><Relationship Id="rId35" Type="http://schemas.openxmlformats.org/officeDocument/2006/relationships/oleObject" Target="../embeddings/oleObject64.bin"/><Relationship Id="rId43" Type="http://schemas.openxmlformats.org/officeDocument/2006/relationships/oleObject" Target="../embeddings/oleObject68.bin"/></Relationships>
</file>

<file path=ppt/slides/_rels/slide50.xml.rels><?xml version="1.0" encoding="UTF-8" standalone="yes"?>
<Relationships xmlns="http://schemas.openxmlformats.org/package/2006/relationships"><Relationship Id="rId8" Type="http://schemas.openxmlformats.org/officeDocument/2006/relationships/image" Target="../media/image407.emf"/><Relationship Id="rId3" Type="http://schemas.openxmlformats.org/officeDocument/2006/relationships/oleObject" Target="../embeddings/oleObject387.bin"/><Relationship Id="rId7" Type="http://schemas.openxmlformats.org/officeDocument/2006/relationships/oleObject" Target="../embeddings/oleObject389.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406.emf"/><Relationship Id="rId5" Type="http://schemas.openxmlformats.org/officeDocument/2006/relationships/oleObject" Target="../embeddings/oleObject388.bin"/><Relationship Id="rId10" Type="http://schemas.openxmlformats.org/officeDocument/2006/relationships/image" Target="../media/image408.emf"/><Relationship Id="rId4" Type="http://schemas.openxmlformats.org/officeDocument/2006/relationships/image" Target="../media/image405.emf"/><Relationship Id="rId9" Type="http://schemas.openxmlformats.org/officeDocument/2006/relationships/oleObject" Target="../embeddings/oleObject390.bin"/></Relationships>
</file>

<file path=ppt/slides/_rels/slide51.xml.rels><?xml version="1.0" encoding="UTF-8" standalone="yes"?>
<Relationships xmlns="http://schemas.openxmlformats.org/package/2006/relationships"><Relationship Id="rId8" Type="http://schemas.openxmlformats.org/officeDocument/2006/relationships/image" Target="../media/image411.emf"/><Relationship Id="rId13" Type="http://schemas.openxmlformats.org/officeDocument/2006/relationships/oleObject" Target="../embeddings/oleObject396.bin"/><Relationship Id="rId18" Type="http://schemas.openxmlformats.org/officeDocument/2006/relationships/image" Target="../media/image416.emf"/><Relationship Id="rId26" Type="http://schemas.openxmlformats.org/officeDocument/2006/relationships/image" Target="../media/image420.emf"/><Relationship Id="rId3" Type="http://schemas.openxmlformats.org/officeDocument/2006/relationships/oleObject" Target="../embeddings/oleObject391.bin"/><Relationship Id="rId21" Type="http://schemas.openxmlformats.org/officeDocument/2006/relationships/oleObject" Target="../embeddings/oleObject400.bin"/><Relationship Id="rId7" Type="http://schemas.openxmlformats.org/officeDocument/2006/relationships/oleObject" Target="../embeddings/oleObject393.bin"/><Relationship Id="rId12" Type="http://schemas.openxmlformats.org/officeDocument/2006/relationships/image" Target="../media/image413.emf"/><Relationship Id="rId17" Type="http://schemas.openxmlformats.org/officeDocument/2006/relationships/oleObject" Target="../embeddings/oleObject398.bin"/><Relationship Id="rId25" Type="http://schemas.openxmlformats.org/officeDocument/2006/relationships/oleObject" Target="../embeddings/oleObject402.bin"/><Relationship Id="rId2" Type="http://schemas.openxmlformats.org/officeDocument/2006/relationships/slideLayout" Target="../slideLayouts/slideLayout2.xml"/><Relationship Id="rId16" Type="http://schemas.openxmlformats.org/officeDocument/2006/relationships/image" Target="../media/image415.emf"/><Relationship Id="rId20" Type="http://schemas.openxmlformats.org/officeDocument/2006/relationships/image" Target="../media/image417.emf"/><Relationship Id="rId29" Type="http://schemas.openxmlformats.org/officeDocument/2006/relationships/oleObject" Target="../embeddings/oleObject404.bin"/><Relationship Id="rId1" Type="http://schemas.openxmlformats.org/officeDocument/2006/relationships/vmlDrawing" Target="../drawings/vmlDrawing45.vml"/><Relationship Id="rId6" Type="http://schemas.openxmlformats.org/officeDocument/2006/relationships/image" Target="../media/image410.emf"/><Relationship Id="rId11" Type="http://schemas.openxmlformats.org/officeDocument/2006/relationships/oleObject" Target="../embeddings/oleObject395.bin"/><Relationship Id="rId24" Type="http://schemas.openxmlformats.org/officeDocument/2006/relationships/image" Target="../media/image419.emf"/><Relationship Id="rId5" Type="http://schemas.openxmlformats.org/officeDocument/2006/relationships/oleObject" Target="../embeddings/oleObject392.bin"/><Relationship Id="rId15" Type="http://schemas.openxmlformats.org/officeDocument/2006/relationships/oleObject" Target="../embeddings/oleObject397.bin"/><Relationship Id="rId23" Type="http://schemas.openxmlformats.org/officeDocument/2006/relationships/oleObject" Target="../embeddings/oleObject401.bin"/><Relationship Id="rId28" Type="http://schemas.openxmlformats.org/officeDocument/2006/relationships/image" Target="../media/image421.emf"/><Relationship Id="rId10" Type="http://schemas.openxmlformats.org/officeDocument/2006/relationships/image" Target="../media/image412.emf"/><Relationship Id="rId19" Type="http://schemas.openxmlformats.org/officeDocument/2006/relationships/oleObject" Target="../embeddings/oleObject399.bin"/><Relationship Id="rId4" Type="http://schemas.openxmlformats.org/officeDocument/2006/relationships/image" Target="../media/image409.emf"/><Relationship Id="rId9" Type="http://schemas.openxmlformats.org/officeDocument/2006/relationships/oleObject" Target="../embeddings/oleObject394.bin"/><Relationship Id="rId14" Type="http://schemas.openxmlformats.org/officeDocument/2006/relationships/image" Target="../media/image414.emf"/><Relationship Id="rId22" Type="http://schemas.openxmlformats.org/officeDocument/2006/relationships/image" Target="../media/image418.emf"/><Relationship Id="rId27" Type="http://schemas.openxmlformats.org/officeDocument/2006/relationships/oleObject" Target="../embeddings/oleObject403.bin"/><Relationship Id="rId30" Type="http://schemas.openxmlformats.org/officeDocument/2006/relationships/image" Target="../media/image422.e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07.bin"/><Relationship Id="rId13" Type="http://schemas.openxmlformats.org/officeDocument/2006/relationships/image" Target="../media/image427.wmf"/><Relationship Id="rId3" Type="http://schemas.openxmlformats.org/officeDocument/2006/relationships/oleObject" Target="../embeddings/oleObject405.bin"/><Relationship Id="rId7" Type="http://schemas.openxmlformats.org/officeDocument/2006/relationships/image" Target="../media/image428.png"/><Relationship Id="rId12" Type="http://schemas.openxmlformats.org/officeDocument/2006/relationships/oleObject" Target="../embeddings/oleObject409.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424.emf"/><Relationship Id="rId11" Type="http://schemas.openxmlformats.org/officeDocument/2006/relationships/image" Target="../media/image426.wmf"/><Relationship Id="rId5" Type="http://schemas.openxmlformats.org/officeDocument/2006/relationships/oleObject" Target="../embeddings/oleObject406.bin"/><Relationship Id="rId10" Type="http://schemas.openxmlformats.org/officeDocument/2006/relationships/oleObject" Target="../embeddings/oleObject408.bin"/><Relationship Id="rId4" Type="http://schemas.openxmlformats.org/officeDocument/2006/relationships/image" Target="../media/image423.emf"/><Relationship Id="rId9" Type="http://schemas.openxmlformats.org/officeDocument/2006/relationships/image" Target="../media/image425.wmf"/></Relationships>
</file>

<file path=ppt/slides/_rels/slide53.xml.rels><?xml version="1.0" encoding="UTF-8" standalone="yes"?>
<Relationships xmlns="http://schemas.openxmlformats.org/package/2006/relationships"><Relationship Id="rId8" Type="http://schemas.openxmlformats.org/officeDocument/2006/relationships/image" Target="../media/image431.wmf"/><Relationship Id="rId3" Type="http://schemas.openxmlformats.org/officeDocument/2006/relationships/oleObject" Target="../embeddings/oleObject410.bin"/><Relationship Id="rId7" Type="http://schemas.openxmlformats.org/officeDocument/2006/relationships/oleObject" Target="../embeddings/oleObject412.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430.wmf"/><Relationship Id="rId5" Type="http://schemas.openxmlformats.org/officeDocument/2006/relationships/oleObject" Target="../embeddings/oleObject411.bin"/><Relationship Id="rId10" Type="http://schemas.openxmlformats.org/officeDocument/2006/relationships/image" Target="../media/image432.wmf"/><Relationship Id="rId4" Type="http://schemas.openxmlformats.org/officeDocument/2006/relationships/image" Target="../media/image429.wmf"/><Relationship Id="rId9" Type="http://schemas.openxmlformats.org/officeDocument/2006/relationships/oleObject" Target="../embeddings/oleObject413.bin"/></Relationships>
</file>

<file path=ppt/slides/_rels/slide54.xml.rels><?xml version="1.0" encoding="UTF-8" standalone="yes"?>
<Relationships xmlns="http://schemas.openxmlformats.org/package/2006/relationships"><Relationship Id="rId8" Type="http://schemas.openxmlformats.org/officeDocument/2006/relationships/image" Target="../media/image435.wmf"/><Relationship Id="rId3" Type="http://schemas.openxmlformats.org/officeDocument/2006/relationships/oleObject" Target="../embeddings/oleObject414.bin"/><Relationship Id="rId7" Type="http://schemas.openxmlformats.org/officeDocument/2006/relationships/oleObject" Target="../embeddings/oleObject416.bin"/><Relationship Id="rId12" Type="http://schemas.openxmlformats.org/officeDocument/2006/relationships/image" Target="../media/image437.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434.wmf"/><Relationship Id="rId11" Type="http://schemas.openxmlformats.org/officeDocument/2006/relationships/oleObject" Target="../embeddings/oleObject418.bin"/><Relationship Id="rId5" Type="http://schemas.openxmlformats.org/officeDocument/2006/relationships/oleObject" Target="../embeddings/oleObject415.bin"/><Relationship Id="rId10" Type="http://schemas.openxmlformats.org/officeDocument/2006/relationships/image" Target="../media/image436.wmf"/><Relationship Id="rId4" Type="http://schemas.openxmlformats.org/officeDocument/2006/relationships/image" Target="../media/image433.wmf"/><Relationship Id="rId9" Type="http://schemas.openxmlformats.org/officeDocument/2006/relationships/oleObject" Target="../embeddings/oleObject417.bin"/></Relationships>
</file>

<file path=ppt/slides/_rels/slide55.xml.rels><?xml version="1.0" encoding="UTF-8" standalone="yes"?>
<Relationships xmlns="http://schemas.openxmlformats.org/package/2006/relationships"><Relationship Id="rId8" Type="http://schemas.openxmlformats.org/officeDocument/2006/relationships/image" Target="../media/image440.emf"/><Relationship Id="rId13" Type="http://schemas.openxmlformats.org/officeDocument/2006/relationships/oleObject" Target="../embeddings/oleObject424.bin"/><Relationship Id="rId18" Type="http://schemas.openxmlformats.org/officeDocument/2006/relationships/image" Target="../media/image445.emf"/><Relationship Id="rId26" Type="http://schemas.openxmlformats.org/officeDocument/2006/relationships/image" Target="../media/image449.emf"/><Relationship Id="rId3" Type="http://schemas.openxmlformats.org/officeDocument/2006/relationships/oleObject" Target="../embeddings/oleObject419.bin"/><Relationship Id="rId21" Type="http://schemas.openxmlformats.org/officeDocument/2006/relationships/oleObject" Target="../embeddings/oleObject428.bin"/><Relationship Id="rId34" Type="http://schemas.openxmlformats.org/officeDocument/2006/relationships/image" Target="../media/image453.emf"/><Relationship Id="rId7" Type="http://schemas.openxmlformats.org/officeDocument/2006/relationships/oleObject" Target="../embeddings/oleObject421.bin"/><Relationship Id="rId12" Type="http://schemas.openxmlformats.org/officeDocument/2006/relationships/image" Target="../media/image442.emf"/><Relationship Id="rId17" Type="http://schemas.openxmlformats.org/officeDocument/2006/relationships/oleObject" Target="../embeddings/oleObject426.bin"/><Relationship Id="rId25" Type="http://schemas.openxmlformats.org/officeDocument/2006/relationships/oleObject" Target="../embeddings/oleObject430.bin"/><Relationship Id="rId33" Type="http://schemas.openxmlformats.org/officeDocument/2006/relationships/oleObject" Target="../embeddings/oleObject434.bin"/><Relationship Id="rId2" Type="http://schemas.openxmlformats.org/officeDocument/2006/relationships/slideLayout" Target="../slideLayouts/slideLayout2.xml"/><Relationship Id="rId16" Type="http://schemas.openxmlformats.org/officeDocument/2006/relationships/image" Target="../media/image444.emf"/><Relationship Id="rId20" Type="http://schemas.openxmlformats.org/officeDocument/2006/relationships/image" Target="../media/image446.emf"/><Relationship Id="rId29" Type="http://schemas.openxmlformats.org/officeDocument/2006/relationships/oleObject" Target="../embeddings/oleObject432.bin"/><Relationship Id="rId1" Type="http://schemas.openxmlformats.org/officeDocument/2006/relationships/vmlDrawing" Target="../drawings/vmlDrawing49.vml"/><Relationship Id="rId6" Type="http://schemas.openxmlformats.org/officeDocument/2006/relationships/image" Target="../media/image439.emf"/><Relationship Id="rId11" Type="http://schemas.openxmlformats.org/officeDocument/2006/relationships/oleObject" Target="../embeddings/oleObject423.bin"/><Relationship Id="rId24" Type="http://schemas.openxmlformats.org/officeDocument/2006/relationships/image" Target="../media/image448.emf"/><Relationship Id="rId32" Type="http://schemas.openxmlformats.org/officeDocument/2006/relationships/image" Target="../media/image452.emf"/><Relationship Id="rId5" Type="http://schemas.openxmlformats.org/officeDocument/2006/relationships/oleObject" Target="../embeddings/oleObject420.bin"/><Relationship Id="rId15" Type="http://schemas.openxmlformats.org/officeDocument/2006/relationships/oleObject" Target="../embeddings/oleObject425.bin"/><Relationship Id="rId23" Type="http://schemas.openxmlformats.org/officeDocument/2006/relationships/oleObject" Target="../embeddings/oleObject429.bin"/><Relationship Id="rId28" Type="http://schemas.openxmlformats.org/officeDocument/2006/relationships/image" Target="../media/image450.emf"/><Relationship Id="rId10" Type="http://schemas.openxmlformats.org/officeDocument/2006/relationships/image" Target="../media/image441.emf"/><Relationship Id="rId19" Type="http://schemas.openxmlformats.org/officeDocument/2006/relationships/oleObject" Target="../embeddings/oleObject427.bin"/><Relationship Id="rId31" Type="http://schemas.openxmlformats.org/officeDocument/2006/relationships/oleObject" Target="../embeddings/oleObject433.bin"/><Relationship Id="rId4" Type="http://schemas.openxmlformats.org/officeDocument/2006/relationships/image" Target="../media/image438.emf"/><Relationship Id="rId9" Type="http://schemas.openxmlformats.org/officeDocument/2006/relationships/oleObject" Target="../embeddings/oleObject422.bin"/><Relationship Id="rId14" Type="http://schemas.openxmlformats.org/officeDocument/2006/relationships/image" Target="../media/image443.emf"/><Relationship Id="rId22" Type="http://schemas.openxmlformats.org/officeDocument/2006/relationships/image" Target="../media/image447.emf"/><Relationship Id="rId27" Type="http://schemas.openxmlformats.org/officeDocument/2006/relationships/oleObject" Target="../embeddings/oleObject431.bin"/><Relationship Id="rId30" Type="http://schemas.openxmlformats.org/officeDocument/2006/relationships/image" Target="../media/image451.emf"/></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437.bin"/><Relationship Id="rId13" Type="http://schemas.openxmlformats.org/officeDocument/2006/relationships/image" Target="../media/image458.emf"/><Relationship Id="rId18" Type="http://schemas.openxmlformats.org/officeDocument/2006/relationships/oleObject" Target="../embeddings/oleObject442.bin"/><Relationship Id="rId26" Type="http://schemas.openxmlformats.org/officeDocument/2006/relationships/oleObject" Target="../embeddings/oleObject446.bin"/><Relationship Id="rId3" Type="http://schemas.openxmlformats.org/officeDocument/2006/relationships/notesSlide" Target="../notesSlides/notesSlide2.xml"/><Relationship Id="rId21" Type="http://schemas.openxmlformats.org/officeDocument/2006/relationships/image" Target="../media/image462.emf"/><Relationship Id="rId7" Type="http://schemas.openxmlformats.org/officeDocument/2006/relationships/image" Target="../media/image455.emf"/><Relationship Id="rId12" Type="http://schemas.openxmlformats.org/officeDocument/2006/relationships/oleObject" Target="../embeddings/oleObject439.bin"/><Relationship Id="rId17" Type="http://schemas.openxmlformats.org/officeDocument/2006/relationships/image" Target="../media/image460.emf"/><Relationship Id="rId25" Type="http://schemas.openxmlformats.org/officeDocument/2006/relationships/image" Target="../media/image464.emf"/><Relationship Id="rId2" Type="http://schemas.openxmlformats.org/officeDocument/2006/relationships/slideLayout" Target="../slideLayouts/slideLayout2.xml"/><Relationship Id="rId16" Type="http://schemas.openxmlformats.org/officeDocument/2006/relationships/oleObject" Target="../embeddings/oleObject441.bin"/><Relationship Id="rId20" Type="http://schemas.openxmlformats.org/officeDocument/2006/relationships/oleObject" Target="../embeddings/oleObject443.bin"/><Relationship Id="rId29" Type="http://schemas.openxmlformats.org/officeDocument/2006/relationships/image" Target="../media/image466.emf"/><Relationship Id="rId1" Type="http://schemas.openxmlformats.org/officeDocument/2006/relationships/vmlDrawing" Target="../drawings/vmlDrawing50.vml"/><Relationship Id="rId6" Type="http://schemas.openxmlformats.org/officeDocument/2006/relationships/oleObject" Target="../embeddings/oleObject436.bin"/><Relationship Id="rId11" Type="http://schemas.openxmlformats.org/officeDocument/2006/relationships/image" Target="../media/image457.emf"/><Relationship Id="rId24" Type="http://schemas.openxmlformats.org/officeDocument/2006/relationships/oleObject" Target="../embeddings/oleObject445.bin"/><Relationship Id="rId5" Type="http://schemas.openxmlformats.org/officeDocument/2006/relationships/image" Target="../media/image454.emf"/><Relationship Id="rId15" Type="http://schemas.openxmlformats.org/officeDocument/2006/relationships/image" Target="../media/image459.emf"/><Relationship Id="rId23" Type="http://schemas.openxmlformats.org/officeDocument/2006/relationships/image" Target="../media/image463.emf"/><Relationship Id="rId28" Type="http://schemas.openxmlformats.org/officeDocument/2006/relationships/oleObject" Target="../embeddings/oleObject447.bin"/><Relationship Id="rId10" Type="http://schemas.openxmlformats.org/officeDocument/2006/relationships/oleObject" Target="../embeddings/oleObject438.bin"/><Relationship Id="rId19" Type="http://schemas.openxmlformats.org/officeDocument/2006/relationships/image" Target="../media/image461.emf"/><Relationship Id="rId31" Type="http://schemas.openxmlformats.org/officeDocument/2006/relationships/image" Target="../media/image467.emf"/><Relationship Id="rId4" Type="http://schemas.openxmlformats.org/officeDocument/2006/relationships/oleObject" Target="../embeddings/oleObject435.bin"/><Relationship Id="rId9" Type="http://schemas.openxmlformats.org/officeDocument/2006/relationships/image" Target="../media/image456.emf"/><Relationship Id="rId14" Type="http://schemas.openxmlformats.org/officeDocument/2006/relationships/oleObject" Target="../embeddings/oleObject440.bin"/><Relationship Id="rId22" Type="http://schemas.openxmlformats.org/officeDocument/2006/relationships/oleObject" Target="../embeddings/oleObject444.bin"/><Relationship Id="rId27" Type="http://schemas.openxmlformats.org/officeDocument/2006/relationships/image" Target="../media/image465.emf"/><Relationship Id="rId30" Type="http://schemas.openxmlformats.org/officeDocument/2006/relationships/oleObject" Target="../embeddings/oleObject448.bin"/></Relationships>
</file>

<file path=ppt/slides/_rels/slide57.xml.rels><?xml version="1.0" encoding="UTF-8" standalone="yes"?>
<Relationships xmlns="http://schemas.openxmlformats.org/package/2006/relationships"><Relationship Id="rId8" Type="http://schemas.openxmlformats.org/officeDocument/2006/relationships/image" Target="../media/image470.emf"/><Relationship Id="rId13" Type="http://schemas.openxmlformats.org/officeDocument/2006/relationships/oleObject" Target="../embeddings/oleObject454.bin"/><Relationship Id="rId18" Type="http://schemas.openxmlformats.org/officeDocument/2006/relationships/image" Target="../media/image475.emf"/><Relationship Id="rId3" Type="http://schemas.openxmlformats.org/officeDocument/2006/relationships/oleObject" Target="../embeddings/oleObject449.bin"/><Relationship Id="rId21" Type="http://schemas.openxmlformats.org/officeDocument/2006/relationships/oleObject" Target="../embeddings/oleObject458.bin"/><Relationship Id="rId7" Type="http://schemas.openxmlformats.org/officeDocument/2006/relationships/oleObject" Target="../embeddings/oleObject451.bin"/><Relationship Id="rId12" Type="http://schemas.openxmlformats.org/officeDocument/2006/relationships/image" Target="../media/image472.emf"/><Relationship Id="rId17" Type="http://schemas.openxmlformats.org/officeDocument/2006/relationships/oleObject" Target="../embeddings/oleObject456.bin"/><Relationship Id="rId2" Type="http://schemas.openxmlformats.org/officeDocument/2006/relationships/slideLayout" Target="../slideLayouts/slideLayout2.xml"/><Relationship Id="rId16" Type="http://schemas.openxmlformats.org/officeDocument/2006/relationships/image" Target="../media/image474.emf"/><Relationship Id="rId20" Type="http://schemas.openxmlformats.org/officeDocument/2006/relationships/image" Target="../media/image476.emf"/><Relationship Id="rId1" Type="http://schemas.openxmlformats.org/officeDocument/2006/relationships/vmlDrawing" Target="../drawings/vmlDrawing51.vml"/><Relationship Id="rId6" Type="http://schemas.openxmlformats.org/officeDocument/2006/relationships/image" Target="../media/image469.emf"/><Relationship Id="rId11" Type="http://schemas.openxmlformats.org/officeDocument/2006/relationships/oleObject" Target="../embeddings/oleObject453.bin"/><Relationship Id="rId5" Type="http://schemas.openxmlformats.org/officeDocument/2006/relationships/oleObject" Target="../embeddings/oleObject450.bin"/><Relationship Id="rId15" Type="http://schemas.openxmlformats.org/officeDocument/2006/relationships/oleObject" Target="../embeddings/oleObject455.bin"/><Relationship Id="rId10" Type="http://schemas.openxmlformats.org/officeDocument/2006/relationships/image" Target="../media/image471.emf"/><Relationship Id="rId19" Type="http://schemas.openxmlformats.org/officeDocument/2006/relationships/oleObject" Target="../embeddings/oleObject457.bin"/><Relationship Id="rId4" Type="http://schemas.openxmlformats.org/officeDocument/2006/relationships/image" Target="../media/image468.emf"/><Relationship Id="rId9" Type="http://schemas.openxmlformats.org/officeDocument/2006/relationships/oleObject" Target="../embeddings/oleObject452.bin"/><Relationship Id="rId14" Type="http://schemas.openxmlformats.org/officeDocument/2006/relationships/image" Target="../media/image473.emf"/><Relationship Id="rId22" Type="http://schemas.openxmlformats.org/officeDocument/2006/relationships/image" Target="../media/image477.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59.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479.emf"/><Relationship Id="rId5" Type="http://schemas.openxmlformats.org/officeDocument/2006/relationships/oleObject" Target="../embeddings/oleObject460.bin"/><Relationship Id="rId4" Type="http://schemas.openxmlformats.org/officeDocument/2006/relationships/image" Target="../media/image478.e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63.bin"/><Relationship Id="rId13" Type="http://schemas.openxmlformats.org/officeDocument/2006/relationships/image" Target="../media/image484.wmf"/><Relationship Id="rId3" Type="http://schemas.openxmlformats.org/officeDocument/2006/relationships/image" Target="../media/image485.png"/><Relationship Id="rId7" Type="http://schemas.openxmlformats.org/officeDocument/2006/relationships/image" Target="../media/image481.wmf"/><Relationship Id="rId12" Type="http://schemas.openxmlformats.org/officeDocument/2006/relationships/oleObject" Target="../embeddings/oleObject465.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oleObject" Target="../embeddings/oleObject462.bin"/><Relationship Id="rId11" Type="http://schemas.openxmlformats.org/officeDocument/2006/relationships/image" Target="../media/image483.wmf"/><Relationship Id="rId5" Type="http://schemas.openxmlformats.org/officeDocument/2006/relationships/image" Target="../media/image480.wmf"/><Relationship Id="rId10" Type="http://schemas.openxmlformats.org/officeDocument/2006/relationships/oleObject" Target="../embeddings/oleObject464.bin"/><Relationship Id="rId4" Type="http://schemas.openxmlformats.org/officeDocument/2006/relationships/oleObject" Target="../embeddings/oleObject461.bin"/><Relationship Id="rId9" Type="http://schemas.openxmlformats.org/officeDocument/2006/relationships/image" Target="../media/image482.wmf"/></Relationships>
</file>

<file path=ppt/slides/_rels/slide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88.emf"/><Relationship Id="rId13" Type="http://schemas.openxmlformats.org/officeDocument/2006/relationships/oleObject" Target="../embeddings/oleObject471.bin"/><Relationship Id="rId18" Type="http://schemas.openxmlformats.org/officeDocument/2006/relationships/image" Target="../media/image493.emf"/><Relationship Id="rId26" Type="http://schemas.openxmlformats.org/officeDocument/2006/relationships/image" Target="../media/image497.emf"/><Relationship Id="rId39" Type="http://schemas.openxmlformats.org/officeDocument/2006/relationships/oleObject" Target="../embeddings/oleObject484.bin"/><Relationship Id="rId3" Type="http://schemas.openxmlformats.org/officeDocument/2006/relationships/oleObject" Target="../embeddings/oleObject466.bin"/><Relationship Id="rId21" Type="http://schemas.openxmlformats.org/officeDocument/2006/relationships/oleObject" Target="../embeddings/oleObject475.bin"/><Relationship Id="rId34" Type="http://schemas.openxmlformats.org/officeDocument/2006/relationships/image" Target="../media/image501.emf"/><Relationship Id="rId42" Type="http://schemas.openxmlformats.org/officeDocument/2006/relationships/image" Target="../media/image505.emf"/><Relationship Id="rId7" Type="http://schemas.openxmlformats.org/officeDocument/2006/relationships/oleObject" Target="../embeddings/oleObject468.bin"/><Relationship Id="rId12" Type="http://schemas.openxmlformats.org/officeDocument/2006/relationships/image" Target="../media/image490.emf"/><Relationship Id="rId17" Type="http://schemas.openxmlformats.org/officeDocument/2006/relationships/oleObject" Target="../embeddings/oleObject473.bin"/><Relationship Id="rId25" Type="http://schemas.openxmlformats.org/officeDocument/2006/relationships/oleObject" Target="../embeddings/oleObject477.bin"/><Relationship Id="rId33" Type="http://schemas.openxmlformats.org/officeDocument/2006/relationships/oleObject" Target="../embeddings/oleObject481.bin"/><Relationship Id="rId38" Type="http://schemas.openxmlformats.org/officeDocument/2006/relationships/image" Target="../media/image503.emf"/><Relationship Id="rId2" Type="http://schemas.openxmlformats.org/officeDocument/2006/relationships/slideLayout" Target="../slideLayouts/slideLayout2.xml"/><Relationship Id="rId16" Type="http://schemas.openxmlformats.org/officeDocument/2006/relationships/image" Target="../media/image492.emf"/><Relationship Id="rId20" Type="http://schemas.openxmlformats.org/officeDocument/2006/relationships/image" Target="../media/image494.emf"/><Relationship Id="rId29" Type="http://schemas.openxmlformats.org/officeDocument/2006/relationships/oleObject" Target="../embeddings/oleObject479.bin"/><Relationship Id="rId41" Type="http://schemas.openxmlformats.org/officeDocument/2006/relationships/oleObject" Target="../embeddings/oleObject485.bin"/><Relationship Id="rId1" Type="http://schemas.openxmlformats.org/officeDocument/2006/relationships/vmlDrawing" Target="../drawings/vmlDrawing54.vml"/><Relationship Id="rId6" Type="http://schemas.openxmlformats.org/officeDocument/2006/relationships/image" Target="../media/image487.emf"/><Relationship Id="rId11" Type="http://schemas.openxmlformats.org/officeDocument/2006/relationships/oleObject" Target="../embeddings/oleObject470.bin"/><Relationship Id="rId24" Type="http://schemas.openxmlformats.org/officeDocument/2006/relationships/image" Target="../media/image496.emf"/><Relationship Id="rId32" Type="http://schemas.openxmlformats.org/officeDocument/2006/relationships/image" Target="../media/image500.emf"/><Relationship Id="rId37" Type="http://schemas.openxmlformats.org/officeDocument/2006/relationships/oleObject" Target="../embeddings/oleObject483.bin"/><Relationship Id="rId40" Type="http://schemas.openxmlformats.org/officeDocument/2006/relationships/image" Target="../media/image504.emf"/><Relationship Id="rId5" Type="http://schemas.openxmlformats.org/officeDocument/2006/relationships/oleObject" Target="../embeddings/oleObject467.bin"/><Relationship Id="rId15" Type="http://schemas.openxmlformats.org/officeDocument/2006/relationships/oleObject" Target="../embeddings/oleObject472.bin"/><Relationship Id="rId23" Type="http://schemas.openxmlformats.org/officeDocument/2006/relationships/oleObject" Target="../embeddings/oleObject476.bin"/><Relationship Id="rId28" Type="http://schemas.openxmlformats.org/officeDocument/2006/relationships/image" Target="../media/image498.emf"/><Relationship Id="rId36" Type="http://schemas.openxmlformats.org/officeDocument/2006/relationships/image" Target="../media/image502.emf"/><Relationship Id="rId10" Type="http://schemas.openxmlformats.org/officeDocument/2006/relationships/image" Target="../media/image489.emf"/><Relationship Id="rId19" Type="http://schemas.openxmlformats.org/officeDocument/2006/relationships/oleObject" Target="../embeddings/oleObject474.bin"/><Relationship Id="rId31" Type="http://schemas.openxmlformats.org/officeDocument/2006/relationships/oleObject" Target="../embeddings/oleObject480.bin"/><Relationship Id="rId4" Type="http://schemas.openxmlformats.org/officeDocument/2006/relationships/image" Target="../media/image486.emf"/><Relationship Id="rId9" Type="http://schemas.openxmlformats.org/officeDocument/2006/relationships/oleObject" Target="../embeddings/oleObject469.bin"/><Relationship Id="rId14" Type="http://schemas.openxmlformats.org/officeDocument/2006/relationships/image" Target="../media/image491.emf"/><Relationship Id="rId22" Type="http://schemas.openxmlformats.org/officeDocument/2006/relationships/image" Target="../media/image495.emf"/><Relationship Id="rId27" Type="http://schemas.openxmlformats.org/officeDocument/2006/relationships/oleObject" Target="../embeddings/oleObject478.bin"/><Relationship Id="rId30" Type="http://schemas.openxmlformats.org/officeDocument/2006/relationships/image" Target="../media/image499.emf"/><Relationship Id="rId35" Type="http://schemas.openxmlformats.org/officeDocument/2006/relationships/oleObject" Target="../embeddings/oleObject482.bin"/></Relationships>
</file>

<file path=ppt/slides/_rels/slide61.xml.rels><?xml version="1.0" encoding="UTF-8" standalone="yes"?>
<Relationships xmlns="http://schemas.openxmlformats.org/package/2006/relationships"><Relationship Id="rId8" Type="http://schemas.openxmlformats.org/officeDocument/2006/relationships/image" Target="../media/image508.wmf"/><Relationship Id="rId3" Type="http://schemas.openxmlformats.org/officeDocument/2006/relationships/oleObject" Target="../embeddings/oleObject486.bin"/><Relationship Id="rId7" Type="http://schemas.openxmlformats.org/officeDocument/2006/relationships/oleObject" Target="../embeddings/oleObject488.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507.wmf"/><Relationship Id="rId5" Type="http://schemas.openxmlformats.org/officeDocument/2006/relationships/oleObject" Target="../embeddings/oleObject487.bin"/><Relationship Id="rId4" Type="http://schemas.openxmlformats.org/officeDocument/2006/relationships/image" Target="../media/image506.wmf"/></Relationships>
</file>

<file path=ppt/slides/_rels/slide62.xml.rels><?xml version="1.0" encoding="UTF-8" standalone="yes"?>
<Relationships xmlns="http://schemas.openxmlformats.org/package/2006/relationships"><Relationship Id="rId8" Type="http://schemas.openxmlformats.org/officeDocument/2006/relationships/image" Target="../media/image511.emf"/><Relationship Id="rId13" Type="http://schemas.openxmlformats.org/officeDocument/2006/relationships/oleObject" Target="../embeddings/oleObject494.bin"/><Relationship Id="rId18" Type="http://schemas.openxmlformats.org/officeDocument/2006/relationships/image" Target="../media/image516.emf"/><Relationship Id="rId3" Type="http://schemas.openxmlformats.org/officeDocument/2006/relationships/oleObject" Target="../embeddings/oleObject489.bin"/><Relationship Id="rId21" Type="http://schemas.openxmlformats.org/officeDocument/2006/relationships/image" Target="../media/image518.png"/><Relationship Id="rId7" Type="http://schemas.openxmlformats.org/officeDocument/2006/relationships/oleObject" Target="../embeddings/oleObject491.bin"/><Relationship Id="rId12" Type="http://schemas.openxmlformats.org/officeDocument/2006/relationships/image" Target="../media/image513.emf"/><Relationship Id="rId17" Type="http://schemas.openxmlformats.org/officeDocument/2006/relationships/oleObject" Target="../embeddings/oleObject496.bin"/><Relationship Id="rId2" Type="http://schemas.openxmlformats.org/officeDocument/2006/relationships/slideLayout" Target="../slideLayouts/slideLayout2.xml"/><Relationship Id="rId16" Type="http://schemas.openxmlformats.org/officeDocument/2006/relationships/image" Target="../media/image515.emf"/><Relationship Id="rId20" Type="http://schemas.openxmlformats.org/officeDocument/2006/relationships/image" Target="../media/image517.emf"/><Relationship Id="rId1" Type="http://schemas.openxmlformats.org/officeDocument/2006/relationships/vmlDrawing" Target="../drawings/vmlDrawing56.vml"/><Relationship Id="rId6" Type="http://schemas.openxmlformats.org/officeDocument/2006/relationships/image" Target="../media/image510.emf"/><Relationship Id="rId11" Type="http://schemas.openxmlformats.org/officeDocument/2006/relationships/oleObject" Target="../embeddings/oleObject493.bin"/><Relationship Id="rId5" Type="http://schemas.openxmlformats.org/officeDocument/2006/relationships/oleObject" Target="../embeddings/oleObject490.bin"/><Relationship Id="rId15" Type="http://schemas.openxmlformats.org/officeDocument/2006/relationships/oleObject" Target="../embeddings/oleObject495.bin"/><Relationship Id="rId10" Type="http://schemas.openxmlformats.org/officeDocument/2006/relationships/image" Target="../media/image512.emf"/><Relationship Id="rId19" Type="http://schemas.openxmlformats.org/officeDocument/2006/relationships/oleObject" Target="../embeddings/oleObject497.bin"/><Relationship Id="rId4" Type="http://schemas.openxmlformats.org/officeDocument/2006/relationships/image" Target="../media/image509.emf"/><Relationship Id="rId9" Type="http://schemas.openxmlformats.org/officeDocument/2006/relationships/oleObject" Target="../embeddings/oleObject492.bin"/><Relationship Id="rId14" Type="http://schemas.openxmlformats.org/officeDocument/2006/relationships/image" Target="../media/image514.emf"/></Relationships>
</file>

<file path=ppt/slides/_rels/slide63.xml.rels><?xml version="1.0" encoding="UTF-8" standalone="yes"?>
<Relationships xmlns="http://schemas.openxmlformats.org/package/2006/relationships"><Relationship Id="rId8" Type="http://schemas.openxmlformats.org/officeDocument/2006/relationships/image" Target="../media/image521.emf"/><Relationship Id="rId13" Type="http://schemas.openxmlformats.org/officeDocument/2006/relationships/oleObject" Target="../embeddings/oleObject503.bin"/><Relationship Id="rId18" Type="http://schemas.openxmlformats.org/officeDocument/2006/relationships/image" Target="../media/image526.emf"/><Relationship Id="rId3" Type="http://schemas.openxmlformats.org/officeDocument/2006/relationships/oleObject" Target="../embeddings/oleObject498.bin"/><Relationship Id="rId21" Type="http://schemas.openxmlformats.org/officeDocument/2006/relationships/oleObject" Target="../embeddings/oleObject507.bin"/><Relationship Id="rId7" Type="http://schemas.openxmlformats.org/officeDocument/2006/relationships/oleObject" Target="../embeddings/oleObject500.bin"/><Relationship Id="rId12" Type="http://schemas.openxmlformats.org/officeDocument/2006/relationships/image" Target="../media/image523.emf"/><Relationship Id="rId17" Type="http://schemas.openxmlformats.org/officeDocument/2006/relationships/oleObject" Target="../embeddings/oleObject505.bin"/><Relationship Id="rId2" Type="http://schemas.openxmlformats.org/officeDocument/2006/relationships/slideLayout" Target="../slideLayouts/slideLayout2.xml"/><Relationship Id="rId16" Type="http://schemas.openxmlformats.org/officeDocument/2006/relationships/image" Target="../media/image525.emf"/><Relationship Id="rId20" Type="http://schemas.openxmlformats.org/officeDocument/2006/relationships/image" Target="../media/image527.emf"/><Relationship Id="rId1" Type="http://schemas.openxmlformats.org/officeDocument/2006/relationships/vmlDrawing" Target="../drawings/vmlDrawing57.vml"/><Relationship Id="rId6" Type="http://schemas.openxmlformats.org/officeDocument/2006/relationships/image" Target="../media/image520.emf"/><Relationship Id="rId11" Type="http://schemas.openxmlformats.org/officeDocument/2006/relationships/oleObject" Target="../embeddings/oleObject502.bin"/><Relationship Id="rId5" Type="http://schemas.openxmlformats.org/officeDocument/2006/relationships/oleObject" Target="../embeddings/oleObject499.bin"/><Relationship Id="rId15" Type="http://schemas.openxmlformats.org/officeDocument/2006/relationships/oleObject" Target="../embeddings/oleObject504.bin"/><Relationship Id="rId10" Type="http://schemas.openxmlformats.org/officeDocument/2006/relationships/image" Target="../media/image522.emf"/><Relationship Id="rId19" Type="http://schemas.openxmlformats.org/officeDocument/2006/relationships/oleObject" Target="../embeddings/oleObject506.bin"/><Relationship Id="rId4" Type="http://schemas.openxmlformats.org/officeDocument/2006/relationships/image" Target="../media/image519.emf"/><Relationship Id="rId9" Type="http://schemas.openxmlformats.org/officeDocument/2006/relationships/oleObject" Target="../embeddings/oleObject501.bin"/><Relationship Id="rId14" Type="http://schemas.openxmlformats.org/officeDocument/2006/relationships/image" Target="../media/image524.emf"/><Relationship Id="rId22" Type="http://schemas.openxmlformats.org/officeDocument/2006/relationships/image" Target="../media/image528.emf"/></Relationships>
</file>

<file path=ppt/slides/_rels/slide64.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oleObject" Target="../embeddings/oleObject509.bin"/><Relationship Id="rId18" Type="http://schemas.openxmlformats.org/officeDocument/2006/relationships/image" Target="../media/image532.wmf"/><Relationship Id="rId3" Type="http://schemas.openxmlformats.org/officeDocument/2006/relationships/image" Target="../media/image536.png"/><Relationship Id="rId21" Type="http://schemas.openxmlformats.org/officeDocument/2006/relationships/oleObject" Target="../embeddings/oleObject513.bin"/><Relationship Id="rId7" Type="http://schemas.openxmlformats.org/officeDocument/2006/relationships/image" Target="../media/image540.png"/><Relationship Id="rId12" Type="http://schemas.openxmlformats.org/officeDocument/2006/relationships/image" Target="../media/image529.wmf"/><Relationship Id="rId17" Type="http://schemas.openxmlformats.org/officeDocument/2006/relationships/oleObject" Target="../embeddings/oleObject511.bin"/><Relationship Id="rId2" Type="http://schemas.openxmlformats.org/officeDocument/2006/relationships/slideLayout" Target="../slideLayouts/slideLayout2.xml"/><Relationship Id="rId16" Type="http://schemas.openxmlformats.org/officeDocument/2006/relationships/image" Target="../media/image531.wmf"/><Relationship Id="rId20" Type="http://schemas.openxmlformats.org/officeDocument/2006/relationships/image" Target="../media/image533.wmf"/><Relationship Id="rId1" Type="http://schemas.openxmlformats.org/officeDocument/2006/relationships/vmlDrawing" Target="../drawings/vmlDrawing58.vml"/><Relationship Id="rId6" Type="http://schemas.openxmlformats.org/officeDocument/2006/relationships/image" Target="../media/image539.png"/><Relationship Id="rId11" Type="http://schemas.openxmlformats.org/officeDocument/2006/relationships/oleObject" Target="../embeddings/oleObject508.bin"/><Relationship Id="rId24" Type="http://schemas.openxmlformats.org/officeDocument/2006/relationships/image" Target="../media/image535.wmf"/><Relationship Id="rId5" Type="http://schemas.openxmlformats.org/officeDocument/2006/relationships/image" Target="../media/image538.png"/><Relationship Id="rId15" Type="http://schemas.openxmlformats.org/officeDocument/2006/relationships/oleObject" Target="../embeddings/oleObject510.bin"/><Relationship Id="rId23" Type="http://schemas.openxmlformats.org/officeDocument/2006/relationships/oleObject" Target="../embeddings/oleObject514.bin"/><Relationship Id="rId10" Type="http://schemas.openxmlformats.org/officeDocument/2006/relationships/image" Target="../media/image543.png"/><Relationship Id="rId19" Type="http://schemas.openxmlformats.org/officeDocument/2006/relationships/oleObject" Target="../embeddings/oleObject512.bin"/><Relationship Id="rId4" Type="http://schemas.openxmlformats.org/officeDocument/2006/relationships/image" Target="../media/image537.png"/><Relationship Id="rId9" Type="http://schemas.openxmlformats.org/officeDocument/2006/relationships/image" Target="../media/image542.png"/><Relationship Id="rId14" Type="http://schemas.openxmlformats.org/officeDocument/2006/relationships/image" Target="../media/image530.wmf"/><Relationship Id="rId22" Type="http://schemas.openxmlformats.org/officeDocument/2006/relationships/image" Target="../media/image534.wmf"/></Relationships>
</file>

<file path=ppt/slides/_rels/slide65.xml.rels><?xml version="1.0" encoding="UTF-8" standalone="yes"?>
<Relationships xmlns="http://schemas.openxmlformats.org/package/2006/relationships"><Relationship Id="rId2" Type="http://schemas.openxmlformats.org/officeDocument/2006/relationships/image" Target="../media/image5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547.wmf"/><Relationship Id="rId13" Type="http://schemas.openxmlformats.org/officeDocument/2006/relationships/oleObject" Target="../embeddings/oleObject520.bin"/><Relationship Id="rId18" Type="http://schemas.openxmlformats.org/officeDocument/2006/relationships/image" Target="../media/image552.wmf"/><Relationship Id="rId3" Type="http://schemas.openxmlformats.org/officeDocument/2006/relationships/oleObject" Target="../embeddings/oleObject515.bin"/><Relationship Id="rId7" Type="http://schemas.openxmlformats.org/officeDocument/2006/relationships/oleObject" Target="../embeddings/oleObject517.bin"/><Relationship Id="rId12" Type="http://schemas.openxmlformats.org/officeDocument/2006/relationships/image" Target="../media/image549.wmf"/><Relationship Id="rId17" Type="http://schemas.openxmlformats.org/officeDocument/2006/relationships/oleObject" Target="../embeddings/oleObject522.bin"/><Relationship Id="rId2" Type="http://schemas.openxmlformats.org/officeDocument/2006/relationships/slideLayout" Target="../slideLayouts/slideLayout2.xml"/><Relationship Id="rId16" Type="http://schemas.openxmlformats.org/officeDocument/2006/relationships/image" Target="../media/image551.wmf"/><Relationship Id="rId1" Type="http://schemas.openxmlformats.org/officeDocument/2006/relationships/vmlDrawing" Target="../drawings/vmlDrawing59.vml"/><Relationship Id="rId6" Type="http://schemas.openxmlformats.org/officeDocument/2006/relationships/image" Target="../media/image546.wmf"/><Relationship Id="rId11" Type="http://schemas.openxmlformats.org/officeDocument/2006/relationships/oleObject" Target="../embeddings/oleObject519.bin"/><Relationship Id="rId5" Type="http://schemas.openxmlformats.org/officeDocument/2006/relationships/oleObject" Target="../embeddings/oleObject516.bin"/><Relationship Id="rId15" Type="http://schemas.openxmlformats.org/officeDocument/2006/relationships/oleObject" Target="../embeddings/oleObject521.bin"/><Relationship Id="rId10" Type="http://schemas.openxmlformats.org/officeDocument/2006/relationships/image" Target="../media/image548.wmf"/><Relationship Id="rId4" Type="http://schemas.openxmlformats.org/officeDocument/2006/relationships/image" Target="../media/image545.wmf"/><Relationship Id="rId9" Type="http://schemas.openxmlformats.org/officeDocument/2006/relationships/oleObject" Target="../embeddings/oleObject518.bin"/><Relationship Id="rId14" Type="http://schemas.openxmlformats.org/officeDocument/2006/relationships/image" Target="../media/image550.wmf"/></Relationships>
</file>

<file path=ppt/slides/_rels/slide67.xml.rels><?xml version="1.0" encoding="UTF-8" standalone="yes"?>
<Relationships xmlns="http://schemas.openxmlformats.org/package/2006/relationships"><Relationship Id="rId8" Type="http://schemas.openxmlformats.org/officeDocument/2006/relationships/image" Target="../media/image555.wmf"/><Relationship Id="rId3" Type="http://schemas.openxmlformats.org/officeDocument/2006/relationships/oleObject" Target="../embeddings/oleObject523.bin"/><Relationship Id="rId7" Type="http://schemas.openxmlformats.org/officeDocument/2006/relationships/oleObject" Target="../embeddings/oleObject525.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554.wmf"/><Relationship Id="rId5" Type="http://schemas.openxmlformats.org/officeDocument/2006/relationships/oleObject" Target="../embeddings/oleObject524.bin"/><Relationship Id="rId10" Type="http://schemas.openxmlformats.org/officeDocument/2006/relationships/image" Target="../media/image557.png"/><Relationship Id="rId4" Type="http://schemas.openxmlformats.org/officeDocument/2006/relationships/image" Target="../media/image553.wmf"/><Relationship Id="rId9" Type="http://schemas.openxmlformats.org/officeDocument/2006/relationships/image" Target="../media/image556.png"/></Relationships>
</file>

<file path=ppt/slides/_rels/slide68.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562.emf"/><Relationship Id="rId13" Type="http://schemas.openxmlformats.org/officeDocument/2006/relationships/oleObject" Target="../embeddings/oleObject531.bin"/><Relationship Id="rId18" Type="http://schemas.openxmlformats.org/officeDocument/2006/relationships/image" Target="../media/image567.emf"/><Relationship Id="rId3" Type="http://schemas.openxmlformats.org/officeDocument/2006/relationships/oleObject" Target="../embeddings/oleObject526.bin"/><Relationship Id="rId21" Type="http://schemas.openxmlformats.org/officeDocument/2006/relationships/image" Target="../media/image568.emf"/><Relationship Id="rId7" Type="http://schemas.openxmlformats.org/officeDocument/2006/relationships/oleObject" Target="../embeddings/oleObject528.bin"/><Relationship Id="rId12" Type="http://schemas.openxmlformats.org/officeDocument/2006/relationships/image" Target="../media/image564.emf"/><Relationship Id="rId17" Type="http://schemas.openxmlformats.org/officeDocument/2006/relationships/oleObject" Target="../embeddings/oleObject533.bin"/><Relationship Id="rId2" Type="http://schemas.openxmlformats.org/officeDocument/2006/relationships/slideLayout" Target="../slideLayouts/slideLayout2.xml"/><Relationship Id="rId16" Type="http://schemas.openxmlformats.org/officeDocument/2006/relationships/image" Target="../media/image566.emf"/><Relationship Id="rId20" Type="http://schemas.openxmlformats.org/officeDocument/2006/relationships/oleObject" Target="../embeddings/oleObject534.bin"/><Relationship Id="rId1" Type="http://schemas.openxmlformats.org/officeDocument/2006/relationships/vmlDrawing" Target="../drawings/vmlDrawing61.vml"/><Relationship Id="rId6" Type="http://schemas.openxmlformats.org/officeDocument/2006/relationships/image" Target="../media/image561.emf"/><Relationship Id="rId11" Type="http://schemas.openxmlformats.org/officeDocument/2006/relationships/oleObject" Target="../embeddings/oleObject530.bin"/><Relationship Id="rId5" Type="http://schemas.openxmlformats.org/officeDocument/2006/relationships/oleObject" Target="../embeddings/oleObject527.bin"/><Relationship Id="rId15" Type="http://schemas.openxmlformats.org/officeDocument/2006/relationships/oleObject" Target="../embeddings/oleObject532.bin"/><Relationship Id="rId23" Type="http://schemas.openxmlformats.org/officeDocument/2006/relationships/image" Target="../media/image569.emf"/><Relationship Id="rId10" Type="http://schemas.openxmlformats.org/officeDocument/2006/relationships/image" Target="../media/image563.emf"/><Relationship Id="rId19" Type="http://schemas.openxmlformats.org/officeDocument/2006/relationships/image" Target="../media/image570.png"/><Relationship Id="rId4" Type="http://schemas.openxmlformats.org/officeDocument/2006/relationships/image" Target="../media/image560.emf"/><Relationship Id="rId9" Type="http://schemas.openxmlformats.org/officeDocument/2006/relationships/oleObject" Target="../embeddings/oleObject529.bin"/><Relationship Id="rId14" Type="http://schemas.openxmlformats.org/officeDocument/2006/relationships/image" Target="../media/image565.emf"/><Relationship Id="rId22" Type="http://schemas.openxmlformats.org/officeDocument/2006/relationships/oleObject" Target="../embeddings/oleObject535.bin"/></Relationships>
</file>

<file path=ppt/slides/_rels/slide7.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1.wmf"/><Relationship Id="rId5" Type="http://schemas.openxmlformats.org/officeDocument/2006/relationships/oleObject" Target="../embeddings/oleObject70.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72.bin"/></Relationships>
</file>

<file path=ppt/slides/_rels/slide70.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oleObject" Target="../embeddings/oleObject78.bin"/><Relationship Id="rId18" Type="http://schemas.openxmlformats.org/officeDocument/2006/relationships/image" Target="../media/image81.emf"/><Relationship Id="rId26" Type="http://schemas.openxmlformats.org/officeDocument/2006/relationships/image" Target="../media/image85.emf"/><Relationship Id="rId3" Type="http://schemas.openxmlformats.org/officeDocument/2006/relationships/oleObject" Target="../embeddings/oleObject73.bin"/><Relationship Id="rId21" Type="http://schemas.openxmlformats.org/officeDocument/2006/relationships/oleObject" Target="../embeddings/oleObject82.bin"/><Relationship Id="rId7" Type="http://schemas.openxmlformats.org/officeDocument/2006/relationships/oleObject" Target="../embeddings/oleObject75.bin"/><Relationship Id="rId12" Type="http://schemas.openxmlformats.org/officeDocument/2006/relationships/image" Target="../media/image78.emf"/><Relationship Id="rId17" Type="http://schemas.openxmlformats.org/officeDocument/2006/relationships/oleObject" Target="../embeddings/oleObject80.bin"/><Relationship Id="rId25" Type="http://schemas.openxmlformats.org/officeDocument/2006/relationships/oleObject" Target="../embeddings/oleObject84.bin"/><Relationship Id="rId2" Type="http://schemas.openxmlformats.org/officeDocument/2006/relationships/slideLayout" Target="../slideLayouts/slideLayout2.xml"/><Relationship Id="rId16" Type="http://schemas.openxmlformats.org/officeDocument/2006/relationships/image" Target="../media/image80.emf"/><Relationship Id="rId20" Type="http://schemas.openxmlformats.org/officeDocument/2006/relationships/image" Target="../media/image82.emf"/><Relationship Id="rId1" Type="http://schemas.openxmlformats.org/officeDocument/2006/relationships/vmlDrawing" Target="../drawings/vmlDrawing6.vml"/><Relationship Id="rId6" Type="http://schemas.openxmlformats.org/officeDocument/2006/relationships/image" Target="../media/image75.emf"/><Relationship Id="rId11" Type="http://schemas.openxmlformats.org/officeDocument/2006/relationships/oleObject" Target="../embeddings/oleObject77.bin"/><Relationship Id="rId24" Type="http://schemas.openxmlformats.org/officeDocument/2006/relationships/image" Target="../media/image84.emf"/><Relationship Id="rId5" Type="http://schemas.openxmlformats.org/officeDocument/2006/relationships/oleObject" Target="../embeddings/oleObject74.bin"/><Relationship Id="rId15" Type="http://schemas.openxmlformats.org/officeDocument/2006/relationships/oleObject" Target="../embeddings/oleObject79.bin"/><Relationship Id="rId23" Type="http://schemas.openxmlformats.org/officeDocument/2006/relationships/oleObject" Target="../embeddings/oleObject83.bin"/><Relationship Id="rId28" Type="http://schemas.openxmlformats.org/officeDocument/2006/relationships/image" Target="../media/image86.emf"/><Relationship Id="rId10" Type="http://schemas.openxmlformats.org/officeDocument/2006/relationships/image" Target="../media/image77.emf"/><Relationship Id="rId19" Type="http://schemas.openxmlformats.org/officeDocument/2006/relationships/oleObject" Target="../embeddings/oleObject81.bin"/><Relationship Id="rId4" Type="http://schemas.openxmlformats.org/officeDocument/2006/relationships/image" Target="../media/image74.emf"/><Relationship Id="rId9" Type="http://schemas.openxmlformats.org/officeDocument/2006/relationships/oleObject" Target="../embeddings/oleObject76.bin"/><Relationship Id="rId14" Type="http://schemas.openxmlformats.org/officeDocument/2006/relationships/image" Target="../media/image79.emf"/><Relationship Id="rId22" Type="http://schemas.openxmlformats.org/officeDocument/2006/relationships/image" Target="../media/image83.emf"/><Relationship Id="rId27" Type="http://schemas.openxmlformats.org/officeDocument/2006/relationships/oleObject" Target="../embeddings/oleObject85.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91.wmf"/><Relationship Id="rId3" Type="http://schemas.openxmlformats.org/officeDocument/2006/relationships/image" Target="../media/image92.png"/><Relationship Id="rId7" Type="http://schemas.openxmlformats.org/officeDocument/2006/relationships/image" Target="../media/image88.wmf"/><Relationship Id="rId12"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7.bin"/><Relationship Id="rId11" Type="http://schemas.openxmlformats.org/officeDocument/2006/relationships/image" Target="../media/image90.wmf"/><Relationship Id="rId5" Type="http://schemas.openxmlformats.org/officeDocument/2006/relationships/image" Target="../media/image87.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8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Line 3">
            <a:extLst>
              <a:ext uri="{FF2B5EF4-FFF2-40B4-BE49-F238E27FC236}">
                <a16:creationId xmlns:a16="http://schemas.microsoft.com/office/drawing/2014/main" id="{CBDCC228-8A2E-45AF-93AC-571123BCE52A}"/>
              </a:ext>
            </a:extLst>
          </p:cNvPr>
          <p:cNvSpPr>
            <a:spLocks noChangeShapeType="1"/>
          </p:cNvSpPr>
          <p:nvPr/>
        </p:nvSpPr>
        <p:spPr bwMode="auto">
          <a:xfrm>
            <a:off x="611188" y="1773238"/>
            <a:ext cx="8064500" cy="0"/>
          </a:xfrm>
          <a:prstGeom prst="line">
            <a:avLst/>
          </a:prstGeom>
          <a:noFill/>
          <a:ln w="57150" cmpd="thickThin">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endParaRPr lang="zh-CN" altLang="en-US"/>
          </a:p>
        </p:txBody>
      </p:sp>
      <p:sp>
        <p:nvSpPr>
          <p:cNvPr id="2051" name="Text Box 4">
            <a:extLst>
              <a:ext uri="{FF2B5EF4-FFF2-40B4-BE49-F238E27FC236}">
                <a16:creationId xmlns:a16="http://schemas.microsoft.com/office/drawing/2014/main" id="{2BBFA61D-C0C5-43D2-A2A3-F1DB5DEDE1A3}"/>
              </a:ext>
            </a:extLst>
          </p:cNvPr>
          <p:cNvSpPr txBox="1">
            <a:spLocks noChangeArrowheads="1"/>
          </p:cNvSpPr>
          <p:nvPr/>
        </p:nvSpPr>
        <p:spPr bwMode="auto">
          <a:xfrm>
            <a:off x="1185863" y="2247900"/>
            <a:ext cx="37877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11. 1  </a:t>
            </a:r>
            <a:r>
              <a:rPr kumimoji="1" lang="zh-CN" altLang="en-US" sz="3200" b="1">
                <a:solidFill>
                  <a:srgbClr val="FFFF66"/>
                </a:solidFill>
                <a:latin typeface="Times New Roman" panose="02020603050405020304" pitchFamily="18" charset="0"/>
              </a:rPr>
              <a:t>电磁感应</a:t>
            </a:r>
          </a:p>
        </p:txBody>
      </p:sp>
      <p:sp>
        <p:nvSpPr>
          <p:cNvPr id="2052" name="Text Box 5">
            <a:extLst>
              <a:ext uri="{FF2B5EF4-FFF2-40B4-BE49-F238E27FC236}">
                <a16:creationId xmlns:a16="http://schemas.microsoft.com/office/drawing/2014/main" id="{2DD347E3-406C-4EDA-98C4-C8177F4A254A}"/>
              </a:ext>
            </a:extLst>
          </p:cNvPr>
          <p:cNvSpPr txBox="1">
            <a:spLocks noChangeArrowheads="1"/>
          </p:cNvSpPr>
          <p:nvPr/>
        </p:nvSpPr>
        <p:spPr bwMode="auto">
          <a:xfrm>
            <a:off x="1185863" y="3059113"/>
            <a:ext cx="4292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11. 2  </a:t>
            </a:r>
            <a:r>
              <a:rPr kumimoji="1" lang="zh-CN" altLang="en-US" sz="3200" b="1">
                <a:solidFill>
                  <a:srgbClr val="FFFF66"/>
                </a:solidFill>
                <a:latin typeface="Times New Roman" panose="02020603050405020304" pitchFamily="18" charset="0"/>
              </a:rPr>
              <a:t>感应电动势</a:t>
            </a:r>
          </a:p>
        </p:txBody>
      </p:sp>
      <p:sp>
        <p:nvSpPr>
          <p:cNvPr id="2053" name="Text Box 6">
            <a:extLst>
              <a:ext uri="{FF2B5EF4-FFF2-40B4-BE49-F238E27FC236}">
                <a16:creationId xmlns:a16="http://schemas.microsoft.com/office/drawing/2014/main" id="{BD784588-ED38-413E-A2CD-952690CA720D}"/>
              </a:ext>
            </a:extLst>
          </p:cNvPr>
          <p:cNvSpPr txBox="1">
            <a:spLocks noChangeArrowheads="1"/>
          </p:cNvSpPr>
          <p:nvPr/>
        </p:nvSpPr>
        <p:spPr bwMode="auto">
          <a:xfrm>
            <a:off x="1185863" y="3870325"/>
            <a:ext cx="42195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11. 3  </a:t>
            </a:r>
            <a:r>
              <a:rPr kumimoji="1" lang="zh-CN" altLang="en-US" sz="3200" b="1">
                <a:solidFill>
                  <a:srgbClr val="FFFF66"/>
                </a:solidFill>
                <a:latin typeface="Times New Roman" panose="02020603050405020304" pitchFamily="18" charset="0"/>
              </a:rPr>
              <a:t>自感和互感</a:t>
            </a:r>
          </a:p>
        </p:txBody>
      </p:sp>
      <p:sp>
        <p:nvSpPr>
          <p:cNvPr id="2054" name="Text Box 7">
            <a:extLst>
              <a:ext uri="{FF2B5EF4-FFF2-40B4-BE49-F238E27FC236}">
                <a16:creationId xmlns:a16="http://schemas.microsoft.com/office/drawing/2014/main" id="{B4765EE7-02C9-4C51-940A-9AC3DAA106C8}"/>
              </a:ext>
            </a:extLst>
          </p:cNvPr>
          <p:cNvSpPr txBox="1">
            <a:spLocks noChangeArrowheads="1"/>
          </p:cNvSpPr>
          <p:nvPr/>
        </p:nvSpPr>
        <p:spPr bwMode="auto">
          <a:xfrm>
            <a:off x="1185863" y="4681538"/>
            <a:ext cx="407511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11. 4  </a:t>
            </a:r>
            <a:r>
              <a:rPr kumimoji="1" lang="zh-CN" altLang="en-US" sz="3200" b="1">
                <a:solidFill>
                  <a:srgbClr val="FFFF66"/>
                </a:solidFill>
              </a:rPr>
              <a:t>磁场能量</a:t>
            </a:r>
          </a:p>
        </p:txBody>
      </p:sp>
      <p:sp>
        <p:nvSpPr>
          <p:cNvPr id="2055" name="Text Box 8">
            <a:extLst>
              <a:ext uri="{FF2B5EF4-FFF2-40B4-BE49-F238E27FC236}">
                <a16:creationId xmlns:a16="http://schemas.microsoft.com/office/drawing/2014/main" id="{AB4EB4EC-928A-40D2-9091-BFFDE25539A6}"/>
              </a:ext>
            </a:extLst>
          </p:cNvPr>
          <p:cNvSpPr txBox="1">
            <a:spLocks noChangeArrowheads="1"/>
          </p:cNvSpPr>
          <p:nvPr/>
        </p:nvSpPr>
        <p:spPr bwMode="auto">
          <a:xfrm>
            <a:off x="1185863" y="5492750"/>
            <a:ext cx="626586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FF66"/>
                </a:solidFill>
                <a:latin typeface="Times New Roman" panose="02020603050405020304" pitchFamily="18" charset="0"/>
              </a:rPr>
              <a:t>11. 5  </a:t>
            </a:r>
            <a:r>
              <a:rPr kumimoji="1" lang="zh-CN" altLang="en-US" sz="3200" b="1">
                <a:solidFill>
                  <a:srgbClr val="FFFF66"/>
                </a:solidFill>
                <a:latin typeface="Times New Roman" panose="02020603050405020304" pitchFamily="18" charset="0"/>
              </a:rPr>
              <a:t>麦克斯韦电磁场理论简介</a:t>
            </a:r>
            <a:endParaRPr kumimoji="1" lang="zh-CN" altLang="en-US" sz="3200" b="1" i="1" baseline="-25000">
              <a:solidFill>
                <a:srgbClr val="FFFF66"/>
              </a:solidFill>
              <a:latin typeface="Times New Roman" panose="02020603050405020304" pitchFamily="18" charset="0"/>
            </a:endParaRPr>
          </a:p>
        </p:txBody>
      </p:sp>
      <p:sp>
        <p:nvSpPr>
          <p:cNvPr id="9" name="Text Box 2">
            <a:extLst>
              <a:ext uri="{FF2B5EF4-FFF2-40B4-BE49-F238E27FC236}">
                <a16:creationId xmlns:a16="http://schemas.microsoft.com/office/drawing/2014/main" id="{0509C538-D5AD-449A-8017-47FA23C13BCF}"/>
              </a:ext>
            </a:extLst>
          </p:cNvPr>
          <p:cNvSpPr txBox="1">
            <a:spLocks noChangeArrowheads="1"/>
          </p:cNvSpPr>
          <p:nvPr/>
        </p:nvSpPr>
        <p:spPr bwMode="auto">
          <a:xfrm>
            <a:off x="0" y="692150"/>
            <a:ext cx="9144000"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charset="0"/>
                <a:ea typeface="宋体" charset="-122"/>
              </a:defRPr>
            </a:lvl1pPr>
            <a:lvl2pPr marL="4564063" eaLnBrk="0" hangingPunct="0">
              <a:defRPr>
                <a:solidFill>
                  <a:schemeClr val="tx1"/>
                </a:solidFill>
                <a:latin typeface="Arial" charset="0"/>
                <a:ea typeface="宋体" charset="-122"/>
              </a:defRPr>
            </a:lvl2pPr>
            <a:lvl3pPr marL="4743450" eaLnBrk="0" hangingPunct="0">
              <a:defRPr>
                <a:solidFill>
                  <a:schemeClr val="tx1"/>
                </a:solidFill>
                <a:latin typeface="Arial" charset="0"/>
                <a:ea typeface="宋体" charset="-122"/>
              </a:defRPr>
            </a:lvl3pPr>
            <a:lvl4pPr marL="4922838" eaLnBrk="0" hangingPunct="0">
              <a:defRPr>
                <a:solidFill>
                  <a:schemeClr val="tx1"/>
                </a:solidFill>
                <a:latin typeface="Arial" charset="0"/>
                <a:ea typeface="宋体" charset="-122"/>
              </a:defRPr>
            </a:lvl4pPr>
            <a:lvl5pPr marL="5102225" eaLnBrk="0" hangingPunct="0">
              <a:defRPr>
                <a:solidFill>
                  <a:schemeClr val="tx1"/>
                </a:solidFill>
                <a:latin typeface="Arial" charset="0"/>
                <a:ea typeface="宋体" charset="-122"/>
              </a:defRPr>
            </a:lvl5pPr>
            <a:lvl6pPr marL="5559425" eaLnBrk="0" fontAlgn="base" hangingPunct="0">
              <a:spcBef>
                <a:spcPct val="0"/>
              </a:spcBef>
              <a:spcAft>
                <a:spcPct val="0"/>
              </a:spcAft>
              <a:defRPr>
                <a:solidFill>
                  <a:schemeClr val="tx1"/>
                </a:solidFill>
                <a:latin typeface="Arial" charset="0"/>
                <a:ea typeface="宋体" charset="-122"/>
              </a:defRPr>
            </a:lvl6pPr>
            <a:lvl7pPr marL="6016625" eaLnBrk="0" fontAlgn="base" hangingPunct="0">
              <a:spcBef>
                <a:spcPct val="0"/>
              </a:spcBef>
              <a:spcAft>
                <a:spcPct val="0"/>
              </a:spcAft>
              <a:defRPr>
                <a:solidFill>
                  <a:schemeClr val="tx1"/>
                </a:solidFill>
                <a:latin typeface="Arial" charset="0"/>
                <a:ea typeface="宋体" charset="-122"/>
              </a:defRPr>
            </a:lvl7pPr>
            <a:lvl8pPr marL="6473825" eaLnBrk="0" fontAlgn="base" hangingPunct="0">
              <a:spcBef>
                <a:spcPct val="0"/>
              </a:spcBef>
              <a:spcAft>
                <a:spcPct val="0"/>
              </a:spcAft>
              <a:defRPr>
                <a:solidFill>
                  <a:schemeClr val="tx1"/>
                </a:solidFill>
                <a:latin typeface="Arial" charset="0"/>
                <a:ea typeface="宋体" charset="-122"/>
              </a:defRPr>
            </a:lvl8pPr>
            <a:lvl9pPr marL="6931025" eaLnBrk="0" fontAlgn="base" hangingPunct="0">
              <a:spcBef>
                <a:spcPct val="0"/>
              </a:spcBef>
              <a:spcAft>
                <a:spcPct val="0"/>
              </a:spcAft>
              <a:defRPr>
                <a:solidFill>
                  <a:schemeClr val="tx1"/>
                </a:solidFill>
                <a:latin typeface="Arial" charset="0"/>
                <a:ea typeface="宋体" charset="-122"/>
              </a:defRPr>
            </a:lvl9pPr>
          </a:lstStyle>
          <a:p>
            <a:pPr algn="ctr">
              <a:spcBef>
                <a:spcPct val="50000"/>
              </a:spcBef>
              <a:defRPr/>
            </a:pPr>
            <a:r>
              <a:rPr lang="zh-CN" altLang="en-US" sz="4400" b="1" dirty="0">
                <a:solidFill>
                  <a:srgbClr val="FF0000"/>
                </a:solidFill>
                <a:effectLst>
                  <a:outerShdw blurRad="38100" dist="38100" dir="2700000" algn="tl">
                    <a:srgbClr val="000000"/>
                  </a:outerShdw>
                </a:effectLst>
                <a:latin typeface="隶书" pitchFamily="49" charset="-122"/>
                <a:ea typeface="隶书" pitchFamily="49" charset="-122"/>
              </a:rPr>
              <a:t>第</a:t>
            </a:r>
            <a:r>
              <a:rPr lang="en-US" altLang="zh-CN" sz="4400" b="1" dirty="0">
                <a:solidFill>
                  <a:srgbClr val="FF0000"/>
                </a:solidFill>
                <a:effectLst>
                  <a:outerShdw blurRad="38100" dist="38100" dir="2700000" algn="tl">
                    <a:srgbClr val="000000"/>
                  </a:outerShdw>
                </a:effectLst>
                <a:latin typeface="Times New Roman" pitchFamily="18" charset="0"/>
                <a:ea typeface="隶书" pitchFamily="49" charset="-122"/>
              </a:rPr>
              <a:t>11</a:t>
            </a:r>
            <a:r>
              <a:rPr lang="zh-CN" altLang="en-US" sz="4400" b="1" dirty="0">
                <a:solidFill>
                  <a:srgbClr val="FF0000"/>
                </a:solidFill>
                <a:effectLst>
                  <a:outerShdw blurRad="38100" dist="38100" dir="2700000" algn="tl">
                    <a:srgbClr val="000000"/>
                  </a:outerShdw>
                </a:effectLst>
                <a:latin typeface="隶书" pitchFamily="49" charset="-122"/>
                <a:ea typeface="隶书" pitchFamily="49" charset="-122"/>
              </a:rPr>
              <a:t>章 变化的磁场和变化的电场</a:t>
            </a:r>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7F52DC76-0204-4807-AC72-DDF64ABF3D98}"/>
              </a:ext>
            </a:extLst>
          </p:cNvPr>
          <p:cNvSpPr txBox="1">
            <a:spLocks noChangeArrowheads="1"/>
          </p:cNvSpPr>
          <p:nvPr/>
        </p:nvSpPr>
        <p:spPr bwMode="auto">
          <a:xfrm>
            <a:off x="0" y="30956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11.2  </a:t>
            </a:r>
            <a:r>
              <a:rPr kumimoji="1" lang="zh-CN" altLang="en-US" sz="3200" b="1">
                <a:solidFill>
                  <a:srgbClr val="66FF33"/>
                </a:solidFill>
                <a:latin typeface="Times New Roman" panose="02020603050405020304" pitchFamily="18" charset="0"/>
                <a:ea typeface="黑体" panose="02010609060101010101" pitchFamily="49" charset="-122"/>
              </a:rPr>
              <a:t>感应电动势</a:t>
            </a:r>
          </a:p>
        </p:txBody>
      </p:sp>
      <p:sp>
        <p:nvSpPr>
          <p:cNvPr id="11267" name="Text Box 3">
            <a:extLst>
              <a:ext uri="{FF2B5EF4-FFF2-40B4-BE49-F238E27FC236}">
                <a16:creationId xmlns:a16="http://schemas.microsoft.com/office/drawing/2014/main" id="{08CFD8CE-0751-4902-8B42-EFD753602825}"/>
              </a:ext>
            </a:extLst>
          </p:cNvPr>
          <p:cNvSpPr txBox="1">
            <a:spLocks noChangeArrowheads="1"/>
          </p:cNvSpPr>
          <p:nvPr/>
        </p:nvSpPr>
        <p:spPr bwMode="auto">
          <a:xfrm>
            <a:off x="708025" y="887413"/>
            <a:ext cx="2214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两种不同机制</a:t>
            </a:r>
          </a:p>
        </p:txBody>
      </p:sp>
      <p:sp>
        <p:nvSpPr>
          <p:cNvPr id="111620" name="Text Box 4">
            <a:extLst>
              <a:ext uri="{FF2B5EF4-FFF2-40B4-BE49-F238E27FC236}">
                <a16:creationId xmlns:a16="http://schemas.microsoft.com/office/drawing/2014/main" id="{B71B5517-9E70-4B20-8F1C-9111A217C583}"/>
              </a:ext>
            </a:extLst>
          </p:cNvPr>
          <p:cNvSpPr txBox="1">
            <a:spLocks noChangeArrowheads="1"/>
          </p:cNvSpPr>
          <p:nvPr/>
        </p:nvSpPr>
        <p:spPr bwMode="auto">
          <a:xfrm>
            <a:off x="898525" y="1331913"/>
            <a:ext cx="74898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相对于实验室参照系，若磁场不变，而导体回路运动（</a:t>
            </a:r>
            <a:r>
              <a:rPr kumimoji="1" lang="zh-CN" altLang="en-US" sz="2400" b="1">
                <a:solidFill>
                  <a:srgbClr val="66FFFF"/>
                </a:solidFill>
                <a:latin typeface="Times New Roman" panose="02020603050405020304" pitchFamily="18" charset="0"/>
              </a:rPr>
              <a:t>切割磁场线</a:t>
            </a:r>
            <a:r>
              <a:rPr kumimoji="1" lang="zh-CN" altLang="en-US" sz="2400" b="1">
                <a:solidFill>
                  <a:schemeClr val="bg1"/>
                </a:solidFill>
                <a:latin typeface="Times New Roman" panose="02020603050405020304" pitchFamily="18" charset="0"/>
              </a:rPr>
              <a:t>）</a:t>
            </a:r>
            <a:r>
              <a:rPr kumimoji="1" lang="en-US" altLang="zh-CN" sz="2400" b="1">
                <a:solidFill>
                  <a:schemeClr val="bg1"/>
                </a:solidFill>
                <a:latin typeface="Times New Roman" panose="02020603050405020304" pitchFamily="18" charset="0"/>
                <a:cs typeface="Times New Roman" panose="02020603050405020304" pitchFamily="18" charset="0"/>
              </a:rPr>
              <a:t>—</a:t>
            </a:r>
            <a:r>
              <a:rPr kumimoji="1" lang="en-US" altLang="zh-CN" sz="2400" b="1">
                <a:solidFill>
                  <a:srgbClr val="66FFFF"/>
                </a:solidFill>
                <a:latin typeface="Times New Roman" panose="02020603050405020304" pitchFamily="18" charset="0"/>
              </a:rPr>
              <a:t> </a:t>
            </a:r>
            <a:r>
              <a:rPr kumimoji="1" lang="zh-CN" altLang="en-US" sz="2400" b="1">
                <a:solidFill>
                  <a:srgbClr val="66FFFF"/>
                </a:solidFill>
                <a:latin typeface="Times New Roman" panose="02020603050405020304" pitchFamily="18" charset="0"/>
              </a:rPr>
              <a:t>动生电动势</a:t>
            </a:r>
          </a:p>
        </p:txBody>
      </p:sp>
      <p:sp>
        <p:nvSpPr>
          <p:cNvPr id="111621" name="Text Box 5">
            <a:extLst>
              <a:ext uri="{FF2B5EF4-FFF2-40B4-BE49-F238E27FC236}">
                <a16:creationId xmlns:a16="http://schemas.microsoft.com/office/drawing/2014/main" id="{858F4E1B-FB63-4BD8-9247-9CDEC0DF4A77}"/>
              </a:ext>
            </a:extLst>
          </p:cNvPr>
          <p:cNvSpPr txBox="1">
            <a:spLocks noChangeArrowheads="1"/>
          </p:cNvSpPr>
          <p:nvPr/>
        </p:nvSpPr>
        <p:spPr bwMode="auto">
          <a:xfrm>
            <a:off x="879475" y="2363788"/>
            <a:ext cx="76533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相对于实验室参照系，若导体回路静止，磁场随时间变化</a:t>
            </a:r>
            <a:r>
              <a:rPr kumimoji="1" lang="en-US" altLang="zh-CN" sz="2400" b="1">
                <a:solidFill>
                  <a:schemeClr val="bg1"/>
                </a:solidFill>
                <a:latin typeface="Times New Roman" panose="02020603050405020304" pitchFamily="18" charset="0"/>
                <a:cs typeface="Times New Roman" panose="02020603050405020304" pitchFamily="18" charset="0"/>
              </a:rPr>
              <a:t>—</a:t>
            </a:r>
            <a:r>
              <a:rPr kumimoji="1" lang="zh-CN" altLang="en-US" sz="2400" b="1">
                <a:solidFill>
                  <a:srgbClr val="66FFFF"/>
                </a:solidFill>
                <a:latin typeface="Times New Roman" panose="02020603050405020304" pitchFamily="18" charset="0"/>
              </a:rPr>
              <a:t>感生电动势</a:t>
            </a:r>
          </a:p>
        </p:txBody>
      </p:sp>
      <p:sp>
        <p:nvSpPr>
          <p:cNvPr id="11270" name="Text Box 6">
            <a:extLst>
              <a:ext uri="{FF2B5EF4-FFF2-40B4-BE49-F238E27FC236}">
                <a16:creationId xmlns:a16="http://schemas.microsoft.com/office/drawing/2014/main" id="{B9A1544B-EB6F-44FF-9983-A63F0463C800}"/>
              </a:ext>
            </a:extLst>
          </p:cNvPr>
          <p:cNvSpPr txBox="1">
            <a:spLocks noChangeArrowheads="1"/>
          </p:cNvSpPr>
          <p:nvPr/>
        </p:nvSpPr>
        <p:spPr bwMode="auto">
          <a:xfrm>
            <a:off x="201613" y="3430588"/>
            <a:ext cx="26590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动生电动势</a:t>
            </a:r>
          </a:p>
        </p:txBody>
      </p:sp>
      <p:sp>
        <p:nvSpPr>
          <p:cNvPr id="111639" name="Text Box 23">
            <a:extLst>
              <a:ext uri="{FF2B5EF4-FFF2-40B4-BE49-F238E27FC236}">
                <a16:creationId xmlns:a16="http://schemas.microsoft.com/office/drawing/2014/main" id="{792B1CF6-4C22-43B8-84E5-E2CE6A44290D}"/>
              </a:ext>
            </a:extLst>
          </p:cNvPr>
          <p:cNvSpPr txBox="1">
            <a:spLocks noChangeArrowheads="1"/>
          </p:cNvSpPr>
          <p:nvPr/>
        </p:nvSpPr>
        <p:spPr bwMode="auto">
          <a:xfrm>
            <a:off x="261938" y="6165850"/>
            <a:ext cx="4500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单位时间内导线切割的磁场线数</a:t>
            </a:r>
          </a:p>
        </p:txBody>
      </p:sp>
      <p:graphicFrame>
        <p:nvGraphicFramePr>
          <p:cNvPr id="111645" name="Object 29">
            <a:extLst>
              <a:ext uri="{FF2B5EF4-FFF2-40B4-BE49-F238E27FC236}">
                <a16:creationId xmlns:a16="http://schemas.microsoft.com/office/drawing/2014/main" id="{98569354-11ED-44C4-AEEA-9D216284F356}"/>
              </a:ext>
            </a:extLst>
          </p:cNvPr>
          <p:cNvGraphicFramePr>
            <a:graphicFrameLocks/>
          </p:cNvGraphicFramePr>
          <p:nvPr/>
        </p:nvGraphicFramePr>
        <p:xfrm>
          <a:off x="1465263" y="5276850"/>
          <a:ext cx="2093912" cy="889000"/>
        </p:xfrm>
        <a:graphic>
          <a:graphicData uri="http://schemas.openxmlformats.org/presentationml/2006/ole">
            <mc:AlternateContent xmlns:mc="http://schemas.openxmlformats.org/markup-compatibility/2006">
              <mc:Choice xmlns:v="urn:schemas-microsoft-com:vml" Requires="v">
                <p:oleObj spid="_x0000_s11278" name="公式" r:id="rId3" imgW="1990610" imgH="781110" progId="Equation.3">
                  <p:embed/>
                </p:oleObj>
              </mc:Choice>
              <mc:Fallback>
                <p:oleObj name="公式" r:id="rId3" imgW="1990610" imgH="781110" progId="Equation.3">
                  <p:embed/>
                  <p:pic>
                    <p:nvPicPr>
                      <p:cNvPr id="0" name="Object 2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5263" y="5276850"/>
                        <a:ext cx="2093912"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46" name="Rectangle 30">
            <a:extLst>
              <a:ext uri="{FF2B5EF4-FFF2-40B4-BE49-F238E27FC236}">
                <a16:creationId xmlns:a16="http://schemas.microsoft.com/office/drawing/2014/main" id="{947CF657-4A1F-4357-B90B-7399FDCE7C5D}"/>
              </a:ext>
            </a:extLst>
          </p:cNvPr>
          <p:cNvSpPr>
            <a:spLocks noChangeArrowheads="1"/>
          </p:cNvSpPr>
          <p:nvPr/>
        </p:nvSpPr>
        <p:spPr bwMode="auto">
          <a:xfrm>
            <a:off x="708025" y="12557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11647" name="Rectangle 31">
            <a:extLst>
              <a:ext uri="{FF2B5EF4-FFF2-40B4-BE49-F238E27FC236}">
                <a16:creationId xmlns:a16="http://schemas.microsoft.com/office/drawing/2014/main" id="{CDEF8D5E-3FEB-4971-BB99-564A24519DC2}"/>
              </a:ext>
            </a:extLst>
          </p:cNvPr>
          <p:cNvSpPr>
            <a:spLocks noChangeArrowheads="1"/>
          </p:cNvSpPr>
          <p:nvPr/>
        </p:nvSpPr>
        <p:spPr bwMode="auto">
          <a:xfrm>
            <a:off x="708025" y="23161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pic>
        <p:nvPicPr>
          <p:cNvPr id="11298" name="Picture 34">
            <a:extLst>
              <a:ext uri="{FF2B5EF4-FFF2-40B4-BE49-F238E27FC236}">
                <a16:creationId xmlns:a16="http://schemas.microsoft.com/office/drawing/2014/main" id="{C6AD8D26-FC04-4AFC-A8F5-ACDA0700C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850" y="2933700"/>
            <a:ext cx="22828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99" name="Picture 35">
            <a:extLst>
              <a:ext uri="{FF2B5EF4-FFF2-40B4-BE49-F238E27FC236}">
                <a16:creationId xmlns:a16="http://schemas.microsoft.com/office/drawing/2014/main" id="{838E9359-A243-4DDA-AC60-9B2350CB53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025" y="5018088"/>
            <a:ext cx="3168650"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8CD84F9A-7021-40E3-8EE6-37B79A90A217}"/>
              </a:ext>
            </a:extLst>
          </p:cNvPr>
          <p:cNvSpPr>
            <a:spLocks noChangeArrowheads="1"/>
          </p:cNvSpPr>
          <p:nvPr/>
        </p:nvSpPr>
        <p:spPr bwMode="auto">
          <a:xfrm>
            <a:off x="395288" y="394970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导体在磁场中运动，</a:t>
            </a:r>
            <a:r>
              <a:rPr kumimoji="1" lang="zh-CN" altLang="en-US" sz="2400" b="1">
                <a:solidFill>
                  <a:schemeClr val="bg1"/>
                </a:solidFill>
                <a:latin typeface="Times New Roman" panose="02020603050405020304" pitchFamily="18" charset="0"/>
              </a:rPr>
              <a:t>在非闭合回路导体上</a:t>
            </a:r>
            <a:r>
              <a:rPr kumimoji="1" lang="zh-CN" altLang="zh-CN" sz="2400" b="1">
                <a:solidFill>
                  <a:schemeClr val="bg1"/>
                </a:solidFill>
                <a:latin typeface="Times New Roman" panose="02020603050405020304" pitchFamily="18" charset="0"/>
              </a:rPr>
              <a:t>产生的感应电动势</a:t>
            </a:r>
            <a:r>
              <a:rPr kumimoji="1" lang="zh-CN" altLang="en-US" sz="2400" b="1">
                <a:solidFill>
                  <a:schemeClr val="bg1"/>
                </a:solidFill>
                <a:latin typeface="Times New Roman" panose="02020603050405020304" pitchFamily="18" charset="0"/>
              </a:rPr>
              <a:t>，在回路中产生感应电流</a:t>
            </a:r>
            <a:r>
              <a:rPr kumimoji="1" lang="zh-CN" altLang="zh-CN" sz="2400" b="1">
                <a:solidFill>
                  <a:schemeClr val="bg1"/>
                </a:solidFill>
                <a:latin typeface="Times New Roman" panose="02020603050405020304" pitchFamily="18" charset="0"/>
              </a:rPr>
              <a:t>。</a:t>
            </a:r>
            <a:endParaRPr kumimoji="1" lang="zh-CN" altLang="en-US" sz="2400" b="1">
              <a:solidFill>
                <a:schemeClr val="bg1"/>
              </a:solidFill>
              <a:latin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6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6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64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29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29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6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1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p:bldP spid="111621" grpId="0"/>
      <p:bldP spid="111639" grpId="0"/>
      <p:bldP spid="111646" grpId="0"/>
      <p:bldP spid="111647"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a:extLst>
              <a:ext uri="{FF2B5EF4-FFF2-40B4-BE49-F238E27FC236}">
                <a16:creationId xmlns:a16="http://schemas.microsoft.com/office/drawing/2014/main" id="{F3C2A46F-30E0-4AEA-A793-478F6E971EA2}"/>
              </a:ext>
            </a:extLst>
          </p:cNvPr>
          <p:cNvSpPr txBox="1">
            <a:spLocks noChangeArrowheads="1"/>
          </p:cNvSpPr>
          <p:nvPr/>
        </p:nvSpPr>
        <p:spPr bwMode="auto">
          <a:xfrm>
            <a:off x="1116013" y="1781175"/>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非静电场</a:t>
            </a:r>
          </a:p>
        </p:txBody>
      </p:sp>
      <p:graphicFrame>
        <p:nvGraphicFramePr>
          <p:cNvPr id="112643" name="Object 3">
            <a:extLst>
              <a:ext uri="{FF2B5EF4-FFF2-40B4-BE49-F238E27FC236}">
                <a16:creationId xmlns:a16="http://schemas.microsoft.com/office/drawing/2014/main" id="{4ECE5D0F-782C-4A91-8490-4BA56D9A028B}"/>
              </a:ext>
            </a:extLst>
          </p:cNvPr>
          <p:cNvGraphicFramePr>
            <a:graphicFrameLocks/>
          </p:cNvGraphicFramePr>
          <p:nvPr/>
        </p:nvGraphicFramePr>
        <p:xfrm>
          <a:off x="3073400" y="1625600"/>
          <a:ext cx="1281113" cy="863600"/>
        </p:xfrm>
        <a:graphic>
          <a:graphicData uri="http://schemas.openxmlformats.org/presentationml/2006/ole">
            <mc:AlternateContent xmlns:mc="http://schemas.openxmlformats.org/markup-compatibility/2006">
              <mc:Choice xmlns:v="urn:schemas-microsoft-com:vml" Requires="v">
                <p:oleObj spid="_x0000_s12343" name="公式" r:id="rId3" imgW="1190746" imgH="771660" progId="Equation.3">
                  <p:embed/>
                </p:oleObj>
              </mc:Choice>
              <mc:Fallback>
                <p:oleObj name="公式" r:id="rId3" imgW="1190746" imgH="77166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400" y="1625600"/>
                        <a:ext cx="1281113"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4" name="Object 4">
            <a:extLst>
              <a:ext uri="{FF2B5EF4-FFF2-40B4-BE49-F238E27FC236}">
                <a16:creationId xmlns:a16="http://schemas.microsoft.com/office/drawing/2014/main" id="{DE0810D6-4A3F-4443-8684-026B830D1536}"/>
              </a:ext>
            </a:extLst>
          </p:cNvPr>
          <p:cNvGraphicFramePr>
            <a:graphicFrameLocks/>
          </p:cNvGraphicFramePr>
          <p:nvPr/>
        </p:nvGraphicFramePr>
        <p:xfrm>
          <a:off x="4395788" y="1849438"/>
          <a:ext cx="1039812" cy="381000"/>
        </p:xfrm>
        <a:graphic>
          <a:graphicData uri="http://schemas.openxmlformats.org/presentationml/2006/ole">
            <mc:AlternateContent xmlns:mc="http://schemas.openxmlformats.org/markup-compatibility/2006">
              <mc:Choice xmlns:v="urn:schemas-microsoft-com:vml" Requires="v">
                <p:oleObj spid="_x0000_s12344" name="公式" r:id="rId5" imgW="933579" imgH="276210" progId="Equation.3">
                  <p:embed/>
                </p:oleObj>
              </mc:Choice>
              <mc:Fallback>
                <p:oleObj name="公式" r:id="rId5" imgW="933579" imgH="27621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5788" y="1849438"/>
                        <a:ext cx="10398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45" name="Rectangle 5">
            <a:extLst>
              <a:ext uri="{FF2B5EF4-FFF2-40B4-BE49-F238E27FC236}">
                <a16:creationId xmlns:a16="http://schemas.microsoft.com/office/drawing/2014/main" id="{0B85C0D6-AADF-49FA-95FB-A8437682D489}"/>
              </a:ext>
            </a:extLst>
          </p:cNvPr>
          <p:cNvSpPr>
            <a:spLocks noChangeArrowheads="1"/>
          </p:cNvSpPr>
          <p:nvPr/>
        </p:nvSpPr>
        <p:spPr bwMode="auto">
          <a:xfrm>
            <a:off x="3184525" y="2851150"/>
            <a:ext cx="4502150" cy="75565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46" name="Text Box 6">
            <a:extLst>
              <a:ext uri="{FF2B5EF4-FFF2-40B4-BE49-F238E27FC236}">
                <a16:creationId xmlns:a16="http://schemas.microsoft.com/office/drawing/2014/main" id="{44BE0806-E9FC-42B8-9458-E15942359761}"/>
              </a:ext>
            </a:extLst>
          </p:cNvPr>
          <p:cNvSpPr txBox="1">
            <a:spLocks noChangeArrowheads="1"/>
          </p:cNvSpPr>
          <p:nvPr/>
        </p:nvSpPr>
        <p:spPr bwMode="auto">
          <a:xfrm>
            <a:off x="993775" y="2722563"/>
            <a:ext cx="179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动生电动势</a:t>
            </a:r>
          </a:p>
        </p:txBody>
      </p:sp>
      <p:sp>
        <p:nvSpPr>
          <p:cNvPr id="112647" name="Text Box 7">
            <a:extLst>
              <a:ext uri="{FF2B5EF4-FFF2-40B4-BE49-F238E27FC236}">
                <a16:creationId xmlns:a16="http://schemas.microsoft.com/office/drawing/2014/main" id="{F5B6D4C6-0870-4A5D-A2C6-110CD17889B6}"/>
              </a:ext>
            </a:extLst>
          </p:cNvPr>
          <p:cNvSpPr txBox="1">
            <a:spLocks noChangeArrowheads="1"/>
          </p:cNvSpPr>
          <p:nvPr/>
        </p:nvSpPr>
        <p:spPr bwMode="auto">
          <a:xfrm>
            <a:off x="746125" y="3652838"/>
            <a:ext cx="900113" cy="4572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应用</a:t>
            </a:r>
          </a:p>
        </p:txBody>
      </p:sp>
      <p:graphicFrame>
        <p:nvGraphicFramePr>
          <p:cNvPr id="12296" name="Object 8">
            <a:extLst>
              <a:ext uri="{FF2B5EF4-FFF2-40B4-BE49-F238E27FC236}">
                <a16:creationId xmlns:a16="http://schemas.microsoft.com/office/drawing/2014/main" id="{BC4E2445-1F21-4736-BCB3-B748EAE0E909}"/>
              </a:ext>
            </a:extLst>
          </p:cNvPr>
          <p:cNvGraphicFramePr>
            <a:graphicFrameLocks noChangeAspect="1"/>
          </p:cNvGraphicFramePr>
          <p:nvPr/>
        </p:nvGraphicFramePr>
        <p:xfrm flipH="1">
          <a:off x="1743075" y="4557713"/>
          <a:ext cx="322263" cy="696912"/>
        </p:xfrm>
        <a:graphic>
          <a:graphicData uri="http://schemas.openxmlformats.org/presentationml/2006/ole">
            <mc:AlternateContent xmlns:mc="http://schemas.openxmlformats.org/markup-compatibility/2006">
              <mc:Choice xmlns:v="urn:schemas-microsoft-com:vml" Requires="v">
                <p:oleObj spid="_x0000_s12345" name="Equation" r:id="rId7" imgW="9455" imgH="123930" progId="Equation.3">
                  <p:embed/>
                </p:oleObj>
              </mc:Choice>
              <mc:Fallback>
                <p:oleObj name="Equation" r:id="rId7" imgW="9455" imgH="12393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743075" y="4557713"/>
                        <a:ext cx="322263"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9" name="Object 9">
            <a:extLst>
              <a:ext uri="{FF2B5EF4-FFF2-40B4-BE49-F238E27FC236}">
                <a16:creationId xmlns:a16="http://schemas.microsoft.com/office/drawing/2014/main" id="{4BE51C9D-A425-403D-8765-5B4869080EC0}"/>
              </a:ext>
            </a:extLst>
          </p:cNvPr>
          <p:cNvGraphicFramePr>
            <a:graphicFrameLocks/>
          </p:cNvGraphicFramePr>
          <p:nvPr/>
        </p:nvGraphicFramePr>
        <p:xfrm>
          <a:off x="7075488" y="4344988"/>
          <a:ext cx="392112" cy="392112"/>
        </p:xfrm>
        <a:graphic>
          <a:graphicData uri="http://schemas.openxmlformats.org/presentationml/2006/ole">
            <mc:AlternateContent xmlns:mc="http://schemas.openxmlformats.org/markup-compatibility/2006">
              <mc:Choice xmlns:v="urn:schemas-microsoft-com:vml" Requires="v">
                <p:oleObj spid="_x0000_s12346" name="公式" r:id="rId9" imgW="285801" imgH="285660" progId="Equation.3">
                  <p:embed/>
                </p:oleObj>
              </mc:Choice>
              <mc:Fallback>
                <p:oleObj name="公式" r:id="rId9" imgW="285801" imgH="285660" progId="Equation.3">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5488" y="4344988"/>
                        <a:ext cx="392112"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50" name="Text Box 10">
            <a:extLst>
              <a:ext uri="{FF2B5EF4-FFF2-40B4-BE49-F238E27FC236}">
                <a16:creationId xmlns:a16="http://schemas.microsoft.com/office/drawing/2014/main" id="{ABE67AF2-A8CA-4C4C-85DA-D3B20B47797F}"/>
              </a:ext>
            </a:extLst>
          </p:cNvPr>
          <p:cNvSpPr txBox="1">
            <a:spLocks noChangeArrowheads="1"/>
          </p:cNvSpPr>
          <p:nvPr/>
        </p:nvSpPr>
        <p:spPr bwMode="auto">
          <a:xfrm>
            <a:off x="742950" y="6126163"/>
            <a:ext cx="6915150" cy="457200"/>
          </a:xfrm>
          <a:prstGeom prst="rect">
            <a:avLst/>
          </a:prstGeom>
          <a:noFill/>
          <a:ln>
            <a:noFill/>
          </a:ln>
          <a:effectLst/>
          <a:extLst>
            <a:ext uri="{909E8E84-426E-40DD-AFC4-6F175D3DCCD1}">
              <a14:hiddenFill xmlns:a14="http://schemas.microsoft.com/office/drawing/2010/main">
                <a:solidFill>
                  <a:srgbClr val="99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磁场中的运动导线成为电源，非静电力是洛伦兹力</a:t>
            </a:r>
          </a:p>
        </p:txBody>
      </p:sp>
      <p:grpSp>
        <p:nvGrpSpPr>
          <p:cNvPr id="112651" name="Group 11">
            <a:extLst>
              <a:ext uri="{FF2B5EF4-FFF2-40B4-BE49-F238E27FC236}">
                <a16:creationId xmlns:a16="http://schemas.microsoft.com/office/drawing/2014/main" id="{8BE6E094-BD86-4AB8-B739-B1A7AD304AA9}"/>
              </a:ext>
            </a:extLst>
          </p:cNvPr>
          <p:cNvGrpSpPr>
            <a:grpSpLocks/>
          </p:cNvGrpSpPr>
          <p:nvPr/>
        </p:nvGrpSpPr>
        <p:grpSpPr bwMode="auto">
          <a:xfrm>
            <a:off x="5162550" y="3725863"/>
            <a:ext cx="3429000" cy="1752600"/>
            <a:chOff x="3252" y="2172"/>
            <a:chExt cx="2160" cy="1104"/>
          </a:xfrm>
        </p:grpSpPr>
        <p:graphicFrame>
          <p:nvGraphicFramePr>
            <p:cNvPr id="12328" name="Object 12">
              <a:extLst>
                <a:ext uri="{FF2B5EF4-FFF2-40B4-BE49-F238E27FC236}">
                  <a16:creationId xmlns:a16="http://schemas.microsoft.com/office/drawing/2014/main" id="{1A32FFCF-0A35-4936-BDC1-2CFD249B743C}"/>
                </a:ext>
              </a:extLst>
            </p:cNvPr>
            <p:cNvGraphicFramePr>
              <a:graphicFrameLocks/>
            </p:cNvGraphicFramePr>
            <p:nvPr/>
          </p:nvGraphicFramePr>
          <p:xfrm>
            <a:off x="4730" y="2678"/>
            <a:ext cx="145" cy="193"/>
          </p:xfrm>
          <a:graphic>
            <a:graphicData uri="http://schemas.openxmlformats.org/presentationml/2006/ole">
              <mc:AlternateContent xmlns:mc="http://schemas.openxmlformats.org/markup-compatibility/2006">
                <mc:Choice xmlns:v="urn:schemas-microsoft-com:vml" Requires="v">
                  <p:oleObj spid="_x0000_s12347" name="公式" r:id="rId11" imgW="123721" imgH="200070" progId="Equation.3">
                    <p:embed/>
                  </p:oleObj>
                </mc:Choice>
                <mc:Fallback>
                  <p:oleObj name="公式" r:id="rId11" imgW="123721" imgH="20007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0" y="2678"/>
                          <a:ext cx="145"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329" name="Group 13">
              <a:extLst>
                <a:ext uri="{FF2B5EF4-FFF2-40B4-BE49-F238E27FC236}">
                  <a16:creationId xmlns:a16="http://schemas.microsoft.com/office/drawing/2014/main" id="{1D2644EB-8ED5-4379-B31D-2E3AD8C64084}"/>
                </a:ext>
              </a:extLst>
            </p:cNvPr>
            <p:cNvGrpSpPr>
              <a:grpSpLocks/>
            </p:cNvGrpSpPr>
            <p:nvPr/>
          </p:nvGrpSpPr>
          <p:grpSpPr bwMode="auto">
            <a:xfrm>
              <a:off x="3252" y="2220"/>
              <a:ext cx="2160" cy="1008"/>
              <a:chOff x="1392" y="3408"/>
              <a:chExt cx="1680" cy="624"/>
            </a:xfrm>
          </p:grpSpPr>
          <p:sp>
            <p:nvSpPr>
              <p:cNvPr id="12340" name="Line 14">
                <a:extLst>
                  <a:ext uri="{FF2B5EF4-FFF2-40B4-BE49-F238E27FC236}">
                    <a16:creationId xmlns:a16="http://schemas.microsoft.com/office/drawing/2014/main" id="{2F6C8F9F-D413-457D-BCC7-85E11CF3B016}"/>
                  </a:ext>
                </a:extLst>
              </p:cNvPr>
              <p:cNvSpPr>
                <a:spLocks noChangeShapeType="1"/>
              </p:cNvSpPr>
              <p:nvPr/>
            </p:nvSpPr>
            <p:spPr bwMode="auto">
              <a:xfrm>
                <a:off x="1392" y="3408"/>
                <a:ext cx="1680"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41" name="Line 15">
                <a:extLst>
                  <a:ext uri="{FF2B5EF4-FFF2-40B4-BE49-F238E27FC236}">
                    <a16:creationId xmlns:a16="http://schemas.microsoft.com/office/drawing/2014/main" id="{FAEA6332-3B57-4F9E-8609-255F167F78EA}"/>
                  </a:ext>
                </a:extLst>
              </p:cNvPr>
              <p:cNvSpPr>
                <a:spLocks noChangeShapeType="1"/>
              </p:cNvSpPr>
              <p:nvPr/>
            </p:nvSpPr>
            <p:spPr bwMode="auto">
              <a:xfrm>
                <a:off x="1392" y="4032"/>
                <a:ext cx="1680" cy="0"/>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42" name="Line 16">
                <a:extLst>
                  <a:ext uri="{FF2B5EF4-FFF2-40B4-BE49-F238E27FC236}">
                    <a16:creationId xmlns:a16="http://schemas.microsoft.com/office/drawing/2014/main" id="{0C63FDF4-A0E9-494B-8E6C-C2D614227F42}"/>
                  </a:ext>
                </a:extLst>
              </p:cNvPr>
              <p:cNvSpPr>
                <a:spLocks noChangeShapeType="1"/>
              </p:cNvSpPr>
              <p:nvPr/>
            </p:nvSpPr>
            <p:spPr bwMode="auto">
              <a:xfrm>
                <a:off x="1392" y="3408"/>
                <a:ext cx="0" cy="624"/>
              </a:xfrm>
              <a:prstGeom prst="line">
                <a:avLst/>
              </a:prstGeom>
              <a:noFill/>
              <a:ln w="158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657" name="Rectangle 17">
              <a:extLst>
                <a:ext uri="{FF2B5EF4-FFF2-40B4-BE49-F238E27FC236}">
                  <a16:creationId xmlns:a16="http://schemas.microsoft.com/office/drawing/2014/main" id="{2B6DB562-ABC2-44AF-A1EA-EAF68DEEBFC1}"/>
                </a:ext>
              </a:extLst>
            </p:cNvPr>
            <p:cNvSpPr>
              <a:spLocks noChangeArrowheads="1"/>
            </p:cNvSpPr>
            <p:nvPr/>
          </p:nvSpPr>
          <p:spPr bwMode="auto">
            <a:xfrm>
              <a:off x="4308" y="2172"/>
              <a:ext cx="96" cy="110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graphicFrame>
          <p:nvGraphicFramePr>
            <p:cNvPr id="12331" name="Object 18">
              <a:extLst>
                <a:ext uri="{FF2B5EF4-FFF2-40B4-BE49-F238E27FC236}">
                  <a16:creationId xmlns:a16="http://schemas.microsoft.com/office/drawing/2014/main" id="{81CEFFEE-57A2-4BF5-8AD4-F1EAFC9C374E}"/>
                </a:ext>
              </a:extLst>
            </p:cNvPr>
            <p:cNvGraphicFramePr>
              <a:graphicFrameLocks/>
            </p:cNvGraphicFramePr>
            <p:nvPr/>
          </p:nvGraphicFramePr>
          <p:xfrm>
            <a:off x="4135" y="2557"/>
            <a:ext cx="88" cy="199"/>
          </p:xfrm>
          <a:graphic>
            <a:graphicData uri="http://schemas.openxmlformats.org/presentationml/2006/ole">
              <mc:AlternateContent xmlns:mc="http://schemas.openxmlformats.org/markup-compatibility/2006">
                <mc:Choice xmlns:v="urn:schemas-microsoft-com:vml" Requires="v">
                  <p:oleObj spid="_x0000_s12348" name="公式" r:id="rId13" imgW="47543" imgH="209520" progId="Equation.3">
                    <p:embed/>
                  </p:oleObj>
                </mc:Choice>
                <mc:Fallback>
                  <p:oleObj name="公式" r:id="rId13" imgW="47543" imgH="209520" progId="Equation.3">
                    <p:embed/>
                    <p:pic>
                      <p:nvPicPr>
                        <p:cNvPr id="0"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35" y="2557"/>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332" name="Group 19">
              <a:extLst>
                <a:ext uri="{FF2B5EF4-FFF2-40B4-BE49-F238E27FC236}">
                  <a16:creationId xmlns:a16="http://schemas.microsoft.com/office/drawing/2014/main" id="{A50AD37D-E3D1-40B8-8216-E66F2A2EB3D4}"/>
                </a:ext>
              </a:extLst>
            </p:cNvPr>
            <p:cNvGrpSpPr>
              <a:grpSpLocks/>
            </p:cNvGrpSpPr>
            <p:nvPr/>
          </p:nvGrpSpPr>
          <p:grpSpPr bwMode="auto">
            <a:xfrm>
              <a:off x="3444" y="2700"/>
              <a:ext cx="240" cy="240"/>
              <a:chOff x="1296" y="2016"/>
              <a:chExt cx="240" cy="240"/>
            </a:xfrm>
          </p:grpSpPr>
          <p:sp>
            <p:nvSpPr>
              <p:cNvPr id="12337" name="Line 20">
                <a:extLst>
                  <a:ext uri="{FF2B5EF4-FFF2-40B4-BE49-F238E27FC236}">
                    <a16:creationId xmlns:a16="http://schemas.microsoft.com/office/drawing/2014/main" id="{66CCADB1-1122-411F-98CF-CE2E7B66E8BB}"/>
                  </a:ext>
                </a:extLst>
              </p:cNvPr>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38" name="Line 21">
                <a:extLst>
                  <a:ext uri="{FF2B5EF4-FFF2-40B4-BE49-F238E27FC236}">
                    <a16:creationId xmlns:a16="http://schemas.microsoft.com/office/drawing/2014/main" id="{4181CF45-3A42-48D7-8DA2-DC7D39DFBED1}"/>
                  </a:ext>
                </a:extLst>
              </p:cNvPr>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39" name="Oval 22">
                <a:extLst>
                  <a:ext uri="{FF2B5EF4-FFF2-40B4-BE49-F238E27FC236}">
                    <a16:creationId xmlns:a16="http://schemas.microsoft.com/office/drawing/2014/main" id="{360617DF-8487-4C45-BF98-4A5151B66D30}"/>
                  </a:ext>
                </a:extLst>
              </p:cNvPr>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2333" name="Object 23">
              <a:extLst>
                <a:ext uri="{FF2B5EF4-FFF2-40B4-BE49-F238E27FC236}">
                  <a16:creationId xmlns:a16="http://schemas.microsoft.com/office/drawing/2014/main" id="{977AB8A4-09F9-4708-BADB-ACD16BD0934A}"/>
                </a:ext>
              </a:extLst>
            </p:cNvPr>
            <p:cNvGraphicFramePr>
              <a:graphicFrameLocks/>
            </p:cNvGraphicFramePr>
            <p:nvPr/>
          </p:nvGraphicFramePr>
          <p:xfrm>
            <a:off x="3433" y="2372"/>
            <a:ext cx="177" cy="231"/>
          </p:xfrm>
          <a:graphic>
            <a:graphicData uri="http://schemas.openxmlformats.org/presentationml/2006/ole">
              <mc:AlternateContent xmlns:mc="http://schemas.openxmlformats.org/markup-compatibility/2006">
                <mc:Choice xmlns:v="urn:schemas-microsoft-com:vml" Requires="v">
                  <p:oleObj spid="_x0000_s12349" name="公式" r:id="rId15" imgW="171534" imgH="276210" progId="Equation.3">
                    <p:embed/>
                  </p:oleObj>
                </mc:Choice>
                <mc:Fallback>
                  <p:oleObj name="公式" r:id="rId15" imgW="171534" imgH="276210" progId="Equation.3">
                    <p:embed/>
                    <p:pic>
                      <p:nvPicPr>
                        <p:cNvPr id="0" name="Object 2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33" y="2372"/>
                          <a:ext cx="177"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34" name="Object 24">
              <a:extLst>
                <a:ext uri="{FF2B5EF4-FFF2-40B4-BE49-F238E27FC236}">
                  <a16:creationId xmlns:a16="http://schemas.microsoft.com/office/drawing/2014/main" id="{E26B50A1-9CC9-438A-BDD8-E19AE129CDAC}"/>
                </a:ext>
              </a:extLst>
            </p:cNvPr>
            <p:cNvGraphicFramePr>
              <a:graphicFrameLocks/>
            </p:cNvGraphicFramePr>
            <p:nvPr/>
          </p:nvGraphicFramePr>
          <p:xfrm>
            <a:off x="4142" y="2237"/>
            <a:ext cx="145" cy="145"/>
          </p:xfrm>
          <a:graphic>
            <a:graphicData uri="http://schemas.openxmlformats.org/presentationml/2006/ole">
              <mc:AlternateContent xmlns:mc="http://schemas.openxmlformats.org/markup-compatibility/2006">
                <mc:Choice xmlns:v="urn:schemas-microsoft-com:vml" Requires="v">
                  <p:oleObj spid="_x0000_s12350" name="公式" r:id="rId17" imgW="123721" imgH="123930" progId="Equation.3">
                    <p:embed/>
                  </p:oleObj>
                </mc:Choice>
                <mc:Fallback>
                  <p:oleObj name="公式" r:id="rId17" imgW="123721" imgH="123930" progId="Equation.3">
                    <p:embed/>
                    <p:pic>
                      <p:nvPicPr>
                        <p:cNvPr id="0" name="Object 2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2" y="2237"/>
                          <a:ext cx="145"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35" name="Object 25">
              <a:extLst>
                <a:ext uri="{FF2B5EF4-FFF2-40B4-BE49-F238E27FC236}">
                  <a16:creationId xmlns:a16="http://schemas.microsoft.com/office/drawing/2014/main" id="{41C2346D-0F03-4DB1-9623-B92D20507437}"/>
                </a:ext>
              </a:extLst>
            </p:cNvPr>
            <p:cNvGraphicFramePr>
              <a:graphicFrameLocks/>
            </p:cNvGraphicFramePr>
            <p:nvPr/>
          </p:nvGraphicFramePr>
          <p:xfrm>
            <a:off x="4145" y="2988"/>
            <a:ext cx="129" cy="199"/>
          </p:xfrm>
          <a:graphic>
            <a:graphicData uri="http://schemas.openxmlformats.org/presentationml/2006/ole">
              <mc:AlternateContent xmlns:mc="http://schemas.openxmlformats.org/markup-compatibility/2006">
                <mc:Choice xmlns:v="urn:schemas-microsoft-com:vml" Requires="v">
                  <p:oleObj spid="_x0000_s12351" name="公式" r:id="rId19" imgW="95357" imgH="209520" progId="Equation.3">
                    <p:embed/>
                  </p:oleObj>
                </mc:Choice>
                <mc:Fallback>
                  <p:oleObj name="公式" r:id="rId19" imgW="95357" imgH="209520" progId="Equation.3">
                    <p:embed/>
                    <p:pic>
                      <p:nvPicPr>
                        <p:cNvPr id="0" name="Object 2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45" y="2988"/>
                          <a:ext cx="129"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36" name="Line 26">
              <a:extLst>
                <a:ext uri="{FF2B5EF4-FFF2-40B4-BE49-F238E27FC236}">
                  <a16:creationId xmlns:a16="http://schemas.microsoft.com/office/drawing/2014/main" id="{D986D742-DC7C-4E07-8CD2-784AF790157D}"/>
                </a:ext>
              </a:extLst>
            </p:cNvPr>
            <p:cNvSpPr>
              <a:spLocks noChangeShapeType="1"/>
            </p:cNvSpPr>
            <p:nvPr/>
          </p:nvSpPr>
          <p:spPr bwMode="auto">
            <a:xfrm>
              <a:off x="4500" y="2892"/>
              <a:ext cx="432"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667" name="AutoShape 27">
            <a:extLst>
              <a:ext uri="{FF2B5EF4-FFF2-40B4-BE49-F238E27FC236}">
                <a16:creationId xmlns:a16="http://schemas.microsoft.com/office/drawing/2014/main" id="{4C80F1B8-0110-4667-A0AC-2D3EA55CFFEE}"/>
              </a:ext>
            </a:extLst>
          </p:cNvPr>
          <p:cNvSpPr>
            <a:spLocks noChangeArrowheads="1"/>
          </p:cNvSpPr>
          <p:nvPr/>
        </p:nvSpPr>
        <p:spPr bwMode="auto">
          <a:xfrm>
            <a:off x="6808788" y="4335463"/>
            <a:ext cx="211137" cy="533400"/>
          </a:xfrm>
          <a:prstGeom prst="upArrow">
            <a:avLst>
              <a:gd name="adj1" fmla="val 50000"/>
              <a:gd name="adj2" fmla="val 63158"/>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68" name="Rectangle 28">
            <a:extLst>
              <a:ext uri="{FF2B5EF4-FFF2-40B4-BE49-F238E27FC236}">
                <a16:creationId xmlns:a16="http://schemas.microsoft.com/office/drawing/2014/main" id="{4BEB1CA7-9551-4A8F-9966-EC03B85EFEC8}"/>
              </a:ext>
            </a:extLst>
          </p:cNvPr>
          <p:cNvSpPr>
            <a:spLocks noChangeArrowheads="1"/>
          </p:cNvSpPr>
          <p:nvPr/>
        </p:nvSpPr>
        <p:spPr bwMode="auto">
          <a:xfrm>
            <a:off x="8210550" y="3725863"/>
            <a:ext cx="152400" cy="17526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graphicFrame>
        <p:nvGraphicFramePr>
          <p:cNvPr id="112669" name="Object 29">
            <a:extLst>
              <a:ext uri="{FF2B5EF4-FFF2-40B4-BE49-F238E27FC236}">
                <a16:creationId xmlns:a16="http://schemas.microsoft.com/office/drawing/2014/main" id="{779B3DB7-C5A8-4CA3-85D7-FA558E2CAC87}"/>
              </a:ext>
            </a:extLst>
          </p:cNvPr>
          <p:cNvGraphicFramePr>
            <a:graphicFrameLocks noChangeAspect="1"/>
          </p:cNvGraphicFramePr>
          <p:nvPr/>
        </p:nvGraphicFramePr>
        <p:xfrm>
          <a:off x="3457575" y="2852738"/>
          <a:ext cx="1917700" cy="685800"/>
        </p:xfrm>
        <a:graphic>
          <a:graphicData uri="http://schemas.openxmlformats.org/presentationml/2006/ole">
            <mc:AlternateContent xmlns:mc="http://schemas.openxmlformats.org/markup-compatibility/2006">
              <mc:Choice xmlns:v="urn:schemas-microsoft-com:vml" Requires="v">
                <p:oleObj spid="_x0000_s12352" name="公式" r:id="rId21" imgW="1809621" imgH="581040" progId="Equation.3">
                  <p:embed/>
                </p:oleObj>
              </mc:Choice>
              <mc:Fallback>
                <p:oleObj name="公式" r:id="rId21" imgW="1809621" imgH="581040" progId="Equation.3">
                  <p:embed/>
                  <p:pic>
                    <p:nvPicPr>
                      <p:cNvPr id="0" name="Object 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57575" y="2852738"/>
                        <a:ext cx="19177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0" name="Object 30">
            <a:extLst>
              <a:ext uri="{FF2B5EF4-FFF2-40B4-BE49-F238E27FC236}">
                <a16:creationId xmlns:a16="http://schemas.microsoft.com/office/drawing/2014/main" id="{FDF2604D-96B3-48C1-8A3B-9C60E1F4EB23}"/>
              </a:ext>
            </a:extLst>
          </p:cNvPr>
          <p:cNvGraphicFramePr>
            <a:graphicFrameLocks/>
          </p:cNvGraphicFramePr>
          <p:nvPr/>
        </p:nvGraphicFramePr>
        <p:xfrm>
          <a:off x="5492750" y="2870200"/>
          <a:ext cx="2108200" cy="685800"/>
        </p:xfrm>
        <a:graphic>
          <a:graphicData uri="http://schemas.openxmlformats.org/presentationml/2006/ole">
            <mc:AlternateContent xmlns:mc="http://schemas.openxmlformats.org/markup-compatibility/2006">
              <mc:Choice xmlns:v="urn:schemas-microsoft-com:vml" Requires="v">
                <p:oleObj spid="_x0000_s12353" name="公式" r:id="rId23" imgW="2000334" imgH="581040" progId="Equation.3">
                  <p:embed/>
                </p:oleObj>
              </mc:Choice>
              <mc:Fallback>
                <p:oleObj name="公式" r:id="rId23" imgW="2000334" imgH="581040" progId="Equation.3">
                  <p:embed/>
                  <p:pic>
                    <p:nvPicPr>
                      <p:cNvPr id="0" name="Object 3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92750" y="2870200"/>
                        <a:ext cx="210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1" name="Object 31">
            <a:extLst>
              <a:ext uri="{FF2B5EF4-FFF2-40B4-BE49-F238E27FC236}">
                <a16:creationId xmlns:a16="http://schemas.microsoft.com/office/drawing/2014/main" id="{721DAC06-2951-460A-9037-30D6A55D5FAF}"/>
              </a:ext>
            </a:extLst>
          </p:cNvPr>
          <p:cNvGraphicFramePr>
            <a:graphicFrameLocks noChangeAspect="1"/>
          </p:cNvGraphicFramePr>
          <p:nvPr/>
        </p:nvGraphicFramePr>
        <p:xfrm>
          <a:off x="1057275" y="4198938"/>
          <a:ext cx="2451100" cy="685800"/>
        </p:xfrm>
        <a:graphic>
          <a:graphicData uri="http://schemas.openxmlformats.org/presentationml/2006/ole">
            <mc:AlternateContent xmlns:mc="http://schemas.openxmlformats.org/markup-compatibility/2006">
              <mc:Choice xmlns:v="urn:schemas-microsoft-com:vml" Requires="v">
                <p:oleObj spid="_x0000_s12354" name="公式" r:id="rId25" imgW="2343133" imgH="581040" progId="Equation.3">
                  <p:embed/>
                </p:oleObj>
              </mc:Choice>
              <mc:Fallback>
                <p:oleObj name="公式" r:id="rId25" imgW="2343133" imgH="581040" progId="Equation.3">
                  <p:embed/>
                  <p:pic>
                    <p:nvPicPr>
                      <p:cNvPr id="0" name="Object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57275" y="4198938"/>
                        <a:ext cx="24511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2" name="Object 32">
            <a:extLst>
              <a:ext uri="{FF2B5EF4-FFF2-40B4-BE49-F238E27FC236}">
                <a16:creationId xmlns:a16="http://schemas.microsoft.com/office/drawing/2014/main" id="{8EC6DBE5-DFCE-40D7-9C67-5AA46A66B3F6}"/>
              </a:ext>
            </a:extLst>
          </p:cNvPr>
          <p:cNvGraphicFramePr>
            <a:graphicFrameLocks noChangeAspect="1"/>
          </p:cNvGraphicFramePr>
          <p:nvPr/>
        </p:nvGraphicFramePr>
        <p:xfrm>
          <a:off x="1430338" y="5145088"/>
          <a:ext cx="1270000" cy="660400"/>
        </p:xfrm>
        <a:graphic>
          <a:graphicData uri="http://schemas.openxmlformats.org/presentationml/2006/ole">
            <mc:AlternateContent xmlns:mc="http://schemas.openxmlformats.org/markup-compatibility/2006">
              <mc:Choice xmlns:v="urn:schemas-microsoft-com:vml" Requires="v">
                <p:oleObj spid="_x0000_s12355" name="公式" r:id="rId27" imgW="1162112" imgH="552420" progId="Equation.3">
                  <p:embed/>
                </p:oleObj>
              </mc:Choice>
              <mc:Fallback>
                <p:oleObj name="公式" r:id="rId27" imgW="1162112" imgH="552420" progId="Equation.3">
                  <p:embed/>
                  <p:pic>
                    <p:nvPicPr>
                      <p:cNvPr id="0" name="Object 3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30338" y="5145088"/>
                        <a:ext cx="12700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3" name="Object 33">
            <a:extLst>
              <a:ext uri="{FF2B5EF4-FFF2-40B4-BE49-F238E27FC236}">
                <a16:creationId xmlns:a16="http://schemas.microsoft.com/office/drawing/2014/main" id="{4C87D139-AED0-4270-83E7-D9F5641FBBDF}"/>
              </a:ext>
            </a:extLst>
          </p:cNvPr>
          <p:cNvGraphicFramePr>
            <a:graphicFrameLocks noChangeAspect="1"/>
          </p:cNvGraphicFramePr>
          <p:nvPr/>
        </p:nvGraphicFramePr>
        <p:xfrm>
          <a:off x="2771775" y="5314950"/>
          <a:ext cx="812800" cy="317500"/>
        </p:xfrm>
        <a:graphic>
          <a:graphicData uri="http://schemas.openxmlformats.org/presentationml/2006/ole">
            <mc:AlternateContent xmlns:mc="http://schemas.openxmlformats.org/markup-compatibility/2006">
              <mc:Choice xmlns:v="urn:schemas-microsoft-com:vml" Requires="v">
                <p:oleObj spid="_x0000_s12356" name="公式" r:id="rId29" imgW="704777" imgH="209520" progId="Equation.3">
                  <p:embed/>
                </p:oleObj>
              </mc:Choice>
              <mc:Fallback>
                <p:oleObj name="公式" r:id="rId29" imgW="704777" imgH="209520" progId="Equation.3">
                  <p:embed/>
                  <p:pic>
                    <p:nvPicPr>
                      <p:cNvPr id="0" name="Object 3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71775" y="5314950"/>
                        <a:ext cx="81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24">
            <a:extLst>
              <a:ext uri="{FF2B5EF4-FFF2-40B4-BE49-F238E27FC236}">
                <a16:creationId xmlns:a16="http://schemas.microsoft.com/office/drawing/2014/main" id="{33C46BF7-8684-4DBB-843E-F8D72FBD5AFD}"/>
              </a:ext>
            </a:extLst>
          </p:cNvPr>
          <p:cNvGraphicFramePr>
            <a:graphicFrameLocks/>
          </p:cNvGraphicFramePr>
          <p:nvPr/>
        </p:nvGraphicFramePr>
        <p:xfrm>
          <a:off x="720725" y="869950"/>
          <a:ext cx="1995488" cy="469900"/>
        </p:xfrm>
        <a:graphic>
          <a:graphicData uri="http://schemas.openxmlformats.org/presentationml/2006/ole">
            <mc:AlternateContent xmlns:mc="http://schemas.openxmlformats.org/markup-compatibility/2006">
              <mc:Choice xmlns:v="urn:schemas-microsoft-com:vml" Requires="v">
                <p:oleObj spid="_x0000_s12357" name="公式" r:id="rId31" imgW="1886068" imgH="362070" progId="Equation.3">
                  <p:embed/>
                </p:oleObj>
              </mc:Choice>
              <mc:Fallback>
                <p:oleObj name="公式" r:id="rId31" imgW="1886068" imgH="362070" progId="Equation.3">
                  <p:embed/>
                  <p:pic>
                    <p:nvPicPr>
                      <p:cNvPr id="0" name="Object 24"/>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20725" y="869950"/>
                        <a:ext cx="199548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25">
            <a:extLst>
              <a:ext uri="{FF2B5EF4-FFF2-40B4-BE49-F238E27FC236}">
                <a16:creationId xmlns:a16="http://schemas.microsoft.com/office/drawing/2014/main" id="{F95AA1A2-1984-409A-A80A-46E74D0C554F}"/>
              </a:ext>
            </a:extLst>
          </p:cNvPr>
          <p:cNvSpPr txBox="1">
            <a:spLocks noChangeArrowheads="1"/>
          </p:cNvSpPr>
          <p:nvPr/>
        </p:nvSpPr>
        <p:spPr bwMode="auto">
          <a:xfrm>
            <a:off x="220663" y="346075"/>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电子受洛伦兹力</a:t>
            </a:r>
          </a:p>
        </p:txBody>
      </p:sp>
      <p:sp>
        <p:nvSpPr>
          <p:cNvPr id="38" name="Text Box 26">
            <a:extLst>
              <a:ext uri="{FF2B5EF4-FFF2-40B4-BE49-F238E27FC236}">
                <a16:creationId xmlns:a16="http://schemas.microsoft.com/office/drawing/2014/main" id="{9ACC304B-E4DC-458B-9E0E-DDD4F8F15D9D}"/>
              </a:ext>
            </a:extLst>
          </p:cNvPr>
          <p:cNvSpPr txBox="1">
            <a:spLocks noChangeArrowheads="1"/>
          </p:cNvSpPr>
          <p:nvPr/>
        </p:nvSpPr>
        <p:spPr bwMode="auto">
          <a:xfrm>
            <a:off x="2982913" y="862013"/>
            <a:ext cx="209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非静电力</a:t>
            </a:r>
          </a:p>
        </p:txBody>
      </p:sp>
      <p:graphicFrame>
        <p:nvGraphicFramePr>
          <p:cNvPr id="39" name="Object 27">
            <a:extLst>
              <a:ext uri="{FF2B5EF4-FFF2-40B4-BE49-F238E27FC236}">
                <a16:creationId xmlns:a16="http://schemas.microsoft.com/office/drawing/2014/main" id="{053F0F50-409B-477F-AB03-D4E7EA42E42C}"/>
              </a:ext>
            </a:extLst>
          </p:cNvPr>
          <p:cNvGraphicFramePr>
            <a:graphicFrameLocks/>
          </p:cNvGraphicFramePr>
          <p:nvPr/>
        </p:nvGraphicFramePr>
        <p:xfrm>
          <a:off x="4951413" y="869950"/>
          <a:ext cx="420687" cy="457200"/>
        </p:xfrm>
        <a:graphic>
          <a:graphicData uri="http://schemas.openxmlformats.org/presentationml/2006/ole">
            <mc:AlternateContent xmlns:mc="http://schemas.openxmlformats.org/markup-compatibility/2006">
              <mc:Choice xmlns:v="urn:schemas-microsoft-com:vml" Requires="v">
                <p:oleObj spid="_x0000_s12358" name="公式" r:id="rId33" imgW="314435" imgH="352350" progId="Equation.3">
                  <p:embed/>
                </p:oleObj>
              </mc:Choice>
              <mc:Fallback>
                <p:oleObj name="公式" r:id="rId33" imgW="314435" imgH="352350" progId="Equation.3">
                  <p:embed/>
                  <p:pic>
                    <p:nvPicPr>
                      <p:cNvPr id="0" name="Object 2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51413" y="869950"/>
                        <a:ext cx="4206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 name="Group 7">
            <a:extLst>
              <a:ext uri="{FF2B5EF4-FFF2-40B4-BE49-F238E27FC236}">
                <a16:creationId xmlns:a16="http://schemas.microsoft.com/office/drawing/2014/main" id="{58C0C94C-C00D-4028-A7B7-1DDB3F90084A}"/>
              </a:ext>
            </a:extLst>
          </p:cNvPr>
          <p:cNvGrpSpPr>
            <a:grpSpLocks/>
          </p:cNvGrpSpPr>
          <p:nvPr/>
        </p:nvGrpSpPr>
        <p:grpSpPr bwMode="auto">
          <a:xfrm>
            <a:off x="5637213" y="260350"/>
            <a:ext cx="3317875" cy="1639888"/>
            <a:chOff x="1392" y="2352"/>
            <a:chExt cx="2448" cy="1104"/>
          </a:xfrm>
        </p:grpSpPr>
        <p:sp>
          <p:nvSpPr>
            <p:cNvPr id="12325" name="Rectangle 8">
              <a:extLst>
                <a:ext uri="{FF2B5EF4-FFF2-40B4-BE49-F238E27FC236}">
                  <a16:creationId xmlns:a16="http://schemas.microsoft.com/office/drawing/2014/main" id="{FE8BE4C2-5473-4D33-8E79-729C21F36B8A}"/>
                </a:ext>
              </a:extLst>
            </p:cNvPr>
            <p:cNvSpPr>
              <a:spLocks noChangeArrowheads="1"/>
            </p:cNvSpPr>
            <p:nvPr/>
          </p:nvSpPr>
          <p:spPr bwMode="auto">
            <a:xfrm>
              <a:off x="1392" y="2352"/>
              <a:ext cx="2448" cy="48"/>
            </a:xfrm>
            <a:prstGeom prst="rect">
              <a:avLst/>
            </a:prstGeom>
            <a:gradFill rotWithShape="0">
              <a:gsLst>
                <a:gs pos="0">
                  <a:srgbClr val="007676"/>
                </a:gs>
                <a:gs pos="50000">
                  <a:srgbClr val="00FFFF"/>
                </a:gs>
                <a:gs pos="100000">
                  <a:srgbClr val="0076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26" name="Rectangle 9">
              <a:extLst>
                <a:ext uri="{FF2B5EF4-FFF2-40B4-BE49-F238E27FC236}">
                  <a16:creationId xmlns:a16="http://schemas.microsoft.com/office/drawing/2014/main" id="{F2E9E3A7-7679-45ED-842E-55B2E761D6BD}"/>
                </a:ext>
              </a:extLst>
            </p:cNvPr>
            <p:cNvSpPr>
              <a:spLocks noChangeArrowheads="1"/>
            </p:cNvSpPr>
            <p:nvPr/>
          </p:nvSpPr>
          <p:spPr bwMode="auto">
            <a:xfrm>
              <a:off x="1392" y="3408"/>
              <a:ext cx="2448" cy="48"/>
            </a:xfrm>
            <a:prstGeom prst="rect">
              <a:avLst/>
            </a:prstGeom>
            <a:gradFill rotWithShape="0">
              <a:gsLst>
                <a:gs pos="0">
                  <a:srgbClr val="007676"/>
                </a:gs>
                <a:gs pos="50000">
                  <a:srgbClr val="00FFFF"/>
                </a:gs>
                <a:gs pos="100000">
                  <a:srgbClr val="0076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27" name="Rectangle 10">
              <a:extLst>
                <a:ext uri="{FF2B5EF4-FFF2-40B4-BE49-F238E27FC236}">
                  <a16:creationId xmlns:a16="http://schemas.microsoft.com/office/drawing/2014/main" id="{E568F257-4F49-4A1C-B348-EAD9BDA9F4A5}"/>
                </a:ext>
              </a:extLst>
            </p:cNvPr>
            <p:cNvSpPr>
              <a:spLocks noChangeArrowheads="1"/>
            </p:cNvSpPr>
            <p:nvPr/>
          </p:nvSpPr>
          <p:spPr bwMode="auto">
            <a:xfrm>
              <a:off x="1392" y="2352"/>
              <a:ext cx="48" cy="1104"/>
            </a:xfrm>
            <a:prstGeom prst="rect">
              <a:avLst/>
            </a:prstGeom>
            <a:gradFill rotWithShape="0">
              <a:gsLst>
                <a:gs pos="0">
                  <a:srgbClr val="007676"/>
                </a:gs>
                <a:gs pos="50000">
                  <a:srgbClr val="00FFFF"/>
                </a:gs>
                <a:gs pos="100000">
                  <a:srgbClr val="00767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4" name="Rectangle 11">
            <a:extLst>
              <a:ext uri="{FF2B5EF4-FFF2-40B4-BE49-F238E27FC236}">
                <a16:creationId xmlns:a16="http://schemas.microsoft.com/office/drawing/2014/main" id="{F1445AE4-825C-4855-88F9-18DCB64A3AEF}"/>
              </a:ext>
            </a:extLst>
          </p:cNvPr>
          <p:cNvSpPr>
            <a:spLocks noChangeArrowheads="1"/>
          </p:cNvSpPr>
          <p:nvPr/>
        </p:nvSpPr>
        <p:spPr bwMode="auto">
          <a:xfrm>
            <a:off x="7278688" y="147638"/>
            <a:ext cx="533400" cy="1828800"/>
          </a:xfrm>
          <a:prstGeom prst="rect">
            <a:avLst/>
          </a:prstGeom>
          <a:gradFill rotWithShape="0">
            <a:gsLst>
              <a:gs pos="0">
                <a:srgbClr val="765E00"/>
              </a:gs>
              <a:gs pos="50000">
                <a:srgbClr val="FFCC00"/>
              </a:gs>
              <a:gs pos="100000">
                <a:srgbClr val="765E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5" name="Group 12">
            <a:extLst>
              <a:ext uri="{FF2B5EF4-FFF2-40B4-BE49-F238E27FC236}">
                <a16:creationId xmlns:a16="http://schemas.microsoft.com/office/drawing/2014/main" id="{36C5177E-0EEB-428D-A8CA-167D87F991B2}"/>
              </a:ext>
            </a:extLst>
          </p:cNvPr>
          <p:cNvGrpSpPr>
            <a:grpSpLocks/>
          </p:cNvGrpSpPr>
          <p:nvPr/>
        </p:nvGrpSpPr>
        <p:grpSpPr bwMode="auto">
          <a:xfrm>
            <a:off x="6288088" y="757238"/>
            <a:ext cx="533400" cy="533400"/>
            <a:chOff x="624" y="3072"/>
            <a:chExt cx="336" cy="336"/>
          </a:xfrm>
        </p:grpSpPr>
        <p:sp>
          <p:nvSpPr>
            <p:cNvPr id="12322" name="Oval 13">
              <a:extLst>
                <a:ext uri="{FF2B5EF4-FFF2-40B4-BE49-F238E27FC236}">
                  <a16:creationId xmlns:a16="http://schemas.microsoft.com/office/drawing/2014/main" id="{6BFED823-8F48-4B64-8B7D-B03E23DA3051}"/>
                </a:ext>
              </a:extLst>
            </p:cNvPr>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23" name="Line 14">
              <a:extLst>
                <a:ext uri="{FF2B5EF4-FFF2-40B4-BE49-F238E27FC236}">
                  <a16:creationId xmlns:a16="http://schemas.microsoft.com/office/drawing/2014/main" id="{14A2C349-A383-4EFB-B410-1ADFEABEEE61}"/>
                </a:ext>
              </a:extLst>
            </p:cNvPr>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4" name="Line 15">
              <a:extLst>
                <a:ext uri="{FF2B5EF4-FFF2-40B4-BE49-F238E27FC236}">
                  <a16:creationId xmlns:a16="http://schemas.microsoft.com/office/drawing/2014/main" id="{17EAD674-1CD5-434D-9924-8C53B58CF29A}"/>
                </a:ext>
              </a:extLst>
            </p:cNvPr>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9" name="Object 16">
            <a:extLst>
              <a:ext uri="{FF2B5EF4-FFF2-40B4-BE49-F238E27FC236}">
                <a16:creationId xmlns:a16="http://schemas.microsoft.com/office/drawing/2014/main" id="{523D5764-6C9D-4C74-A1DF-F1A7994A3311}"/>
              </a:ext>
            </a:extLst>
          </p:cNvPr>
          <p:cNvGraphicFramePr>
            <a:graphicFrameLocks/>
          </p:cNvGraphicFramePr>
          <p:nvPr/>
        </p:nvGraphicFramePr>
        <p:xfrm>
          <a:off x="6130925" y="358775"/>
          <a:ext cx="280988" cy="366713"/>
        </p:xfrm>
        <a:graphic>
          <a:graphicData uri="http://schemas.openxmlformats.org/presentationml/2006/ole">
            <mc:AlternateContent xmlns:mc="http://schemas.openxmlformats.org/markup-compatibility/2006">
              <mc:Choice xmlns:v="urn:schemas-microsoft-com:vml" Requires="v">
                <p:oleObj spid="_x0000_s12359" name="公式" r:id="rId35" imgW="171534" imgH="276210" progId="Equation.3">
                  <p:embed/>
                </p:oleObj>
              </mc:Choice>
              <mc:Fallback>
                <p:oleObj name="公式" r:id="rId35" imgW="171534" imgH="276210" progId="Equation.3">
                  <p:embed/>
                  <p:pic>
                    <p:nvPicPr>
                      <p:cNvPr id="0" name="Object 1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130925" y="358775"/>
                        <a:ext cx="2809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Oval 17">
            <a:extLst>
              <a:ext uri="{FF2B5EF4-FFF2-40B4-BE49-F238E27FC236}">
                <a16:creationId xmlns:a16="http://schemas.microsoft.com/office/drawing/2014/main" id="{0BF15D66-C6FC-4761-AE96-70C76399093A}"/>
              </a:ext>
            </a:extLst>
          </p:cNvPr>
          <p:cNvSpPr>
            <a:spLocks noChangeArrowheads="1"/>
          </p:cNvSpPr>
          <p:nvPr/>
        </p:nvSpPr>
        <p:spPr bwMode="auto">
          <a:xfrm>
            <a:off x="7392988" y="833438"/>
            <a:ext cx="304800" cy="304800"/>
          </a:xfrm>
          <a:prstGeom prst="ellipse">
            <a:avLst/>
          </a:prstGeom>
          <a:gradFill rotWithShape="0">
            <a:gsLst>
              <a:gs pos="0">
                <a:srgbClr val="CC99FF"/>
              </a:gs>
              <a:gs pos="100000">
                <a:srgbClr val="5E47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 name="Object 18">
            <a:extLst>
              <a:ext uri="{FF2B5EF4-FFF2-40B4-BE49-F238E27FC236}">
                <a16:creationId xmlns:a16="http://schemas.microsoft.com/office/drawing/2014/main" id="{03A8AE6A-DB07-43DB-8D24-2C7BFBE1CB6E}"/>
              </a:ext>
            </a:extLst>
          </p:cNvPr>
          <p:cNvGraphicFramePr>
            <a:graphicFrameLocks/>
          </p:cNvGraphicFramePr>
          <p:nvPr/>
        </p:nvGraphicFramePr>
        <p:xfrm>
          <a:off x="7046913" y="854075"/>
          <a:ext cx="139700" cy="315913"/>
        </p:xfrm>
        <a:graphic>
          <a:graphicData uri="http://schemas.openxmlformats.org/presentationml/2006/ole">
            <mc:AlternateContent xmlns:mc="http://schemas.openxmlformats.org/markup-compatibility/2006">
              <mc:Choice xmlns:v="urn:schemas-microsoft-com:vml" Requires="v">
                <p:oleObj spid="_x0000_s12360" name="公式" r:id="rId37" imgW="47543" imgH="209520" progId="Equation.3">
                  <p:embed/>
                </p:oleObj>
              </mc:Choice>
              <mc:Fallback>
                <p:oleObj name="公式" r:id="rId37" imgW="47543" imgH="209520" progId="Equation.3">
                  <p:embed/>
                  <p:pic>
                    <p:nvPicPr>
                      <p:cNvPr id="0" name="Object 18"/>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046913" y="854075"/>
                        <a:ext cx="1397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9">
            <a:extLst>
              <a:ext uri="{FF2B5EF4-FFF2-40B4-BE49-F238E27FC236}">
                <a16:creationId xmlns:a16="http://schemas.microsoft.com/office/drawing/2014/main" id="{A73033AE-E209-4E7B-9C45-4A65598ECA89}"/>
              </a:ext>
            </a:extLst>
          </p:cNvPr>
          <p:cNvGraphicFramePr>
            <a:graphicFrameLocks/>
          </p:cNvGraphicFramePr>
          <p:nvPr/>
        </p:nvGraphicFramePr>
        <p:xfrm>
          <a:off x="8186738" y="582613"/>
          <a:ext cx="230187" cy="306387"/>
        </p:xfrm>
        <a:graphic>
          <a:graphicData uri="http://schemas.openxmlformats.org/presentationml/2006/ole">
            <mc:AlternateContent xmlns:mc="http://schemas.openxmlformats.org/markup-compatibility/2006">
              <mc:Choice xmlns:v="urn:schemas-microsoft-com:vml" Requires="v">
                <p:oleObj spid="_x0000_s12361" name="公式" r:id="rId39" imgW="123721" imgH="200070" progId="Equation.3">
                  <p:embed/>
                </p:oleObj>
              </mc:Choice>
              <mc:Fallback>
                <p:oleObj name="公式" r:id="rId39" imgW="123721" imgH="200070" progId="Equation.3">
                  <p:embed/>
                  <p:pic>
                    <p:nvPicPr>
                      <p:cNvPr id="0" name="Object 19"/>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186738" y="582613"/>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Line 20">
            <a:extLst>
              <a:ext uri="{FF2B5EF4-FFF2-40B4-BE49-F238E27FC236}">
                <a16:creationId xmlns:a16="http://schemas.microsoft.com/office/drawing/2014/main" id="{9782F280-E1E3-47E2-BF85-0169D2673919}"/>
              </a:ext>
            </a:extLst>
          </p:cNvPr>
          <p:cNvSpPr>
            <a:spLocks noChangeShapeType="1"/>
          </p:cNvSpPr>
          <p:nvPr/>
        </p:nvSpPr>
        <p:spPr bwMode="auto">
          <a:xfrm>
            <a:off x="7812088" y="985838"/>
            <a:ext cx="633412" cy="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21">
            <a:extLst>
              <a:ext uri="{FF2B5EF4-FFF2-40B4-BE49-F238E27FC236}">
                <a16:creationId xmlns:a16="http://schemas.microsoft.com/office/drawing/2014/main" id="{155F9FB5-4E71-463E-AC11-4DE5D94ED959}"/>
              </a:ext>
            </a:extLst>
          </p:cNvPr>
          <p:cNvSpPr>
            <a:spLocks noChangeShapeType="1"/>
          </p:cNvSpPr>
          <p:nvPr/>
        </p:nvSpPr>
        <p:spPr bwMode="auto">
          <a:xfrm>
            <a:off x="7545388" y="1138238"/>
            <a:ext cx="0" cy="533400"/>
          </a:xfrm>
          <a:prstGeom prst="line">
            <a:avLst/>
          </a:prstGeom>
          <a:noFill/>
          <a:ln w="222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5" name="Object 22">
            <a:extLst>
              <a:ext uri="{FF2B5EF4-FFF2-40B4-BE49-F238E27FC236}">
                <a16:creationId xmlns:a16="http://schemas.microsoft.com/office/drawing/2014/main" id="{E301F7FE-B0C2-4CEB-AFEE-398A611C8849}"/>
              </a:ext>
            </a:extLst>
          </p:cNvPr>
          <p:cNvGraphicFramePr>
            <a:graphicFrameLocks/>
          </p:cNvGraphicFramePr>
          <p:nvPr/>
        </p:nvGraphicFramePr>
        <p:xfrm>
          <a:off x="7826375" y="1128713"/>
          <a:ext cx="280988" cy="471487"/>
        </p:xfrm>
        <a:graphic>
          <a:graphicData uri="http://schemas.openxmlformats.org/presentationml/2006/ole">
            <mc:AlternateContent xmlns:mc="http://schemas.openxmlformats.org/markup-compatibility/2006">
              <mc:Choice xmlns:v="urn:schemas-microsoft-com:vml" Requires="v">
                <p:oleObj spid="_x0000_s12362" name="公式" r:id="rId41" imgW="171534" imgH="362070" progId="Equation.3">
                  <p:embed/>
                </p:oleObj>
              </mc:Choice>
              <mc:Fallback>
                <p:oleObj name="公式" r:id="rId41" imgW="171534" imgH="362070" progId="Equation.3">
                  <p:embed/>
                  <p:pic>
                    <p:nvPicPr>
                      <p:cNvPr id="0" name="Object 22"/>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826375" y="1128713"/>
                        <a:ext cx="280988"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28">
            <a:extLst>
              <a:ext uri="{FF2B5EF4-FFF2-40B4-BE49-F238E27FC236}">
                <a16:creationId xmlns:a16="http://schemas.microsoft.com/office/drawing/2014/main" id="{FDFE871B-13C6-4245-8626-50D9B8943BE0}"/>
              </a:ext>
            </a:extLst>
          </p:cNvPr>
          <p:cNvGraphicFramePr>
            <a:graphicFrameLocks noChangeAspect="1"/>
          </p:cNvGraphicFramePr>
          <p:nvPr/>
        </p:nvGraphicFramePr>
        <p:xfrm>
          <a:off x="7278688" y="376238"/>
          <a:ext cx="533400" cy="442912"/>
        </p:xfrm>
        <a:graphic>
          <a:graphicData uri="http://schemas.openxmlformats.org/presentationml/2006/ole">
            <mc:AlternateContent xmlns:mc="http://schemas.openxmlformats.org/markup-compatibility/2006">
              <mc:Choice xmlns:v="urn:schemas-microsoft-com:vml" Requires="v">
                <p:oleObj spid="_x0000_s12363" name="Equation" r:id="rId43" imgW="123721" imgH="47520" progId="Equation.3">
                  <p:embed/>
                </p:oleObj>
              </mc:Choice>
              <mc:Fallback>
                <p:oleObj name="Equation" r:id="rId43" imgW="123721" imgH="47520" progId="Equation.3">
                  <p:embed/>
                  <p:pic>
                    <p:nvPicPr>
                      <p:cNvPr id="0" name="Object 2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278688" y="376238"/>
                        <a:ext cx="5334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2"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0" fill="hold"/>
                                        <p:tgtEl>
                                          <p:spTgt spid="40"/>
                                        </p:tgtEl>
                                        <p:attrNameLst>
                                          <p:attrName>ppt_x</p:attrName>
                                        </p:attrNameLst>
                                      </p:cBhvr>
                                      <p:tavLst>
                                        <p:tav tm="0">
                                          <p:val>
                                            <p:strVal val="1+#ppt_w/2"/>
                                          </p:val>
                                        </p:tav>
                                        <p:tav tm="100000">
                                          <p:val>
                                            <p:strVal val="#ppt_x"/>
                                          </p:val>
                                        </p:tav>
                                      </p:tavLst>
                                    </p:anim>
                                    <p:anim calcmode="lin" valueType="num">
                                      <p:cBhvr additive="base">
                                        <p:cTn id="8" dur="50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500" fill="hold"/>
                                        <p:tgtEl>
                                          <p:spTgt spid="45"/>
                                        </p:tgtEl>
                                        <p:attrNameLst>
                                          <p:attrName>ppt_w</p:attrName>
                                        </p:attrNameLst>
                                      </p:cBhvr>
                                      <p:tavLst>
                                        <p:tav tm="0">
                                          <p:val>
                                            <p:fltVal val="0"/>
                                          </p:val>
                                        </p:tav>
                                        <p:tav tm="100000">
                                          <p:val>
                                            <p:strVal val="#ppt_w"/>
                                          </p:val>
                                        </p:tav>
                                      </p:tavLst>
                                    </p:anim>
                                    <p:anim calcmode="lin" valueType="num">
                                      <p:cBhvr>
                                        <p:cTn id="14" dur="500" fill="hold"/>
                                        <p:tgtEl>
                                          <p:spTgt spid="45"/>
                                        </p:tgtEl>
                                        <p:attrNameLst>
                                          <p:attrName>ppt_h</p:attrName>
                                        </p:attrNameLst>
                                      </p:cBhvr>
                                      <p:tavLst>
                                        <p:tav tm="0">
                                          <p:val>
                                            <p:fltVal val="0"/>
                                          </p:val>
                                        </p:tav>
                                        <p:tav tm="100000">
                                          <p:val>
                                            <p:strVal val="#ppt_h"/>
                                          </p:val>
                                        </p:tav>
                                      </p:tavLst>
                                    </p:anim>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4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0" fill="hold"/>
                                        <p:tgtEl>
                                          <p:spTgt spid="44"/>
                                        </p:tgtEl>
                                        <p:attrNameLst>
                                          <p:attrName>ppt_x</p:attrName>
                                        </p:attrNameLst>
                                      </p:cBhvr>
                                      <p:tavLst>
                                        <p:tav tm="0">
                                          <p:val>
                                            <p:strVal val="0-#ppt_w/2"/>
                                          </p:val>
                                        </p:tav>
                                        <p:tav tm="100000">
                                          <p:val>
                                            <p:strVal val="#ppt_x"/>
                                          </p:val>
                                        </p:tav>
                                      </p:tavLst>
                                    </p:anim>
                                    <p:anim calcmode="lin" valueType="num">
                                      <p:cBhvr additive="base">
                                        <p:cTn id="23" dur="5000" fill="hold"/>
                                        <p:tgtEl>
                                          <p:spTgt spid="44"/>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0"/>
                            </p:stCondLst>
                            <p:childTnLst>
                              <p:par>
                                <p:cTn id="25" presetID="1" presetClass="entr" presetSubtype="0" fill="hold" nodeType="afterEffect">
                                  <p:stCondLst>
                                    <p:cond delay="0"/>
                                  </p:stCondLst>
                                  <p:childTnLst>
                                    <p:set>
                                      <p:cBhvr>
                                        <p:cTn id="26" dur="1" fill="hold">
                                          <p:stCondLst>
                                            <p:cond delay="499"/>
                                          </p:stCondLst>
                                        </p:cTn>
                                        <p:tgtEl>
                                          <p:spTgt spid="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8"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slide(fromLeft)">
                                      <p:cBhvr>
                                        <p:cTn id="31" dur="500"/>
                                        <p:tgtEl>
                                          <p:spTgt spid="53"/>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5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dissolve">
                                      <p:cBhvr>
                                        <p:cTn id="39" dur="500"/>
                                        <p:tgtEl>
                                          <p:spTgt spid="50"/>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5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1"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slide(fromTop)">
                                      <p:cBhvr>
                                        <p:cTn id="47" dur="500"/>
                                        <p:tgtEl>
                                          <p:spTgt spid="54"/>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55"/>
                                        </p:tgtEl>
                                        <p:attrNameLst>
                                          <p:attrName>style.visibility</p:attrName>
                                        </p:attrNameLst>
                                      </p:cBhvr>
                                      <p:to>
                                        <p:strVal val="visible"/>
                                      </p:to>
                                    </p:set>
                                  </p:childTnLst>
                                </p:cTn>
                              </p:par>
                            </p:childTnLst>
                          </p:cTn>
                        </p:par>
                        <p:par>
                          <p:cTn id="51" fill="hold" nodeType="afterGroup">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left)">
                                      <p:cBhvr>
                                        <p:cTn id="64" dur="500"/>
                                        <p:tgtEl>
                                          <p:spTgt spid="3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left)">
                                      <p:cBhvr>
                                        <p:cTn id="69" dur="500"/>
                                        <p:tgtEl>
                                          <p:spTgt spid="39"/>
                                        </p:tgtEl>
                                      </p:cBhvr>
                                    </p:animEffect>
                                  </p:childTnLst>
                                </p:cTn>
                              </p:par>
                            </p:childTnLst>
                          </p:cTn>
                        </p:par>
                        <p:par>
                          <p:cTn id="70" fill="hold" nodeType="afterGroup">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112642"/>
                                        </p:tgtEl>
                                        <p:attrNameLst>
                                          <p:attrName>style.visibility</p:attrName>
                                        </p:attrNameLst>
                                      </p:cBhvr>
                                      <p:to>
                                        <p:strVal val="visible"/>
                                      </p:to>
                                    </p:set>
                                    <p:animEffect transition="in" filter="wipe(left)">
                                      <p:cBhvr>
                                        <p:cTn id="73" dur="500"/>
                                        <p:tgtEl>
                                          <p:spTgt spid="11264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2643"/>
                                        </p:tgtEl>
                                        <p:attrNameLst>
                                          <p:attrName>style.visibility</p:attrName>
                                        </p:attrNameLst>
                                      </p:cBhvr>
                                      <p:to>
                                        <p:strVal val="visible"/>
                                      </p:to>
                                    </p:set>
                                    <p:animEffect transition="in" filter="wipe(left)">
                                      <p:cBhvr>
                                        <p:cTn id="78" dur="500"/>
                                        <p:tgtEl>
                                          <p:spTgt spid="11264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12644"/>
                                        </p:tgtEl>
                                        <p:attrNameLst>
                                          <p:attrName>style.visibility</p:attrName>
                                        </p:attrNameLst>
                                      </p:cBhvr>
                                      <p:to>
                                        <p:strVal val="visible"/>
                                      </p:to>
                                    </p:set>
                                    <p:animEffect transition="in" filter="wipe(left)">
                                      <p:cBhvr>
                                        <p:cTn id="83" dur="500"/>
                                        <p:tgtEl>
                                          <p:spTgt spid="112644"/>
                                        </p:tgtEl>
                                      </p:cBhvr>
                                    </p:animEffect>
                                  </p:childTnLst>
                                </p:cTn>
                              </p:par>
                            </p:childTnLst>
                          </p:cTn>
                        </p:par>
                        <p:par>
                          <p:cTn id="84" fill="hold" nodeType="afterGroup">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112646"/>
                                        </p:tgtEl>
                                        <p:attrNameLst>
                                          <p:attrName>style.visibility</p:attrName>
                                        </p:attrNameLst>
                                      </p:cBhvr>
                                      <p:to>
                                        <p:strVal val="visible"/>
                                      </p:to>
                                    </p:set>
                                    <p:animEffect transition="in" filter="wipe(left)">
                                      <p:cBhvr>
                                        <p:cTn id="87" dur="500"/>
                                        <p:tgtEl>
                                          <p:spTgt spid="11264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12669"/>
                                        </p:tgtEl>
                                        <p:attrNameLst>
                                          <p:attrName>style.visibility</p:attrName>
                                        </p:attrNameLst>
                                      </p:cBhvr>
                                      <p:to>
                                        <p:strVal val="visible"/>
                                      </p:to>
                                    </p:set>
                                    <p:animEffect transition="in" filter="wipe(left)">
                                      <p:cBhvr>
                                        <p:cTn id="92" dur="500"/>
                                        <p:tgtEl>
                                          <p:spTgt spid="11266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2670"/>
                                        </p:tgtEl>
                                        <p:attrNameLst>
                                          <p:attrName>style.visibility</p:attrName>
                                        </p:attrNameLst>
                                      </p:cBhvr>
                                      <p:to>
                                        <p:strVal val="visible"/>
                                      </p:to>
                                    </p:set>
                                    <p:animEffect transition="in" filter="wipe(left)">
                                      <p:cBhvr>
                                        <p:cTn id="97" dur="500"/>
                                        <p:tgtEl>
                                          <p:spTgt spid="11267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9" presetClass="entr" presetSubtype="10" fill="hold" grpId="0" nodeType="clickEffect">
                                  <p:stCondLst>
                                    <p:cond delay="0"/>
                                  </p:stCondLst>
                                  <p:childTnLst>
                                    <p:set>
                                      <p:cBhvr>
                                        <p:cTn id="101" dur="1" fill="hold">
                                          <p:stCondLst>
                                            <p:cond delay="0"/>
                                          </p:stCondLst>
                                        </p:cTn>
                                        <p:tgtEl>
                                          <p:spTgt spid="112645"/>
                                        </p:tgtEl>
                                        <p:attrNameLst>
                                          <p:attrName>style.visibility</p:attrName>
                                        </p:attrNameLst>
                                      </p:cBhvr>
                                      <p:to>
                                        <p:strVal val="visible"/>
                                      </p:to>
                                    </p:set>
                                    <p:anim calcmode="lin" valueType="num">
                                      <p:cBhvr>
                                        <p:cTn id="102" dur="5000" fill="hold"/>
                                        <p:tgtEl>
                                          <p:spTgt spid="112645"/>
                                        </p:tgtEl>
                                        <p:attrNameLst>
                                          <p:attrName>ppt_w</p:attrName>
                                        </p:attrNameLst>
                                      </p:cBhvr>
                                      <p:tavLst>
                                        <p:tav tm="0" fmla="#ppt_w*sin(2.5*pi*$)">
                                          <p:val>
                                            <p:fltVal val="0"/>
                                          </p:val>
                                        </p:tav>
                                        <p:tav tm="100000">
                                          <p:val>
                                            <p:fltVal val="1"/>
                                          </p:val>
                                        </p:tav>
                                      </p:tavLst>
                                    </p:anim>
                                    <p:anim calcmode="lin" valueType="num">
                                      <p:cBhvr>
                                        <p:cTn id="103" dur="5000" fill="hold"/>
                                        <p:tgtEl>
                                          <p:spTgt spid="112645"/>
                                        </p:tgtEl>
                                        <p:attrNameLst>
                                          <p:attrName>ppt_h</p:attrName>
                                        </p:attrNameLst>
                                      </p:cBhvr>
                                      <p:tavLst>
                                        <p:tav tm="0">
                                          <p:val>
                                            <p:strVal val="#ppt_h"/>
                                          </p:val>
                                        </p:tav>
                                        <p:tav tm="100000">
                                          <p:val>
                                            <p:strVal val="#ppt_h"/>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12647"/>
                                        </p:tgtEl>
                                        <p:attrNameLst>
                                          <p:attrName>style.visibility</p:attrName>
                                        </p:attrNameLst>
                                      </p:cBhvr>
                                      <p:to>
                                        <p:strVal val="visible"/>
                                      </p:to>
                                    </p:set>
                                    <p:animEffect transition="in" filter="wipe(left)">
                                      <p:cBhvr>
                                        <p:cTn id="108" dur="500"/>
                                        <p:tgtEl>
                                          <p:spTgt spid="112647"/>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4" presetClass="entr" presetSubtype="32" fill="hold" nodeType="clickEffect">
                                  <p:stCondLst>
                                    <p:cond delay="0"/>
                                  </p:stCondLst>
                                  <p:childTnLst>
                                    <p:set>
                                      <p:cBhvr>
                                        <p:cTn id="112" dur="1" fill="hold">
                                          <p:stCondLst>
                                            <p:cond delay="0"/>
                                          </p:stCondLst>
                                        </p:cTn>
                                        <p:tgtEl>
                                          <p:spTgt spid="112651"/>
                                        </p:tgtEl>
                                        <p:attrNameLst>
                                          <p:attrName>style.visibility</p:attrName>
                                        </p:attrNameLst>
                                      </p:cBhvr>
                                      <p:to>
                                        <p:strVal val="visible"/>
                                      </p:to>
                                    </p:set>
                                    <p:animEffect transition="in" filter="box(out)">
                                      <p:cBhvr>
                                        <p:cTn id="113" dur="500"/>
                                        <p:tgtEl>
                                          <p:spTgt spid="11265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2" presetClass="entr" presetSubtype="4" fill="hold" grpId="0" nodeType="clickEffect">
                                  <p:stCondLst>
                                    <p:cond delay="0"/>
                                  </p:stCondLst>
                                  <p:childTnLst>
                                    <p:set>
                                      <p:cBhvr>
                                        <p:cTn id="117" dur="1" fill="hold">
                                          <p:stCondLst>
                                            <p:cond delay="0"/>
                                          </p:stCondLst>
                                        </p:cTn>
                                        <p:tgtEl>
                                          <p:spTgt spid="112667"/>
                                        </p:tgtEl>
                                        <p:attrNameLst>
                                          <p:attrName>style.visibility</p:attrName>
                                        </p:attrNameLst>
                                      </p:cBhvr>
                                      <p:to>
                                        <p:strVal val="visible"/>
                                      </p:to>
                                    </p:set>
                                    <p:animEffect transition="in" filter="slide(fromBottom)">
                                      <p:cBhvr>
                                        <p:cTn id="118" dur="500"/>
                                        <p:tgtEl>
                                          <p:spTgt spid="112667"/>
                                        </p:tgtEl>
                                      </p:cBhvr>
                                    </p:animEffect>
                                  </p:childTnLst>
                                </p:cTn>
                              </p:par>
                            </p:childTnLst>
                          </p:cTn>
                        </p:par>
                        <p:par>
                          <p:cTn id="119" fill="hold" nodeType="afterGroup">
                            <p:stCondLst>
                              <p:cond delay="500"/>
                            </p:stCondLst>
                            <p:childTnLst>
                              <p:par>
                                <p:cTn id="120" presetID="1" presetClass="entr" presetSubtype="0" fill="hold" nodeType="afterEffect">
                                  <p:stCondLst>
                                    <p:cond delay="0"/>
                                  </p:stCondLst>
                                  <p:childTnLst>
                                    <p:set>
                                      <p:cBhvr>
                                        <p:cTn id="121" dur="1" fill="hold">
                                          <p:stCondLst>
                                            <p:cond delay="499"/>
                                          </p:stCondLst>
                                        </p:cTn>
                                        <p:tgtEl>
                                          <p:spTgt spid="112649"/>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2" presetClass="entr" presetSubtype="4" fill="hold" grpId="0" nodeType="clickEffect">
                                  <p:stCondLst>
                                    <p:cond delay="0"/>
                                  </p:stCondLst>
                                  <p:childTnLst>
                                    <p:set>
                                      <p:cBhvr>
                                        <p:cTn id="125" dur="1" fill="hold">
                                          <p:stCondLst>
                                            <p:cond delay="0"/>
                                          </p:stCondLst>
                                        </p:cTn>
                                        <p:tgtEl>
                                          <p:spTgt spid="112668"/>
                                        </p:tgtEl>
                                        <p:attrNameLst>
                                          <p:attrName>style.visibility</p:attrName>
                                        </p:attrNameLst>
                                      </p:cBhvr>
                                      <p:to>
                                        <p:strVal val="visible"/>
                                      </p:to>
                                    </p:set>
                                    <p:animEffect transition="in" filter="slide(fromBottom)">
                                      <p:cBhvr>
                                        <p:cTn id="126" dur="500"/>
                                        <p:tgtEl>
                                          <p:spTgt spid="112668"/>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nodeType="clickEffect">
                                  <p:stCondLst>
                                    <p:cond delay="0"/>
                                  </p:stCondLst>
                                  <p:childTnLst>
                                    <p:set>
                                      <p:cBhvr>
                                        <p:cTn id="130" dur="1" fill="hold">
                                          <p:stCondLst>
                                            <p:cond delay="0"/>
                                          </p:stCondLst>
                                        </p:cTn>
                                        <p:tgtEl>
                                          <p:spTgt spid="112671"/>
                                        </p:tgtEl>
                                        <p:attrNameLst>
                                          <p:attrName>style.visibility</p:attrName>
                                        </p:attrNameLst>
                                      </p:cBhvr>
                                      <p:to>
                                        <p:strVal val="visible"/>
                                      </p:to>
                                    </p:set>
                                    <p:animEffect transition="in" filter="wipe(left)">
                                      <p:cBhvr>
                                        <p:cTn id="131" dur="500"/>
                                        <p:tgtEl>
                                          <p:spTgt spid="112671"/>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12672"/>
                                        </p:tgtEl>
                                        <p:attrNameLst>
                                          <p:attrName>style.visibility</p:attrName>
                                        </p:attrNameLst>
                                      </p:cBhvr>
                                      <p:to>
                                        <p:strVal val="visible"/>
                                      </p:to>
                                    </p:set>
                                    <p:animEffect transition="in" filter="wipe(left)">
                                      <p:cBhvr>
                                        <p:cTn id="136" dur="500"/>
                                        <p:tgtEl>
                                          <p:spTgt spid="112672"/>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112673"/>
                                        </p:tgtEl>
                                        <p:attrNameLst>
                                          <p:attrName>style.visibility</p:attrName>
                                        </p:attrNameLst>
                                      </p:cBhvr>
                                      <p:to>
                                        <p:strVal val="visible"/>
                                      </p:to>
                                    </p:set>
                                    <p:animEffect transition="in" filter="wipe(left)">
                                      <p:cBhvr>
                                        <p:cTn id="141" dur="500"/>
                                        <p:tgtEl>
                                          <p:spTgt spid="112673"/>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12650"/>
                                        </p:tgtEl>
                                        <p:attrNameLst>
                                          <p:attrName>style.visibility</p:attrName>
                                        </p:attrNameLst>
                                      </p:cBhvr>
                                      <p:to>
                                        <p:strVal val="visible"/>
                                      </p:to>
                                    </p:set>
                                    <p:animEffect transition="in" filter="wipe(left)">
                                      <p:cBhvr>
                                        <p:cTn id="146" dur="500"/>
                                        <p:tgtEl>
                                          <p:spTgt spid="112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autoUpdateAnimBg="0"/>
      <p:bldP spid="112645" grpId="0" animBg="1"/>
      <p:bldP spid="112646" grpId="0" autoUpdateAnimBg="0"/>
      <p:bldP spid="112647" grpId="0"/>
      <p:bldP spid="112650" grpId="0"/>
      <p:bldP spid="112667" grpId="0" animBg="1"/>
      <p:bldP spid="112668" grpId="0" animBg="1"/>
      <p:bldP spid="37" grpId="0" autoUpdateAnimBg="0"/>
      <p:bldP spid="38" grpId="0" autoUpdateAnimBg="0"/>
      <p:bldP spid="44"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a:extLst>
              <a:ext uri="{FF2B5EF4-FFF2-40B4-BE49-F238E27FC236}">
                <a16:creationId xmlns:a16="http://schemas.microsoft.com/office/drawing/2014/main" id="{C75FB343-1A3A-48EB-A101-5F06FE9C1A41}"/>
              </a:ext>
            </a:extLst>
          </p:cNvPr>
          <p:cNvSpPr txBox="1">
            <a:spLocks noChangeArrowheads="1"/>
          </p:cNvSpPr>
          <p:nvPr/>
        </p:nvSpPr>
        <p:spPr bwMode="auto">
          <a:xfrm>
            <a:off x="727075" y="415925"/>
            <a:ext cx="1498600" cy="45720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113667" name="Text Box 3">
            <a:extLst>
              <a:ext uri="{FF2B5EF4-FFF2-40B4-BE49-F238E27FC236}">
                <a16:creationId xmlns:a16="http://schemas.microsoft.com/office/drawing/2014/main" id="{C69A2D78-0728-4E51-A7DA-2AFF6B0B79BB}"/>
              </a:ext>
            </a:extLst>
          </p:cNvPr>
          <p:cNvSpPr txBox="1">
            <a:spLocks noChangeArrowheads="1"/>
          </p:cNvSpPr>
          <p:nvPr/>
        </p:nvSpPr>
        <p:spPr bwMode="auto">
          <a:xfrm>
            <a:off x="717550" y="938213"/>
            <a:ext cx="416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注意矢量之间的关系</a:t>
            </a:r>
          </a:p>
        </p:txBody>
      </p:sp>
      <p:sp>
        <p:nvSpPr>
          <p:cNvPr id="113668" name="AutoShape 4">
            <a:extLst>
              <a:ext uri="{FF2B5EF4-FFF2-40B4-BE49-F238E27FC236}">
                <a16:creationId xmlns:a16="http://schemas.microsoft.com/office/drawing/2014/main" id="{611E0070-B3E8-43E6-9EAC-AE76F81210EA}"/>
              </a:ext>
            </a:extLst>
          </p:cNvPr>
          <p:cNvSpPr>
            <a:spLocks/>
          </p:cNvSpPr>
          <p:nvPr/>
        </p:nvSpPr>
        <p:spPr bwMode="auto">
          <a:xfrm>
            <a:off x="2073275" y="1573213"/>
            <a:ext cx="304800" cy="1143000"/>
          </a:xfrm>
          <a:prstGeom prst="leftBrace">
            <a:avLst>
              <a:gd name="adj1" fmla="val 31250"/>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69" name="Line 5">
            <a:extLst>
              <a:ext uri="{FF2B5EF4-FFF2-40B4-BE49-F238E27FC236}">
                <a16:creationId xmlns:a16="http://schemas.microsoft.com/office/drawing/2014/main" id="{9FC45D5D-BB52-4118-8E0C-C7EA8DAB6790}"/>
              </a:ext>
            </a:extLst>
          </p:cNvPr>
          <p:cNvSpPr>
            <a:spLocks noChangeShapeType="1"/>
          </p:cNvSpPr>
          <p:nvPr/>
        </p:nvSpPr>
        <p:spPr bwMode="auto">
          <a:xfrm>
            <a:off x="5734050" y="1009650"/>
            <a:ext cx="24384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0" name="AutoShape 6">
            <a:extLst>
              <a:ext uri="{FF2B5EF4-FFF2-40B4-BE49-F238E27FC236}">
                <a16:creationId xmlns:a16="http://schemas.microsoft.com/office/drawing/2014/main" id="{02023D5E-468A-4F6B-8FAA-2A95746BB173}"/>
              </a:ext>
            </a:extLst>
          </p:cNvPr>
          <p:cNvSpPr>
            <a:spLocks noChangeArrowheads="1"/>
          </p:cNvSpPr>
          <p:nvPr/>
        </p:nvSpPr>
        <p:spPr bwMode="auto">
          <a:xfrm>
            <a:off x="6342063" y="628650"/>
            <a:ext cx="211137" cy="685800"/>
          </a:xfrm>
          <a:prstGeom prst="upArrow">
            <a:avLst>
              <a:gd name="adj1" fmla="val 50000"/>
              <a:gd name="adj2" fmla="val 81203"/>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71" name="Line 7">
            <a:extLst>
              <a:ext uri="{FF2B5EF4-FFF2-40B4-BE49-F238E27FC236}">
                <a16:creationId xmlns:a16="http://schemas.microsoft.com/office/drawing/2014/main" id="{E21A4720-D552-4EE0-B2B5-6D2F59541909}"/>
              </a:ext>
            </a:extLst>
          </p:cNvPr>
          <p:cNvSpPr>
            <a:spLocks noChangeShapeType="1"/>
          </p:cNvSpPr>
          <p:nvPr/>
        </p:nvSpPr>
        <p:spPr bwMode="auto">
          <a:xfrm>
            <a:off x="6496050" y="1009650"/>
            <a:ext cx="533400" cy="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3672" name="Object 8">
            <a:extLst>
              <a:ext uri="{FF2B5EF4-FFF2-40B4-BE49-F238E27FC236}">
                <a16:creationId xmlns:a16="http://schemas.microsoft.com/office/drawing/2014/main" id="{51E868F4-B591-4C4A-BF4C-CA9481F6558A}"/>
              </a:ext>
            </a:extLst>
          </p:cNvPr>
          <p:cNvGraphicFramePr>
            <a:graphicFrameLocks/>
          </p:cNvGraphicFramePr>
          <p:nvPr/>
        </p:nvGraphicFramePr>
        <p:xfrm>
          <a:off x="6670675" y="574675"/>
          <a:ext cx="230188" cy="306388"/>
        </p:xfrm>
        <a:graphic>
          <a:graphicData uri="http://schemas.openxmlformats.org/presentationml/2006/ole">
            <mc:AlternateContent xmlns:mc="http://schemas.openxmlformats.org/markup-compatibility/2006">
              <mc:Choice xmlns:v="urn:schemas-microsoft-com:vml" Requires="v">
                <p:oleObj spid="_x0000_s13341" name="公式" r:id="rId3" imgW="123721" imgH="200070" progId="Equation.3">
                  <p:embed/>
                </p:oleObj>
              </mc:Choice>
              <mc:Fallback>
                <p:oleObj name="公式" r:id="rId3" imgW="123721" imgH="200070" progId="Equation.3">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675" y="57467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3" name="Object 9">
            <a:extLst>
              <a:ext uri="{FF2B5EF4-FFF2-40B4-BE49-F238E27FC236}">
                <a16:creationId xmlns:a16="http://schemas.microsoft.com/office/drawing/2014/main" id="{1FD23A10-C4C1-48B0-ACAB-7705BE9A7442}"/>
              </a:ext>
            </a:extLst>
          </p:cNvPr>
          <p:cNvGraphicFramePr>
            <a:graphicFrameLocks/>
          </p:cNvGraphicFramePr>
          <p:nvPr/>
        </p:nvGraphicFramePr>
        <p:xfrm>
          <a:off x="7583488" y="1543050"/>
          <a:ext cx="280987" cy="366713"/>
        </p:xfrm>
        <a:graphic>
          <a:graphicData uri="http://schemas.openxmlformats.org/presentationml/2006/ole">
            <mc:AlternateContent xmlns:mc="http://schemas.openxmlformats.org/markup-compatibility/2006">
              <mc:Choice xmlns:v="urn:schemas-microsoft-com:vml" Requires="v">
                <p:oleObj spid="_x0000_s13342" name="公式" r:id="rId5" imgW="171534" imgH="276210" progId="Equation.3">
                  <p:embed/>
                </p:oleObj>
              </mc:Choice>
              <mc:Fallback>
                <p:oleObj name="公式" r:id="rId5" imgW="171534" imgH="276210"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3488" y="154305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4" name="Object 10">
            <a:extLst>
              <a:ext uri="{FF2B5EF4-FFF2-40B4-BE49-F238E27FC236}">
                <a16:creationId xmlns:a16="http://schemas.microsoft.com/office/drawing/2014/main" id="{480C4FEA-30DC-47EF-B682-C3B335779AA6}"/>
              </a:ext>
            </a:extLst>
          </p:cNvPr>
          <p:cNvGraphicFramePr>
            <a:graphicFrameLocks/>
          </p:cNvGraphicFramePr>
          <p:nvPr/>
        </p:nvGraphicFramePr>
        <p:xfrm>
          <a:off x="5911850" y="541338"/>
          <a:ext cx="392113" cy="392112"/>
        </p:xfrm>
        <a:graphic>
          <a:graphicData uri="http://schemas.openxmlformats.org/presentationml/2006/ole">
            <mc:AlternateContent xmlns:mc="http://schemas.openxmlformats.org/markup-compatibility/2006">
              <mc:Choice xmlns:v="urn:schemas-microsoft-com:vml" Requires="v">
                <p:oleObj spid="_x0000_s13343" name="公式" r:id="rId7" imgW="285801" imgH="285660" progId="Equation.3">
                  <p:embed/>
                </p:oleObj>
              </mc:Choice>
              <mc:Fallback>
                <p:oleObj name="公式" r:id="rId7" imgW="285801" imgH="285660"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1850" y="541338"/>
                        <a:ext cx="3921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75" name="Line 11">
            <a:extLst>
              <a:ext uri="{FF2B5EF4-FFF2-40B4-BE49-F238E27FC236}">
                <a16:creationId xmlns:a16="http://schemas.microsoft.com/office/drawing/2014/main" id="{E426FB81-4FBE-4E51-BF2F-D0899EF893C0}"/>
              </a:ext>
            </a:extLst>
          </p:cNvPr>
          <p:cNvSpPr>
            <a:spLocks noChangeShapeType="1"/>
          </p:cNvSpPr>
          <p:nvPr/>
        </p:nvSpPr>
        <p:spPr bwMode="auto">
          <a:xfrm>
            <a:off x="5715000" y="2171700"/>
            <a:ext cx="24384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6" name="AutoShape 12">
            <a:extLst>
              <a:ext uri="{FF2B5EF4-FFF2-40B4-BE49-F238E27FC236}">
                <a16:creationId xmlns:a16="http://schemas.microsoft.com/office/drawing/2014/main" id="{A486B603-05BA-4548-806B-78D4AF05E403}"/>
              </a:ext>
            </a:extLst>
          </p:cNvPr>
          <p:cNvSpPr>
            <a:spLocks noChangeArrowheads="1"/>
          </p:cNvSpPr>
          <p:nvPr/>
        </p:nvSpPr>
        <p:spPr bwMode="auto">
          <a:xfrm>
            <a:off x="6934200" y="2055813"/>
            <a:ext cx="684213" cy="249237"/>
          </a:xfrm>
          <a:prstGeom prst="rightArrow">
            <a:avLst>
              <a:gd name="adj1" fmla="val 50000"/>
              <a:gd name="adj2" fmla="val 68631"/>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77" name="Line 13">
            <a:extLst>
              <a:ext uri="{FF2B5EF4-FFF2-40B4-BE49-F238E27FC236}">
                <a16:creationId xmlns:a16="http://schemas.microsoft.com/office/drawing/2014/main" id="{4598C428-8D10-4892-8033-0A86C7E7BEB0}"/>
              </a:ext>
            </a:extLst>
          </p:cNvPr>
          <p:cNvSpPr>
            <a:spLocks noChangeShapeType="1"/>
          </p:cNvSpPr>
          <p:nvPr/>
        </p:nvSpPr>
        <p:spPr bwMode="auto">
          <a:xfrm flipV="1">
            <a:off x="7239000" y="1504950"/>
            <a:ext cx="0" cy="6096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3678" name="Object 14">
            <a:extLst>
              <a:ext uri="{FF2B5EF4-FFF2-40B4-BE49-F238E27FC236}">
                <a16:creationId xmlns:a16="http://schemas.microsoft.com/office/drawing/2014/main" id="{517061F7-061B-4CB7-83E2-9D12B50D8123}"/>
              </a:ext>
            </a:extLst>
          </p:cNvPr>
          <p:cNvGraphicFramePr>
            <a:graphicFrameLocks/>
          </p:cNvGraphicFramePr>
          <p:nvPr/>
        </p:nvGraphicFramePr>
        <p:xfrm>
          <a:off x="6823075" y="1717675"/>
          <a:ext cx="230188" cy="306388"/>
        </p:xfrm>
        <a:graphic>
          <a:graphicData uri="http://schemas.openxmlformats.org/presentationml/2006/ole">
            <mc:AlternateContent xmlns:mc="http://schemas.openxmlformats.org/markup-compatibility/2006">
              <mc:Choice xmlns:v="urn:schemas-microsoft-com:vml" Requires="v">
                <p:oleObj spid="_x0000_s13344" name="公式" r:id="rId9" imgW="123721" imgH="200070" progId="Equation.3">
                  <p:embed/>
                </p:oleObj>
              </mc:Choice>
              <mc:Fallback>
                <p:oleObj name="公式" r:id="rId9" imgW="123721" imgH="200070" progId="Equation.3">
                  <p:embed/>
                  <p:pic>
                    <p:nvPicPr>
                      <p:cNvPr id="0" name="Object 1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3075" y="171767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9" name="Object 15">
            <a:extLst>
              <a:ext uri="{FF2B5EF4-FFF2-40B4-BE49-F238E27FC236}">
                <a16:creationId xmlns:a16="http://schemas.microsoft.com/office/drawing/2014/main" id="{400186DA-0DE2-4717-BE17-BC1D8C23DE86}"/>
              </a:ext>
            </a:extLst>
          </p:cNvPr>
          <p:cNvGraphicFramePr>
            <a:graphicFrameLocks/>
          </p:cNvGraphicFramePr>
          <p:nvPr/>
        </p:nvGraphicFramePr>
        <p:xfrm>
          <a:off x="7526338" y="457200"/>
          <a:ext cx="280987" cy="366713"/>
        </p:xfrm>
        <a:graphic>
          <a:graphicData uri="http://schemas.openxmlformats.org/presentationml/2006/ole">
            <mc:AlternateContent xmlns:mc="http://schemas.openxmlformats.org/markup-compatibility/2006">
              <mc:Choice xmlns:v="urn:schemas-microsoft-com:vml" Requires="v">
                <p:oleObj spid="_x0000_s13345" name="公式" r:id="rId11" imgW="171534" imgH="276210" progId="Equation.3">
                  <p:embed/>
                </p:oleObj>
              </mc:Choice>
              <mc:Fallback>
                <p:oleObj name="公式" r:id="rId11" imgW="171534" imgH="276210"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6338" y="45720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80" name="Text Box 16">
            <a:extLst>
              <a:ext uri="{FF2B5EF4-FFF2-40B4-BE49-F238E27FC236}">
                <a16:creationId xmlns:a16="http://schemas.microsoft.com/office/drawing/2014/main" id="{22FEECEC-6A90-4134-9622-DB5032194B9E}"/>
              </a:ext>
            </a:extLst>
          </p:cNvPr>
          <p:cNvSpPr txBox="1">
            <a:spLocks noChangeArrowheads="1"/>
          </p:cNvSpPr>
          <p:nvPr/>
        </p:nvSpPr>
        <p:spPr bwMode="auto">
          <a:xfrm>
            <a:off x="730250" y="3187700"/>
            <a:ext cx="7496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对于运动导线回路，电动势存在于整个回路</a:t>
            </a:r>
          </a:p>
        </p:txBody>
      </p:sp>
      <p:graphicFrame>
        <p:nvGraphicFramePr>
          <p:cNvPr id="113681" name="Object 17">
            <a:extLst>
              <a:ext uri="{FF2B5EF4-FFF2-40B4-BE49-F238E27FC236}">
                <a16:creationId xmlns:a16="http://schemas.microsoft.com/office/drawing/2014/main" id="{958421A3-668D-4B9D-B593-9C32770EA93F}"/>
              </a:ext>
            </a:extLst>
          </p:cNvPr>
          <p:cNvGraphicFramePr>
            <a:graphicFrameLocks noChangeAspect="1"/>
          </p:cNvGraphicFramePr>
          <p:nvPr/>
        </p:nvGraphicFramePr>
        <p:xfrm>
          <a:off x="1192213" y="1919288"/>
          <a:ext cx="838200" cy="431800"/>
        </p:xfrm>
        <a:graphic>
          <a:graphicData uri="http://schemas.openxmlformats.org/presentationml/2006/ole">
            <mc:AlternateContent xmlns:mc="http://schemas.openxmlformats.org/markup-compatibility/2006">
              <mc:Choice xmlns:v="urn:schemas-microsoft-com:vml" Requires="v">
                <p:oleObj spid="_x0000_s13346" name="公式" r:id="rId13" imgW="733411" imgH="323730" progId="Equation.3">
                  <p:embed/>
                </p:oleObj>
              </mc:Choice>
              <mc:Fallback>
                <p:oleObj name="公式" r:id="rId13" imgW="733411" imgH="32373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2213" y="1919288"/>
                        <a:ext cx="8382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2" name="Object 18">
            <a:extLst>
              <a:ext uri="{FF2B5EF4-FFF2-40B4-BE49-F238E27FC236}">
                <a16:creationId xmlns:a16="http://schemas.microsoft.com/office/drawing/2014/main" id="{75AE2B92-ABA0-4067-A0A8-C060928D0CA1}"/>
              </a:ext>
            </a:extLst>
          </p:cNvPr>
          <p:cNvGraphicFramePr>
            <a:graphicFrameLocks noChangeAspect="1"/>
          </p:cNvGraphicFramePr>
          <p:nvPr/>
        </p:nvGraphicFramePr>
        <p:xfrm>
          <a:off x="2527300" y="1476375"/>
          <a:ext cx="1308100" cy="381000"/>
        </p:xfrm>
        <a:graphic>
          <a:graphicData uri="http://schemas.openxmlformats.org/presentationml/2006/ole">
            <mc:AlternateContent xmlns:mc="http://schemas.openxmlformats.org/markup-compatibility/2006">
              <mc:Choice xmlns:v="urn:schemas-microsoft-com:vml" Requires="v">
                <p:oleObj spid="_x0000_s13347" name="公式" r:id="rId15" imgW="1200201" imgH="276210" progId="Equation.3">
                  <p:embed/>
                </p:oleObj>
              </mc:Choice>
              <mc:Fallback>
                <p:oleObj name="公式" r:id="rId15" imgW="1200201" imgH="276210"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7300" y="1476375"/>
                        <a:ext cx="1308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3" name="Object 19">
            <a:extLst>
              <a:ext uri="{FF2B5EF4-FFF2-40B4-BE49-F238E27FC236}">
                <a16:creationId xmlns:a16="http://schemas.microsoft.com/office/drawing/2014/main" id="{62FD310A-A92E-4E0F-A16C-4168BD6925EC}"/>
              </a:ext>
            </a:extLst>
          </p:cNvPr>
          <p:cNvGraphicFramePr>
            <a:graphicFrameLocks noChangeAspect="1"/>
          </p:cNvGraphicFramePr>
          <p:nvPr/>
        </p:nvGraphicFramePr>
        <p:xfrm>
          <a:off x="2490788" y="2379663"/>
          <a:ext cx="1308100" cy="381000"/>
        </p:xfrm>
        <a:graphic>
          <a:graphicData uri="http://schemas.openxmlformats.org/presentationml/2006/ole">
            <mc:AlternateContent xmlns:mc="http://schemas.openxmlformats.org/markup-compatibility/2006">
              <mc:Choice xmlns:v="urn:schemas-microsoft-com:vml" Requires="v">
                <p:oleObj spid="_x0000_s13348" name="公式" r:id="rId17" imgW="1200201" imgH="276210" progId="Equation.3">
                  <p:embed/>
                </p:oleObj>
              </mc:Choice>
              <mc:Fallback>
                <p:oleObj name="公式" r:id="rId17" imgW="1200201" imgH="276210" progId="Equation.3">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0788" y="2379663"/>
                        <a:ext cx="1308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4" name="Object 20">
            <a:extLst>
              <a:ext uri="{FF2B5EF4-FFF2-40B4-BE49-F238E27FC236}">
                <a16:creationId xmlns:a16="http://schemas.microsoft.com/office/drawing/2014/main" id="{CBA45CDB-A8A1-4348-9C34-45A3823EA03B}"/>
              </a:ext>
            </a:extLst>
          </p:cNvPr>
          <p:cNvGraphicFramePr>
            <a:graphicFrameLocks noChangeAspect="1"/>
          </p:cNvGraphicFramePr>
          <p:nvPr/>
        </p:nvGraphicFramePr>
        <p:xfrm>
          <a:off x="4200525" y="2363788"/>
          <a:ext cx="2095500" cy="469900"/>
        </p:xfrm>
        <a:graphic>
          <a:graphicData uri="http://schemas.openxmlformats.org/presentationml/2006/ole">
            <mc:AlternateContent xmlns:mc="http://schemas.openxmlformats.org/markup-compatibility/2006">
              <mc:Choice xmlns:v="urn:schemas-microsoft-com:vml" Requires="v">
                <p:oleObj spid="_x0000_s13349" name="公式" r:id="rId19" imgW="1990610" imgH="362070" progId="Equation.3">
                  <p:embed/>
                </p:oleObj>
              </mc:Choice>
              <mc:Fallback>
                <p:oleObj name="公式" r:id="rId19" imgW="1990610" imgH="362070" progId="Equation.3">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00525" y="2363788"/>
                        <a:ext cx="20955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5" name="Object 21">
            <a:extLst>
              <a:ext uri="{FF2B5EF4-FFF2-40B4-BE49-F238E27FC236}">
                <a16:creationId xmlns:a16="http://schemas.microsoft.com/office/drawing/2014/main" id="{7B25C7B0-4920-4149-AA0C-E9191F478E3D}"/>
              </a:ext>
            </a:extLst>
          </p:cNvPr>
          <p:cNvGraphicFramePr>
            <a:graphicFrameLocks noChangeAspect="1"/>
          </p:cNvGraphicFramePr>
          <p:nvPr/>
        </p:nvGraphicFramePr>
        <p:xfrm>
          <a:off x="1431925" y="3852863"/>
          <a:ext cx="2374900" cy="584200"/>
        </p:xfrm>
        <a:graphic>
          <a:graphicData uri="http://schemas.openxmlformats.org/presentationml/2006/ole">
            <mc:AlternateContent xmlns:mc="http://schemas.openxmlformats.org/markup-compatibility/2006">
              <mc:Choice xmlns:v="urn:schemas-microsoft-com:vml" Requires="v">
                <p:oleObj spid="_x0000_s13350" name="公式" r:id="rId21" imgW="2266956" imgH="476280" progId="Equation.3">
                  <p:embed/>
                </p:oleObj>
              </mc:Choice>
              <mc:Fallback>
                <p:oleObj name="公式" r:id="rId21" imgW="2266956" imgH="476280" progId="Equation.3">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31925" y="3852863"/>
                        <a:ext cx="23749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6" name="Object 22">
            <a:extLst>
              <a:ext uri="{FF2B5EF4-FFF2-40B4-BE49-F238E27FC236}">
                <a16:creationId xmlns:a16="http://schemas.microsoft.com/office/drawing/2014/main" id="{43469354-BB04-4519-82B8-DE2B9DCA42EE}"/>
              </a:ext>
            </a:extLst>
          </p:cNvPr>
          <p:cNvGraphicFramePr>
            <a:graphicFrameLocks noChangeAspect="1"/>
          </p:cNvGraphicFramePr>
          <p:nvPr/>
        </p:nvGraphicFramePr>
        <p:xfrm>
          <a:off x="3857625" y="3852863"/>
          <a:ext cx="2235200" cy="584200"/>
        </p:xfrm>
        <a:graphic>
          <a:graphicData uri="http://schemas.openxmlformats.org/presentationml/2006/ole">
            <mc:AlternateContent xmlns:mc="http://schemas.openxmlformats.org/markup-compatibility/2006">
              <mc:Choice xmlns:v="urn:schemas-microsoft-com:vml" Requires="v">
                <p:oleObj spid="_x0000_s13351" name="公式" r:id="rId23" imgW="2143235" imgH="476280" progId="Equation.3">
                  <p:embed/>
                </p:oleObj>
              </mc:Choice>
              <mc:Fallback>
                <p:oleObj name="公式" r:id="rId23" imgW="2143235" imgH="476280" progId="Equation.3">
                  <p:embed/>
                  <p:pic>
                    <p:nvPicPr>
                      <p:cNvPr id="0"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57625" y="3852863"/>
                        <a:ext cx="2235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7" name="Object 23">
            <a:extLst>
              <a:ext uri="{FF2B5EF4-FFF2-40B4-BE49-F238E27FC236}">
                <a16:creationId xmlns:a16="http://schemas.microsoft.com/office/drawing/2014/main" id="{F70FEDD8-AC4E-44FE-8070-5FC9FC2185C3}"/>
              </a:ext>
            </a:extLst>
          </p:cNvPr>
          <p:cNvGraphicFramePr>
            <a:graphicFrameLocks noChangeAspect="1"/>
          </p:cNvGraphicFramePr>
          <p:nvPr/>
        </p:nvGraphicFramePr>
        <p:xfrm>
          <a:off x="1717675" y="4789488"/>
          <a:ext cx="3098800" cy="584200"/>
        </p:xfrm>
        <a:graphic>
          <a:graphicData uri="http://schemas.openxmlformats.org/presentationml/2006/ole">
            <mc:AlternateContent xmlns:mc="http://schemas.openxmlformats.org/markup-compatibility/2006">
              <mc:Choice xmlns:v="urn:schemas-microsoft-com:vml" Requires="v">
                <p:oleObj spid="_x0000_s13352" name="公式" r:id="rId25" imgW="2990912" imgH="476280" progId="Equation.3">
                  <p:embed/>
                </p:oleObj>
              </mc:Choice>
              <mc:Fallback>
                <p:oleObj name="公式" r:id="rId25" imgW="2990912" imgH="476280" progId="Equation.3">
                  <p:embed/>
                  <p:pic>
                    <p:nvPicPr>
                      <p:cNvPr id="0" name="Object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17675" y="4789488"/>
                        <a:ext cx="30988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8" name="Object 24">
            <a:extLst>
              <a:ext uri="{FF2B5EF4-FFF2-40B4-BE49-F238E27FC236}">
                <a16:creationId xmlns:a16="http://schemas.microsoft.com/office/drawing/2014/main" id="{193A7F5B-A5D1-4707-8B6A-3196833B9DCC}"/>
              </a:ext>
            </a:extLst>
          </p:cNvPr>
          <p:cNvGraphicFramePr>
            <a:graphicFrameLocks noChangeAspect="1"/>
          </p:cNvGraphicFramePr>
          <p:nvPr/>
        </p:nvGraphicFramePr>
        <p:xfrm>
          <a:off x="1701800" y="5653088"/>
          <a:ext cx="2019300" cy="584200"/>
        </p:xfrm>
        <a:graphic>
          <a:graphicData uri="http://schemas.openxmlformats.org/presentationml/2006/ole">
            <mc:AlternateContent xmlns:mc="http://schemas.openxmlformats.org/markup-compatibility/2006">
              <mc:Choice xmlns:v="urn:schemas-microsoft-com:vml" Requires="v">
                <p:oleObj spid="_x0000_s13353" name="公式" r:id="rId27" imgW="1914432" imgH="476280" progId="Equation.3">
                  <p:embed/>
                </p:oleObj>
              </mc:Choice>
              <mc:Fallback>
                <p:oleObj name="公式" r:id="rId27" imgW="1914432" imgH="476280" progId="Equation.3">
                  <p:embed/>
                  <p:pic>
                    <p:nvPicPr>
                      <p:cNvPr id="0" name="Object 2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01800" y="5653088"/>
                        <a:ext cx="20193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9" name="Object 25">
            <a:extLst>
              <a:ext uri="{FF2B5EF4-FFF2-40B4-BE49-F238E27FC236}">
                <a16:creationId xmlns:a16="http://schemas.microsoft.com/office/drawing/2014/main" id="{AFF4A32F-59C0-4FF2-984F-D626D2CE7FB2}"/>
              </a:ext>
            </a:extLst>
          </p:cNvPr>
          <p:cNvGraphicFramePr>
            <a:graphicFrameLocks noChangeAspect="1"/>
          </p:cNvGraphicFramePr>
          <p:nvPr/>
        </p:nvGraphicFramePr>
        <p:xfrm>
          <a:off x="3763963" y="5703888"/>
          <a:ext cx="1562100" cy="317500"/>
        </p:xfrm>
        <a:graphic>
          <a:graphicData uri="http://schemas.openxmlformats.org/presentationml/2006/ole">
            <mc:AlternateContent xmlns:mc="http://schemas.openxmlformats.org/markup-compatibility/2006">
              <mc:Choice xmlns:v="urn:schemas-microsoft-com:vml" Requires="v">
                <p:oleObj spid="_x0000_s13354" name="公式" r:id="rId29" imgW="1457367" imgH="209520" progId="Equation.3">
                  <p:embed/>
                </p:oleObj>
              </mc:Choice>
              <mc:Fallback>
                <p:oleObj name="公式" r:id="rId29" imgW="1457367" imgH="209520" progId="Equation.3">
                  <p:embed/>
                  <p:pic>
                    <p:nvPicPr>
                      <p:cNvPr id="0" name="Object 2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63963" y="5703888"/>
                        <a:ext cx="15621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90" name="Object 26">
            <a:extLst>
              <a:ext uri="{FF2B5EF4-FFF2-40B4-BE49-F238E27FC236}">
                <a16:creationId xmlns:a16="http://schemas.microsoft.com/office/drawing/2014/main" id="{D9222E38-BA78-42B1-ADEF-0A6227B5608F}"/>
              </a:ext>
            </a:extLst>
          </p:cNvPr>
          <p:cNvGraphicFramePr>
            <a:graphicFrameLocks/>
          </p:cNvGraphicFramePr>
          <p:nvPr/>
        </p:nvGraphicFramePr>
        <p:xfrm>
          <a:off x="6988175" y="2292350"/>
          <a:ext cx="392113" cy="392113"/>
        </p:xfrm>
        <a:graphic>
          <a:graphicData uri="http://schemas.openxmlformats.org/presentationml/2006/ole">
            <mc:AlternateContent xmlns:mc="http://schemas.openxmlformats.org/markup-compatibility/2006">
              <mc:Choice xmlns:v="urn:schemas-microsoft-com:vml" Requires="v">
                <p:oleObj spid="_x0000_s13355" name="公式" r:id="rId31" imgW="285801" imgH="285660" progId="Equation.3">
                  <p:embed/>
                </p:oleObj>
              </mc:Choice>
              <mc:Fallback>
                <p:oleObj name="公式" r:id="rId31" imgW="285801" imgH="285660" progId="Equation.3">
                  <p:embed/>
                  <p:pic>
                    <p:nvPicPr>
                      <p:cNvPr id="0" name="Object 26"/>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988175" y="229235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91" name="Text Box 27">
            <a:extLst>
              <a:ext uri="{FF2B5EF4-FFF2-40B4-BE49-F238E27FC236}">
                <a16:creationId xmlns:a16="http://schemas.microsoft.com/office/drawing/2014/main" id="{3745AEE7-D49E-4E11-AD2C-4643ABFEF8DD}"/>
              </a:ext>
            </a:extLst>
          </p:cNvPr>
          <p:cNvSpPr txBox="1">
            <a:spLocks noChangeArrowheads="1"/>
          </p:cNvSpPr>
          <p:nvPr/>
        </p:nvSpPr>
        <p:spPr bwMode="auto">
          <a:xfrm>
            <a:off x="5283200" y="5605463"/>
            <a:ext cx="34925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chemeClr val="bg1"/>
                </a:solidFill>
                <a:latin typeface="Times New Roman" panose="02020603050405020304" pitchFamily="18" charset="0"/>
                <a:ea typeface="楷体_GB2312" pitchFamily="49" charset="-122"/>
              </a:rPr>
              <a:t>(</a:t>
            </a:r>
            <a:r>
              <a:rPr lang="zh-CN" altLang="en-US" sz="2400" b="1">
                <a:solidFill>
                  <a:schemeClr val="bg1"/>
                </a:solidFill>
                <a:latin typeface="Times New Roman" panose="02020603050405020304" pitchFamily="18" charset="0"/>
                <a:ea typeface="楷体_GB2312" pitchFamily="49" charset="-122"/>
              </a:rPr>
              <a:t>法拉第电磁感应定律</a:t>
            </a:r>
            <a:r>
              <a:rPr lang="en-US" altLang="zh-CN" sz="2400" b="1">
                <a:solidFill>
                  <a:schemeClr val="bg1"/>
                </a:solidFill>
                <a:latin typeface="Times New Roman" panose="02020603050405020304" pitchFamily="18" charset="0"/>
                <a:ea typeface="楷体_GB2312" pitchFamily="49" charset="-122"/>
              </a:rPr>
              <a:t>)</a:t>
            </a:r>
          </a:p>
        </p:txBody>
      </p:sp>
      <p:sp>
        <p:nvSpPr>
          <p:cNvPr id="113692" name="AutoShape 28">
            <a:extLst>
              <a:ext uri="{FF2B5EF4-FFF2-40B4-BE49-F238E27FC236}">
                <a16:creationId xmlns:a16="http://schemas.microsoft.com/office/drawing/2014/main" id="{BFCCDE1A-007C-4CD4-9D72-73674BED3902}"/>
              </a:ext>
            </a:extLst>
          </p:cNvPr>
          <p:cNvSpPr>
            <a:spLocks noChangeArrowheads="1"/>
          </p:cNvSpPr>
          <p:nvPr/>
        </p:nvSpPr>
        <p:spPr bwMode="auto">
          <a:xfrm>
            <a:off x="395288" y="3476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13692"/>
                                        </p:tgtEl>
                                        <p:attrNameLst>
                                          <p:attrName>style.visibility</p:attrName>
                                        </p:attrNameLst>
                                      </p:cBhvr>
                                      <p:to>
                                        <p:strVal val="visible"/>
                                      </p:to>
                                    </p:set>
                                    <p:anim calcmode="lin" valueType="num">
                                      <p:cBhvr>
                                        <p:cTn id="7" dur="1000" fill="hold"/>
                                        <p:tgtEl>
                                          <p:spTgt spid="113692"/>
                                        </p:tgtEl>
                                        <p:attrNameLst>
                                          <p:attrName>ppt_w</p:attrName>
                                        </p:attrNameLst>
                                      </p:cBhvr>
                                      <p:tavLst>
                                        <p:tav tm="0">
                                          <p:val>
                                            <p:strVal val="#ppt_w+.3"/>
                                          </p:val>
                                        </p:tav>
                                        <p:tav tm="100000">
                                          <p:val>
                                            <p:strVal val="#ppt_w"/>
                                          </p:val>
                                        </p:tav>
                                      </p:tavLst>
                                    </p:anim>
                                    <p:anim calcmode="lin" valueType="num">
                                      <p:cBhvr>
                                        <p:cTn id="8" dur="1000" fill="hold"/>
                                        <p:tgtEl>
                                          <p:spTgt spid="113692"/>
                                        </p:tgtEl>
                                        <p:attrNameLst>
                                          <p:attrName>ppt_h</p:attrName>
                                        </p:attrNameLst>
                                      </p:cBhvr>
                                      <p:tavLst>
                                        <p:tav tm="0">
                                          <p:val>
                                            <p:strVal val="#ppt_h"/>
                                          </p:val>
                                        </p:tav>
                                        <p:tav tm="100000">
                                          <p:val>
                                            <p:strVal val="#ppt_h"/>
                                          </p:val>
                                        </p:tav>
                                      </p:tavLst>
                                    </p:anim>
                                    <p:animEffect transition="in" filter="fade">
                                      <p:cBhvr>
                                        <p:cTn id="9" dur="1000"/>
                                        <p:tgtEl>
                                          <p:spTgt spid="11369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13666"/>
                                        </p:tgtEl>
                                        <p:attrNameLst>
                                          <p:attrName>style.visibility</p:attrName>
                                        </p:attrNameLst>
                                      </p:cBhvr>
                                      <p:to>
                                        <p:strVal val="visible"/>
                                      </p:to>
                                    </p:set>
                                    <p:animEffect transition="in" filter="wipe(left)">
                                      <p:cBhvr>
                                        <p:cTn id="14" dur="500"/>
                                        <p:tgtEl>
                                          <p:spTgt spid="11366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3667"/>
                                        </p:tgtEl>
                                        <p:attrNameLst>
                                          <p:attrName>style.visibility</p:attrName>
                                        </p:attrNameLst>
                                      </p:cBhvr>
                                      <p:to>
                                        <p:strVal val="visible"/>
                                      </p:to>
                                    </p:set>
                                    <p:animEffect transition="in" filter="wipe(left)">
                                      <p:cBhvr>
                                        <p:cTn id="19" dur="500"/>
                                        <p:tgtEl>
                                          <p:spTgt spid="11366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8" fill="hold" nodeType="clickEffect">
                                  <p:stCondLst>
                                    <p:cond delay="0"/>
                                  </p:stCondLst>
                                  <p:childTnLst>
                                    <p:set>
                                      <p:cBhvr>
                                        <p:cTn id="23" dur="1" fill="hold">
                                          <p:stCondLst>
                                            <p:cond delay="0"/>
                                          </p:stCondLst>
                                        </p:cTn>
                                        <p:tgtEl>
                                          <p:spTgt spid="113669"/>
                                        </p:tgtEl>
                                        <p:attrNameLst>
                                          <p:attrName>style.visibility</p:attrName>
                                        </p:attrNameLst>
                                      </p:cBhvr>
                                      <p:to>
                                        <p:strVal val="visible"/>
                                      </p:to>
                                    </p:set>
                                    <p:animEffect transition="in" filter="slide(fromLeft)">
                                      <p:cBhvr>
                                        <p:cTn id="24" dur="500"/>
                                        <p:tgtEl>
                                          <p:spTgt spid="113669"/>
                                        </p:tgtEl>
                                      </p:cBhvr>
                                    </p:animEffec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499"/>
                                          </p:stCondLst>
                                        </p:cTn>
                                        <p:tgtEl>
                                          <p:spTgt spid="113679"/>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3670"/>
                                        </p:tgtEl>
                                        <p:attrNameLst>
                                          <p:attrName>style.visibility</p:attrName>
                                        </p:attrNameLst>
                                      </p:cBhvr>
                                      <p:to>
                                        <p:strVal val="visible"/>
                                      </p:to>
                                    </p:set>
                                    <p:animEffect transition="in" filter="slide(fromBottom)">
                                      <p:cBhvr>
                                        <p:cTn id="32" dur="500"/>
                                        <p:tgtEl>
                                          <p:spTgt spid="113670"/>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11367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113671"/>
                                        </p:tgtEl>
                                        <p:attrNameLst>
                                          <p:attrName>style.visibility</p:attrName>
                                        </p:attrNameLst>
                                      </p:cBhvr>
                                      <p:to>
                                        <p:strVal val="visible"/>
                                      </p:to>
                                    </p:set>
                                    <p:animEffect transition="in" filter="slide(fromLeft)">
                                      <p:cBhvr>
                                        <p:cTn id="40" dur="500"/>
                                        <p:tgtEl>
                                          <p:spTgt spid="113671"/>
                                        </p:tgtEl>
                                      </p:cBhvr>
                                    </p:animEffect>
                                  </p:childTnLst>
                                </p:cTn>
                              </p:par>
                            </p:childTnLst>
                          </p:cTn>
                        </p:par>
                        <p:par>
                          <p:cTn id="41" fill="hold" nodeType="afterGroup">
                            <p:stCondLst>
                              <p:cond delay="500"/>
                            </p:stCondLst>
                            <p:childTnLst>
                              <p:par>
                                <p:cTn id="42" presetID="1" presetClass="entr" presetSubtype="0" fill="hold" nodeType="afterEffect">
                                  <p:stCondLst>
                                    <p:cond delay="0"/>
                                  </p:stCondLst>
                                  <p:childTnLst>
                                    <p:set>
                                      <p:cBhvr>
                                        <p:cTn id="43" dur="1" fill="hold">
                                          <p:stCondLst>
                                            <p:cond delay="499"/>
                                          </p:stCondLst>
                                        </p:cTn>
                                        <p:tgtEl>
                                          <p:spTgt spid="113672"/>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13682"/>
                                        </p:tgtEl>
                                        <p:attrNameLst>
                                          <p:attrName>style.visibility</p:attrName>
                                        </p:attrNameLst>
                                      </p:cBhvr>
                                      <p:to>
                                        <p:strVal val="visible"/>
                                      </p:to>
                                    </p:set>
                                    <p:animEffect transition="in" filter="wipe(left)">
                                      <p:cBhvr>
                                        <p:cTn id="48" dur="500"/>
                                        <p:tgtEl>
                                          <p:spTgt spid="11368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8" fill="hold" nodeType="clickEffect">
                                  <p:stCondLst>
                                    <p:cond delay="0"/>
                                  </p:stCondLst>
                                  <p:childTnLst>
                                    <p:set>
                                      <p:cBhvr>
                                        <p:cTn id="52" dur="1" fill="hold">
                                          <p:stCondLst>
                                            <p:cond delay="0"/>
                                          </p:stCondLst>
                                        </p:cTn>
                                        <p:tgtEl>
                                          <p:spTgt spid="113675"/>
                                        </p:tgtEl>
                                        <p:attrNameLst>
                                          <p:attrName>style.visibility</p:attrName>
                                        </p:attrNameLst>
                                      </p:cBhvr>
                                      <p:to>
                                        <p:strVal val="visible"/>
                                      </p:to>
                                    </p:set>
                                    <p:animEffect transition="in" filter="slide(fromLeft)">
                                      <p:cBhvr>
                                        <p:cTn id="53" dur="500"/>
                                        <p:tgtEl>
                                          <p:spTgt spid="113675"/>
                                        </p:tgtEl>
                                      </p:cBhvr>
                                    </p:animEffec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499"/>
                                          </p:stCondLst>
                                        </p:cTn>
                                        <p:tgtEl>
                                          <p:spTgt spid="113673"/>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113676"/>
                                        </p:tgtEl>
                                        <p:attrNameLst>
                                          <p:attrName>style.visibility</p:attrName>
                                        </p:attrNameLst>
                                      </p:cBhvr>
                                      <p:to>
                                        <p:strVal val="visible"/>
                                      </p:to>
                                    </p:set>
                                    <p:animEffect transition="in" filter="slide(fromLeft)">
                                      <p:cBhvr>
                                        <p:cTn id="61" dur="500"/>
                                        <p:tgtEl>
                                          <p:spTgt spid="113676"/>
                                        </p:tgtEl>
                                      </p:cBhvr>
                                    </p:animEffec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11369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2" presetClass="entr" presetSubtype="4" fill="hold" nodeType="clickEffect">
                                  <p:stCondLst>
                                    <p:cond delay="0"/>
                                  </p:stCondLst>
                                  <p:childTnLst>
                                    <p:set>
                                      <p:cBhvr>
                                        <p:cTn id="68" dur="1" fill="hold">
                                          <p:stCondLst>
                                            <p:cond delay="0"/>
                                          </p:stCondLst>
                                        </p:cTn>
                                        <p:tgtEl>
                                          <p:spTgt spid="113677"/>
                                        </p:tgtEl>
                                        <p:attrNameLst>
                                          <p:attrName>style.visibility</p:attrName>
                                        </p:attrNameLst>
                                      </p:cBhvr>
                                      <p:to>
                                        <p:strVal val="visible"/>
                                      </p:to>
                                    </p:set>
                                    <p:animEffect transition="in" filter="slide(fromBottom)">
                                      <p:cBhvr>
                                        <p:cTn id="69" dur="500"/>
                                        <p:tgtEl>
                                          <p:spTgt spid="113677"/>
                                        </p:tgtEl>
                                      </p:cBhvr>
                                    </p:animEffect>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499"/>
                                          </p:stCondLst>
                                        </p:cTn>
                                        <p:tgtEl>
                                          <p:spTgt spid="113678"/>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13683"/>
                                        </p:tgtEl>
                                        <p:attrNameLst>
                                          <p:attrName>style.visibility</p:attrName>
                                        </p:attrNameLst>
                                      </p:cBhvr>
                                      <p:to>
                                        <p:strVal val="visible"/>
                                      </p:to>
                                    </p:set>
                                    <p:animEffect transition="in" filter="wipe(left)">
                                      <p:cBhvr>
                                        <p:cTn id="77" dur="500"/>
                                        <p:tgtEl>
                                          <p:spTgt spid="11368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13684"/>
                                        </p:tgtEl>
                                        <p:attrNameLst>
                                          <p:attrName>style.visibility</p:attrName>
                                        </p:attrNameLst>
                                      </p:cBhvr>
                                      <p:to>
                                        <p:strVal val="visible"/>
                                      </p:to>
                                    </p:set>
                                    <p:animEffect transition="in" filter="wipe(left)">
                                      <p:cBhvr>
                                        <p:cTn id="82" dur="500"/>
                                        <p:tgtEl>
                                          <p:spTgt spid="11368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6" presetClass="entr" presetSubtype="42" fill="hold" grpId="0" nodeType="clickEffect">
                                  <p:stCondLst>
                                    <p:cond delay="0"/>
                                  </p:stCondLst>
                                  <p:childTnLst>
                                    <p:set>
                                      <p:cBhvr>
                                        <p:cTn id="86" dur="1" fill="hold">
                                          <p:stCondLst>
                                            <p:cond delay="0"/>
                                          </p:stCondLst>
                                        </p:cTn>
                                        <p:tgtEl>
                                          <p:spTgt spid="113668"/>
                                        </p:tgtEl>
                                        <p:attrNameLst>
                                          <p:attrName>style.visibility</p:attrName>
                                        </p:attrNameLst>
                                      </p:cBhvr>
                                      <p:to>
                                        <p:strVal val="visible"/>
                                      </p:to>
                                    </p:set>
                                    <p:animEffect transition="in" filter="barn(outHorizontal)">
                                      <p:cBhvr>
                                        <p:cTn id="87" dur="500"/>
                                        <p:tgtEl>
                                          <p:spTgt spid="11366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113681"/>
                                        </p:tgtEl>
                                        <p:attrNameLst>
                                          <p:attrName>style.visibility</p:attrName>
                                        </p:attrNameLst>
                                      </p:cBhvr>
                                      <p:to>
                                        <p:strVal val="visible"/>
                                      </p:to>
                                    </p:set>
                                    <p:animEffect transition="in" filter="wipe(down)">
                                      <p:cBhvr>
                                        <p:cTn id="92" dur="500"/>
                                        <p:tgtEl>
                                          <p:spTgt spid="11368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13680"/>
                                        </p:tgtEl>
                                        <p:attrNameLst>
                                          <p:attrName>style.visibility</p:attrName>
                                        </p:attrNameLst>
                                      </p:cBhvr>
                                      <p:to>
                                        <p:strVal val="visible"/>
                                      </p:to>
                                    </p:set>
                                    <p:animEffect transition="in" filter="wipe(left)">
                                      <p:cBhvr>
                                        <p:cTn id="97" dur="500"/>
                                        <p:tgtEl>
                                          <p:spTgt spid="11368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3685"/>
                                        </p:tgtEl>
                                        <p:attrNameLst>
                                          <p:attrName>style.visibility</p:attrName>
                                        </p:attrNameLst>
                                      </p:cBhvr>
                                      <p:to>
                                        <p:strVal val="visible"/>
                                      </p:to>
                                    </p:set>
                                    <p:animEffect transition="in" filter="wipe(left)">
                                      <p:cBhvr>
                                        <p:cTn id="102" dur="500"/>
                                        <p:tgtEl>
                                          <p:spTgt spid="11368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3686"/>
                                        </p:tgtEl>
                                        <p:attrNameLst>
                                          <p:attrName>style.visibility</p:attrName>
                                        </p:attrNameLst>
                                      </p:cBhvr>
                                      <p:to>
                                        <p:strVal val="visible"/>
                                      </p:to>
                                    </p:set>
                                    <p:animEffect transition="in" filter="wipe(left)">
                                      <p:cBhvr>
                                        <p:cTn id="107" dur="500"/>
                                        <p:tgtEl>
                                          <p:spTgt spid="113686"/>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113687"/>
                                        </p:tgtEl>
                                        <p:attrNameLst>
                                          <p:attrName>style.visibility</p:attrName>
                                        </p:attrNameLst>
                                      </p:cBhvr>
                                      <p:to>
                                        <p:strVal val="visible"/>
                                      </p:to>
                                    </p:set>
                                    <p:animEffect transition="in" filter="wipe(left)">
                                      <p:cBhvr>
                                        <p:cTn id="112" dur="500"/>
                                        <p:tgtEl>
                                          <p:spTgt spid="11368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13688"/>
                                        </p:tgtEl>
                                        <p:attrNameLst>
                                          <p:attrName>style.visibility</p:attrName>
                                        </p:attrNameLst>
                                      </p:cBhvr>
                                      <p:to>
                                        <p:strVal val="visible"/>
                                      </p:to>
                                    </p:set>
                                    <p:animEffect transition="in" filter="wipe(left)">
                                      <p:cBhvr>
                                        <p:cTn id="117" dur="500"/>
                                        <p:tgtEl>
                                          <p:spTgt spid="11368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13689"/>
                                        </p:tgtEl>
                                        <p:attrNameLst>
                                          <p:attrName>style.visibility</p:attrName>
                                        </p:attrNameLst>
                                      </p:cBhvr>
                                      <p:to>
                                        <p:strVal val="visible"/>
                                      </p:to>
                                    </p:set>
                                    <p:animEffect transition="in" filter="wipe(left)">
                                      <p:cBhvr>
                                        <p:cTn id="122" dur="500"/>
                                        <p:tgtEl>
                                          <p:spTgt spid="11368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13691"/>
                                        </p:tgtEl>
                                        <p:attrNameLst>
                                          <p:attrName>style.visibility</p:attrName>
                                        </p:attrNameLst>
                                      </p:cBhvr>
                                      <p:to>
                                        <p:strVal val="visible"/>
                                      </p:to>
                                    </p:set>
                                    <p:animEffect transition="in" filter="wipe(left)">
                                      <p:cBhvr>
                                        <p:cTn id="127" dur="500"/>
                                        <p:tgtEl>
                                          <p:spTgt spid="113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utoUpdateAnimBg="0"/>
      <p:bldP spid="113667" grpId="0" autoUpdateAnimBg="0"/>
      <p:bldP spid="113668" grpId="0" animBg="1"/>
      <p:bldP spid="113670" grpId="0" animBg="1"/>
      <p:bldP spid="113676" grpId="0" animBg="1"/>
      <p:bldP spid="113680" grpId="0" autoUpdateAnimBg="0"/>
      <p:bldP spid="113691" grpId="0"/>
      <p:bldP spid="1136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a:extLst>
              <a:ext uri="{FF2B5EF4-FFF2-40B4-BE49-F238E27FC236}">
                <a16:creationId xmlns:a16="http://schemas.microsoft.com/office/drawing/2014/main" id="{8976D26F-934B-49BE-8403-C847E3EC8B95}"/>
              </a:ext>
            </a:extLst>
          </p:cNvPr>
          <p:cNvSpPr txBox="1">
            <a:spLocks noChangeArrowheads="1"/>
          </p:cNvSpPr>
          <p:nvPr/>
        </p:nvSpPr>
        <p:spPr bwMode="auto">
          <a:xfrm>
            <a:off x="414338" y="382588"/>
            <a:ext cx="3411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感应电动势的功率</a:t>
            </a:r>
          </a:p>
        </p:txBody>
      </p:sp>
      <p:sp>
        <p:nvSpPr>
          <p:cNvPr id="114691" name="Text Box 3">
            <a:extLst>
              <a:ext uri="{FF2B5EF4-FFF2-40B4-BE49-F238E27FC236}">
                <a16:creationId xmlns:a16="http://schemas.microsoft.com/office/drawing/2014/main" id="{CBCE89FC-466A-4B85-BBC8-363180E0E749}"/>
              </a:ext>
            </a:extLst>
          </p:cNvPr>
          <p:cNvSpPr txBox="1">
            <a:spLocks noChangeArrowheads="1"/>
          </p:cNvSpPr>
          <p:nvPr/>
        </p:nvSpPr>
        <p:spPr bwMode="auto">
          <a:xfrm>
            <a:off x="841375" y="923925"/>
            <a:ext cx="3465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设电路中感应电流为</a:t>
            </a:r>
            <a:r>
              <a:rPr kumimoji="1" lang="en-US" altLang="zh-CN" sz="2400" b="1" i="1">
                <a:solidFill>
                  <a:schemeClr val="bg1"/>
                </a:solidFill>
                <a:latin typeface="楷体_GB2312" pitchFamily="49" charset="-122"/>
                <a:ea typeface="楷体_GB2312" pitchFamily="49" charset="-122"/>
              </a:rPr>
              <a:t>I</a:t>
            </a:r>
            <a:endParaRPr kumimoji="1" lang="en-US" altLang="zh-CN" sz="2400" b="1" i="1">
              <a:solidFill>
                <a:schemeClr val="hlink"/>
              </a:solidFill>
              <a:latin typeface="楷体_GB2312" pitchFamily="49" charset="-122"/>
              <a:ea typeface="楷体_GB2312" pitchFamily="49" charset="-122"/>
            </a:endParaRPr>
          </a:p>
        </p:txBody>
      </p:sp>
      <p:grpSp>
        <p:nvGrpSpPr>
          <p:cNvPr id="114692" name="Group 4">
            <a:extLst>
              <a:ext uri="{FF2B5EF4-FFF2-40B4-BE49-F238E27FC236}">
                <a16:creationId xmlns:a16="http://schemas.microsoft.com/office/drawing/2014/main" id="{418D518D-AF5C-49D7-9C95-11C19A4E9537}"/>
              </a:ext>
            </a:extLst>
          </p:cNvPr>
          <p:cNvGrpSpPr>
            <a:grpSpLocks/>
          </p:cNvGrpSpPr>
          <p:nvPr/>
        </p:nvGrpSpPr>
        <p:grpSpPr bwMode="auto">
          <a:xfrm>
            <a:off x="5029200" y="400050"/>
            <a:ext cx="3429000" cy="1600200"/>
            <a:chOff x="1392" y="3408"/>
            <a:chExt cx="1680" cy="624"/>
          </a:xfrm>
        </p:grpSpPr>
        <p:sp>
          <p:nvSpPr>
            <p:cNvPr id="14400" name="Line 5">
              <a:extLst>
                <a:ext uri="{FF2B5EF4-FFF2-40B4-BE49-F238E27FC236}">
                  <a16:creationId xmlns:a16="http://schemas.microsoft.com/office/drawing/2014/main" id="{B7947AB3-CED2-4FF9-BDC7-76D0C3C020C6}"/>
                </a:ext>
              </a:extLst>
            </p:cNvPr>
            <p:cNvSpPr>
              <a:spLocks noChangeShapeType="1"/>
            </p:cNvSpPr>
            <p:nvPr/>
          </p:nvSpPr>
          <p:spPr bwMode="auto">
            <a:xfrm>
              <a:off x="1392" y="3408"/>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01" name="Line 6">
              <a:extLst>
                <a:ext uri="{FF2B5EF4-FFF2-40B4-BE49-F238E27FC236}">
                  <a16:creationId xmlns:a16="http://schemas.microsoft.com/office/drawing/2014/main" id="{C12D2A63-40EE-42FF-BA20-41036B784738}"/>
                </a:ext>
              </a:extLst>
            </p:cNvPr>
            <p:cNvSpPr>
              <a:spLocks noChangeShapeType="1"/>
            </p:cNvSpPr>
            <p:nvPr/>
          </p:nvSpPr>
          <p:spPr bwMode="auto">
            <a:xfrm>
              <a:off x="1392" y="4032"/>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02" name="Line 7">
              <a:extLst>
                <a:ext uri="{FF2B5EF4-FFF2-40B4-BE49-F238E27FC236}">
                  <a16:creationId xmlns:a16="http://schemas.microsoft.com/office/drawing/2014/main" id="{109B67BC-A603-49D0-B6C8-7E5E6C0E8A86}"/>
                </a:ext>
              </a:extLst>
            </p:cNvPr>
            <p:cNvSpPr>
              <a:spLocks noChangeShapeType="1"/>
            </p:cNvSpPr>
            <p:nvPr/>
          </p:nvSpPr>
          <p:spPr bwMode="auto">
            <a:xfrm>
              <a:off x="1392" y="3408"/>
              <a:ext cx="0" cy="624"/>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696" name="Rectangle 8">
            <a:extLst>
              <a:ext uri="{FF2B5EF4-FFF2-40B4-BE49-F238E27FC236}">
                <a16:creationId xmlns:a16="http://schemas.microsoft.com/office/drawing/2014/main" id="{F6893430-2A16-4F51-B290-616747FCE93D}"/>
              </a:ext>
            </a:extLst>
          </p:cNvPr>
          <p:cNvSpPr>
            <a:spLocks noChangeArrowheads="1"/>
          </p:cNvSpPr>
          <p:nvPr/>
        </p:nvSpPr>
        <p:spPr bwMode="auto">
          <a:xfrm>
            <a:off x="7086600" y="323850"/>
            <a:ext cx="152400" cy="17526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grpSp>
        <p:nvGrpSpPr>
          <p:cNvPr id="114697" name="Group 9">
            <a:extLst>
              <a:ext uri="{FF2B5EF4-FFF2-40B4-BE49-F238E27FC236}">
                <a16:creationId xmlns:a16="http://schemas.microsoft.com/office/drawing/2014/main" id="{CC4CE9D9-85D6-4B2D-82DD-6F8B27A048B9}"/>
              </a:ext>
            </a:extLst>
          </p:cNvPr>
          <p:cNvGrpSpPr>
            <a:grpSpLocks/>
          </p:cNvGrpSpPr>
          <p:nvPr/>
        </p:nvGrpSpPr>
        <p:grpSpPr bwMode="auto">
          <a:xfrm>
            <a:off x="5638800" y="1238250"/>
            <a:ext cx="381000" cy="381000"/>
            <a:chOff x="1296" y="2016"/>
            <a:chExt cx="240" cy="240"/>
          </a:xfrm>
        </p:grpSpPr>
        <p:sp>
          <p:nvSpPr>
            <p:cNvPr id="14397" name="Line 10">
              <a:extLst>
                <a:ext uri="{FF2B5EF4-FFF2-40B4-BE49-F238E27FC236}">
                  <a16:creationId xmlns:a16="http://schemas.microsoft.com/office/drawing/2014/main" id="{7C381AB9-207B-43D5-AE6E-7BF1DB7E45D0}"/>
                </a:ext>
              </a:extLst>
            </p:cNvPr>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98" name="Line 11">
              <a:extLst>
                <a:ext uri="{FF2B5EF4-FFF2-40B4-BE49-F238E27FC236}">
                  <a16:creationId xmlns:a16="http://schemas.microsoft.com/office/drawing/2014/main" id="{887164C1-86AA-4EA4-BC62-2705ED001025}"/>
                </a:ext>
              </a:extLst>
            </p:cNvPr>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99" name="Oval 12">
              <a:extLst>
                <a:ext uri="{FF2B5EF4-FFF2-40B4-BE49-F238E27FC236}">
                  <a16:creationId xmlns:a16="http://schemas.microsoft.com/office/drawing/2014/main" id="{096DC900-AF4B-448C-9442-4FCBC06F9D46}"/>
                </a:ext>
              </a:extLst>
            </p:cNvPr>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14701" name="Object 13">
            <a:extLst>
              <a:ext uri="{FF2B5EF4-FFF2-40B4-BE49-F238E27FC236}">
                <a16:creationId xmlns:a16="http://schemas.microsoft.com/office/drawing/2014/main" id="{172AE533-6293-4A7A-A2A0-C4A07FD6971C}"/>
              </a:ext>
            </a:extLst>
          </p:cNvPr>
          <p:cNvGraphicFramePr>
            <a:graphicFrameLocks/>
          </p:cNvGraphicFramePr>
          <p:nvPr/>
        </p:nvGraphicFramePr>
        <p:xfrm>
          <a:off x="5659438" y="812800"/>
          <a:ext cx="280987" cy="366713"/>
        </p:xfrm>
        <a:graphic>
          <a:graphicData uri="http://schemas.openxmlformats.org/presentationml/2006/ole">
            <mc:AlternateContent xmlns:mc="http://schemas.openxmlformats.org/markup-compatibility/2006">
              <mc:Choice xmlns:v="urn:schemas-microsoft-com:vml" Requires="v">
                <p:oleObj spid="_x0000_s14403" name="公式" r:id="rId3" imgW="171534" imgH="276210" progId="Equation.3">
                  <p:embed/>
                </p:oleObj>
              </mc:Choice>
              <mc:Fallback>
                <p:oleObj name="公式" r:id="rId3" imgW="171534" imgH="276210" progId="Equation.3">
                  <p:embed/>
                  <p:pic>
                    <p:nvPicPr>
                      <p:cNvPr id="0"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9438" y="812800"/>
                        <a:ext cx="2809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2" name="Object 14">
            <a:extLst>
              <a:ext uri="{FF2B5EF4-FFF2-40B4-BE49-F238E27FC236}">
                <a16:creationId xmlns:a16="http://schemas.microsoft.com/office/drawing/2014/main" id="{5F9BDA06-5829-4045-9B34-A9CC698E533F}"/>
              </a:ext>
            </a:extLst>
          </p:cNvPr>
          <p:cNvGraphicFramePr>
            <a:graphicFrameLocks/>
          </p:cNvGraphicFramePr>
          <p:nvPr/>
        </p:nvGraphicFramePr>
        <p:xfrm>
          <a:off x="8118475" y="1089025"/>
          <a:ext cx="230188" cy="306388"/>
        </p:xfrm>
        <a:graphic>
          <a:graphicData uri="http://schemas.openxmlformats.org/presentationml/2006/ole">
            <mc:AlternateContent xmlns:mc="http://schemas.openxmlformats.org/markup-compatibility/2006">
              <mc:Choice xmlns:v="urn:schemas-microsoft-com:vml" Requires="v">
                <p:oleObj spid="_x0000_s14404" name="公式" r:id="rId5" imgW="123721" imgH="200070" progId="Equation.3">
                  <p:embed/>
                </p:oleObj>
              </mc:Choice>
              <mc:Fallback>
                <p:oleObj name="公式" r:id="rId5" imgW="123721" imgH="200070" progId="Equation.3">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8475" y="1089025"/>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03" name="Line 15">
            <a:extLst>
              <a:ext uri="{FF2B5EF4-FFF2-40B4-BE49-F238E27FC236}">
                <a16:creationId xmlns:a16="http://schemas.microsoft.com/office/drawing/2014/main" id="{39AF2A35-AAF4-470C-9189-1B15E186610C}"/>
              </a:ext>
            </a:extLst>
          </p:cNvPr>
          <p:cNvSpPr>
            <a:spLocks noChangeShapeType="1"/>
          </p:cNvSpPr>
          <p:nvPr/>
        </p:nvSpPr>
        <p:spPr bwMode="auto">
          <a:xfrm>
            <a:off x="7696200" y="1466850"/>
            <a:ext cx="685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04" name="Object 16">
            <a:extLst>
              <a:ext uri="{FF2B5EF4-FFF2-40B4-BE49-F238E27FC236}">
                <a16:creationId xmlns:a16="http://schemas.microsoft.com/office/drawing/2014/main" id="{EDE040AB-AEA5-420B-B10C-CBDB19CA3C89}"/>
              </a:ext>
            </a:extLst>
          </p:cNvPr>
          <p:cNvGraphicFramePr>
            <a:graphicFrameLocks/>
          </p:cNvGraphicFramePr>
          <p:nvPr/>
        </p:nvGraphicFramePr>
        <p:xfrm>
          <a:off x="6765925" y="427038"/>
          <a:ext cx="230188" cy="230187"/>
        </p:xfrm>
        <a:graphic>
          <a:graphicData uri="http://schemas.openxmlformats.org/presentationml/2006/ole">
            <mc:AlternateContent xmlns:mc="http://schemas.openxmlformats.org/markup-compatibility/2006">
              <mc:Choice xmlns:v="urn:schemas-microsoft-com:vml" Requires="v">
                <p:oleObj spid="_x0000_s14405" name="公式" r:id="rId7" imgW="123721" imgH="123930" progId="Equation.3">
                  <p:embed/>
                </p:oleObj>
              </mc:Choice>
              <mc:Fallback>
                <p:oleObj name="公式" r:id="rId7" imgW="123721" imgH="123930" progId="Equation.3">
                  <p:embed/>
                  <p:pic>
                    <p:nvPicPr>
                      <p:cNvPr id="0" name="Object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5925" y="427038"/>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05" name="Object 17">
            <a:extLst>
              <a:ext uri="{FF2B5EF4-FFF2-40B4-BE49-F238E27FC236}">
                <a16:creationId xmlns:a16="http://schemas.microsoft.com/office/drawing/2014/main" id="{3F8598A4-88B1-4BC4-9467-2C07E3E66E94}"/>
              </a:ext>
            </a:extLst>
          </p:cNvPr>
          <p:cNvGraphicFramePr>
            <a:graphicFrameLocks/>
          </p:cNvGraphicFramePr>
          <p:nvPr/>
        </p:nvGraphicFramePr>
        <p:xfrm>
          <a:off x="6807200" y="1543050"/>
          <a:ext cx="201613" cy="315913"/>
        </p:xfrm>
        <a:graphic>
          <a:graphicData uri="http://schemas.openxmlformats.org/presentationml/2006/ole">
            <mc:AlternateContent xmlns:mc="http://schemas.openxmlformats.org/markup-compatibility/2006">
              <mc:Choice xmlns:v="urn:schemas-microsoft-com:vml" Requires="v">
                <p:oleObj spid="_x0000_s14406" name="公式" r:id="rId9" imgW="95357" imgH="209520" progId="Equation.3">
                  <p:embed/>
                </p:oleObj>
              </mc:Choice>
              <mc:Fallback>
                <p:oleObj name="公式" r:id="rId9" imgW="95357" imgH="209520" progId="Equation.3">
                  <p:embed/>
                  <p:pic>
                    <p:nvPicPr>
                      <p:cNvPr id="0" name="Object 1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7200" y="1543050"/>
                        <a:ext cx="2016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4706" name="Group 18">
            <a:extLst>
              <a:ext uri="{FF2B5EF4-FFF2-40B4-BE49-F238E27FC236}">
                <a16:creationId xmlns:a16="http://schemas.microsoft.com/office/drawing/2014/main" id="{6175FE7F-E182-4371-AF11-F600A5769403}"/>
              </a:ext>
            </a:extLst>
          </p:cNvPr>
          <p:cNvGrpSpPr>
            <a:grpSpLocks/>
          </p:cNvGrpSpPr>
          <p:nvPr/>
        </p:nvGrpSpPr>
        <p:grpSpPr bwMode="auto">
          <a:xfrm>
            <a:off x="5181600" y="552450"/>
            <a:ext cx="381000" cy="762000"/>
            <a:chOff x="3264" y="288"/>
            <a:chExt cx="240" cy="480"/>
          </a:xfrm>
        </p:grpSpPr>
        <p:sp>
          <p:nvSpPr>
            <p:cNvPr id="14395" name="Line 19">
              <a:extLst>
                <a:ext uri="{FF2B5EF4-FFF2-40B4-BE49-F238E27FC236}">
                  <a16:creationId xmlns:a16="http://schemas.microsoft.com/office/drawing/2014/main" id="{51DBFA90-CC8D-4AC8-89C5-C8DBE07BA468}"/>
                </a:ext>
              </a:extLst>
            </p:cNvPr>
            <p:cNvSpPr>
              <a:spLocks noChangeShapeType="1"/>
            </p:cNvSpPr>
            <p:nvPr/>
          </p:nvSpPr>
          <p:spPr bwMode="auto">
            <a:xfrm>
              <a:off x="3264" y="288"/>
              <a:ext cx="0" cy="480"/>
            </a:xfrm>
            <a:prstGeom prst="line">
              <a:avLst/>
            </a:prstGeom>
            <a:noFill/>
            <a:ln w="190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96" name="Line 20">
              <a:extLst>
                <a:ext uri="{FF2B5EF4-FFF2-40B4-BE49-F238E27FC236}">
                  <a16:creationId xmlns:a16="http://schemas.microsoft.com/office/drawing/2014/main" id="{671C9F9C-BBEA-44A0-BD9E-AD103E7037C3}"/>
                </a:ext>
              </a:extLst>
            </p:cNvPr>
            <p:cNvSpPr>
              <a:spLocks noChangeShapeType="1"/>
            </p:cNvSpPr>
            <p:nvPr/>
          </p:nvSpPr>
          <p:spPr bwMode="auto">
            <a:xfrm>
              <a:off x="3264" y="288"/>
              <a:ext cx="240"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4709" name="Line 21">
            <a:extLst>
              <a:ext uri="{FF2B5EF4-FFF2-40B4-BE49-F238E27FC236}">
                <a16:creationId xmlns:a16="http://schemas.microsoft.com/office/drawing/2014/main" id="{06715CCD-9E02-426A-B6C7-4B6C93DCAAF7}"/>
              </a:ext>
            </a:extLst>
          </p:cNvPr>
          <p:cNvSpPr>
            <a:spLocks noChangeShapeType="1"/>
          </p:cNvSpPr>
          <p:nvPr/>
        </p:nvSpPr>
        <p:spPr bwMode="auto">
          <a:xfrm flipH="1">
            <a:off x="6400800" y="123825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0" name="Text Box 22">
            <a:extLst>
              <a:ext uri="{FF2B5EF4-FFF2-40B4-BE49-F238E27FC236}">
                <a16:creationId xmlns:a16="http://schemas.microsoft.com/office/drawing/2014/main" id="{08514CB2-446D-4EBE-B5AF-5065B7E43AF1}"/>
              </a:ext>
            </a:extLst>
          </p:cNvPr>
          <p:cNvSpPr txBox="1">
            <a:spLocks noChangeArrowheads="1"/>
          </p:cNvSpPr>
          <p:nvPr/>
        </p:nvSpPr>
        <p:spPr bwMode="auto">
          <a:xfrm>
            <a:off x="814388" y="19431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导线受安培力</a:t>
            </a:r>
          </a:p>
        </p:txBody>
      </p:sp>
      <p:sp>
        <p:nvSpPr>
          <p:cNvPr id="114711" name="Line 23">
            <a:extLst>
              <a:ext uri="{FF2B5EF4-FFF2-40B4-BE49-F238E27FC236}">
                <a16:creationId xmlns:a16="http://schemas.microsoft.com/office/drawing/2014/main" id="{EFD0879A-084B-42AF-A5E1-45DA4AD151B0}"/>
              </a:ext>
            </a:extLst>
          </p:cNvPr>
          <p:cNvSpPr>
            <a:spLocks noChangeShapeType="1"/>
          </p:cNvSpPr>
          <p:nvPr/>
        </p:nvSpPr>
        <p:spPr bwMode="auto">
          <a:xfrm>
            <a:off x="7239000" y="123825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12" name="Text Box 24">
            <a:extLst>
              <a:ext uri="{FF2B5EF4-FFF2-40B4-BE49-F238E27FC236}">
                <a16:creationId xmlns:a16="http://schemas.microsoft.com/office/drawing/2014/main" id="{1C4A2AFC-3CC7-44DA-9912-199296F7AF2C}"/>
              </a:ext>
            </a:extLst>
          </p:cNvPr>
          <p:cNvSpPr txBox="1">
            <a:spLocks noChangeArrowheads="1"/>
          </p:cNvSpPr>
          <p:nvPr/>
        </p:nvSpPr>
        <p:spPr bwMode="auto">
          <a:xfrm>
            <a:off x="833438" y="25146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导线匀速运动</a:t>
            </a:r>
          </a:p>
        </p:txBody>
      </p:sp>
      <p:sp>
        <p:nvSpPr>
          <p:cNvPr id="114713" name="Text Box 25">
            <a:extLst>
              <a:ext uri="{FF2B5EF4-FFF2-40B4-BE49-F238E27FC236}">
                <a16:creationId xmlns:a16="http://schemas.microsoft.com/office/drawing/2014/main" id="{567C3756-F133-426D-9217-C41F6142228A}"/>
              </a:ext>
            </a:extLst>
          </p:cNvPr>
          <p:cNvSpPr txBox="1">
            <a:spLocks noChangeArrowheads="1"/>
          </p:cNvSpPr>
          <p:nvPr/>
        </p:nvSpPr>
        <p:spPr bwMode="auto">
          <a:xfrm>
            <a:off x="4857750" y="2181225"/>
            <a:ext cx="40386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电路中感应电动势提供的电能是由外力做功所消耗的机械能转换而来的</a:t>
            </a:r>
          </a:p>
        </p:txBody>
      </p:sp>
      <p:sp>
        <p:nvSpPr>
          <p:cNvPr id="114714" name="Text Box 26">
            <a:extLst>
              <a:ext uri="{FF2B5EF4-FFF2-40B4-BE49-F238E27FC236}">
                <a16:creationId xmlns:a16="http://schemas.microsoft.com/office/drawing/2014/main" id="{6E9E45E5-0D97-4696-927A-9C7FCC6AA485}"/>
              </a:ext>
            </a:extLst>
          </p:cNvPr>
          <p:cNvSpPr txBox="1">
            <a:spLocks noChangeArrowheads="1"/>
          </p:cNvSpPr>
          <p:nvPr/>
        </p:nvSpPr>
        <p:spPr bwMode="auto">
          <a:xfrm>
            <a:off x="395288" y="3867150"/>
            <a:ext cx="350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(4)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感应电动势做功，</a:t>
            </a:r>
          </a:p>
        </p:txBody>
      </p:sp>
      <p:sp>
        <p:nvSpPr>
          <p:cNvPr id="114715" name="Rectangle 27">
            <a:extLst>
              <a:ext uri="{FF2B5EF4-FFF2-40B4-BE49-F238E27FC236}">
                <a16:creationId xmlns:a16="http://schemas.microsoft.com/office/drawing/2014/main" id="{30447313-0C6E-459F-ADE8-D7D0F6E2042F}"/>
              </a:ext>
            </a:extLst>
          </p:cNvPr>
          <p:cNvSpPr>
            <a:spLocks noChangeArrowheads="1"/>
          </p:cNvSpPr>
          <p:nvPr/>
        </p:nvSpPr>
        <p:spPr bwMode="auto">
          <a:xfrm>
            <a:off x="3178175" y="3848100"/>
            <a:ext cx="2887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洛伦兹力不做功？</a:t>
            </a:r>
          </a:p>
        </p:txBody>
      </p:sp>
      <p:sp>
        <p:nvSpPr>
          <p:cNvPr id="114716" name="Rectangle 28">
            <a:extLst>
              <a:ext uri="{FF2B5EF4-FFF2-40B4-BE49-F238E27FC236}">
                <a16:creationId xmlns:a16="http://schemas.microsoft.com/office/drawing/2014/main" id="{88A8587D-7D8D-411B-9873-2E18937908AC}"/>
              </a:ext>
            </a:extLst>
          </p:cNvPr>
          <p:cNvSpPr>
            <a:spLocks noChangeArrowheads="1"/>
          </p:cNvSpPr>
          <p:nvPr/>
        </p:nvSpPr>
        <p:spPr bwMode="auto">
          <a:xfrm>
            <a:off x="4864100" y="2262188"/>
            <a:ext cx="3886200" cy="13493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717" name="Rectangle 29">
            <a:extLst>
              <a:ext uri="{FF2B5EF4-FFF2-40B4-BE49-F238E27FC236}">
                <a16:creationId xmlns:a16="http://schemas.microsoft.com/office/drawing/2014/main" id="{44FCD450-3611-4AD5-85D7-465A086132F1}"/>
              </a:ext>
            </a:extLst>
          </p:cNvPr>
          <p:cNvSpPr>
            <a:spLocks noChangeArrowheads="1"/>
          </p:cNvSpPr>
          <p:nvPr/>
        </p:nvSpPr>
        <p:spPr bwMode="auto">
          <a:xfrm>
            <a:off x="6972300" y="3862388"/>
            <a:ext cx="609600" cy="2590800"/>
          </a:xfrm>
          <a:prstGeom prst="rect">
            <a:avLst/>
          </a:prstGeom>
          <a:gradFill rotWithShape="0">
            <a:gsLst>
              <a:gs pos="0">
                <a:srgbClr val="182F76"/>
              </a:gs>
              <a:gs pos="50000">
                <a:srgbClr val="3366FF"/>
              </a:gs>
              <a:gs pos="100000">
                <a:srgbClr val="182F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4718" name="Group 30">
            <a:extLst>
              <a:ext uri="{FF2B5EF4-FFF2-40B4-BE49-F238E27FC236}">
                <a16:creationId xmlns:a16="http://schemas.microsoft.com/office/drawing/2014/main" id="{30D99AEF-A62B-41FC-88BD-01E08232BBCA}"/>
              </a:ext>
            </a:extLst>
          </p:cNvPr>
          <p:cNvGrpSpPr>
            <a:grpSpLocks/>
          </p:cNvGrpSpPr>
          <p:nvPr/>
        </p:nvGrpSpPr>
        <p:grpSpPr bwMode="auto">
          <a:xfrm>
            <a:off x="7810500" y="4014788"/>
            <a:ext cx="533400" cy="533400"/>
            <a:chOff x="624" y="3072"/>
            <a:chExt cx="336" cy="336"/>
          </a:xfrm>
        </p:grpSpPr>
        <p:sp>
          <p:nvSpPr>
            <p:cNvPr id="14392" name="Oval 31">
              <a:extLst>
                <a:ext uri="{FF2B5EF4-FFF2-40B4-BE49-F238E27FC236}">
                  <a16:creationId xmlns:a16="http://schemas.microsoft.com/office/drawing/2014/main" id="{A1B3EAB8-B50B-4B2D-B5FB-485C622E5E33}"/>
                </a:ext>
              </a:extLst>
            </p:cNvPr>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93" name="Line 32">
              <a:extLst>
                <a:ext uri="{FF2B5EF4-FFF2-40B4-BE49-F238E27FC236}">
                  <a16:creationId xmlns:a16="http://schemas.microsoft.com/office/drawing/2014/main" id="{EEB07EA0-D3A6-4BCD-95F3-8A0ABCC55B9C}"/>
                </a:ext>
              </a:extLst>
            </p:cNvPr>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94" name="Line 33">
              <a:extLst>
                <a:ext uri="{FF2B5EF4-FFF2-40B4-BE49-F238E27FC236}">
                  <a16:creationId xmlns:a16="http://schemas.microsoft.com/office/drawing/2014/main" id="{95932659-D98C-48A5-97D0-0DF570D4528C}"/>
                </a:ext>
              </a:extLst>
            </p:cNvPr>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14722" name="Object 34">
            <a:extLst>
              <a:ext uri="{FF2B5EF4-FFF2-40B4-BE49-F238E27FC236}">
                <a16:creationId xmlns:a16="http://schemas.microsoft.com/office/drawing/2014/main" id="{C6A765A2-38C9-443D-988F-B8CA9C4F7201}"/>
              </a:ext>
            </a:extLst>
          </p:cNvPr>
          <p:cNvGraphicFramePr>
            <a:graphicFrameLocks/>
          </p:cNvGraphicFramePr>
          <p:nvPr/>
        </p:nvGraphicFramePr>
        <p:xfrm>
          <a:off x="8402638" y="4033838"/>
          <a:ext cx="280987" cy="366712"/>
        </p:xfrm>
        <a:graphic>
          <a:graphicData uri="http://schemas.openxmlformats.org/presentationml/2006/ole">
            <mc:AlternateContent xmlns:mc="http://schemas.openxmlformats.org/markup-compatibility/2006">
              <mc:Choice xmlns:v="urn:schemas-microsoft-com:vml" Requires="v">
                <p:oleObj spid="_x0000_s14407" name="公式" r:id="rId11" imgW="171534" imgH="276210" progId="Equation.3">
                  <p:embed/>
                </p:oleObj>
              </mc:Choice>
              <mc:Fallback>
                <p:oleObj name="公式" r:id="rId11" imgW="171534" imgH="276210" progId="Equation.3">
                  <p:embed/>
                  <p:pic>
                    <p:nvPicPr>
                      <p:cNvPr id="0" name="Object 3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02638" y="4033838"/>
                        <a:ext cx="280987"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3" name="Line 35">
            <a:extLst>
              <a:ext uri="{FF2B5EF4-FFF2-40B4-BE49-F238E27FC236}">
                <a16:creationId xmlns:a16="http://schemas.microsoft.com/office/drawing/2014/main" id="{4972FA65-90E8-4061-A5AF-9D141227D9BF}"/>
              </a:ext>
            </a:extLst>
          </p:cNvPr>
          <p:cNvSpPr>
            <a:spLocks noChangeShapeType="1"/>
          </p:cNvSpPr>
          <p:nvPr/>
        </p:nvSpPr>
        <p:spPr bwMode="auto">
          <a:xfrm>
            <a:off x="7429500" y="4852988"/>
            <a:ext cx="762000" cy="0"/>
          </a:xfrm>
          <a:prstGeom prst="line">
            <a:avLst/>
          </a:prstGeom>
          <a:noFill/>
          <a:ln w="254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24" name="Object 36">
            <a:extLst>
              <a:ext uri="{FF2B5EF4-FFF2-40B4-BE49-F238E27FC236}">
                <a16:creationId xmlns:a16="http://schemas.microsoft.com/office/drawing/2014/main" id="{65F76563-A3DE-4E76-AA4E-548507723C04}"/>
              </a:ext>
            </a:extLst>
          </p:cNvPr>
          <p:cNvGraphicFramePr>
            <a:graphicFrameLocks/>
          </p:cNvGraphicFramePr>
          <p:nvPr/>
        </p:nvGraphicFramePr>
        <p:xfrm>
          <a:off x="8366125" y="4703763"/>
          <a:ext cx="230188" cy="306387"/>
        </p:xfrm>
        <a:graphic>
          <a:graphicData uri="http://schemas.openxmlformats.org/presentationml/2006/ole">
            <mc:AlternateContent xmlns:mc="http://schemas.openxmlformats.org/markup-compatibility/2006">
              <mc:Choice xmlns:v="urn:schemas-microsoft-com:vml" Requires="v">
                <p:oleObj spid="_x0000_s14408" name="公式" r:id="rId13" imgW="123721" imgH="200070" progId="Equation.3">
                  <p:embed/>
                </p:oleObj>
              </mc:Choice>
              <mc:Fallback>
                <p:oleObj name="公式" r:id="rId13" imgW="123721" imgH="200070" progId="Equation.3">
                  <p:embed/>
                  <p:pic>
                    <p:nvPicPr>
                      <p:cNvPr id="0" name="Object 3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66125" y="470376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5" name="Line 37">
            <a:extLst>
              <a:ext uri="{FF2B5EF4-FFF2-40B4-BE49-F238E27FC236}">
                <a16:creationId xmlns:a16="http://schemas.microsoft.com/office/drawing/2014/main" id="{ED9CA028-D8D2-4A12-8726-3859E3218EC2}"/>
              </a:ext>
            </a:extLst>
          </p:cNvPr>
          <p:cNvSpPr>
            <a:spLocks noChangeShapeType="1"/>
          </p:cNvSpPr>
          <p:nvPr/>
        </p:nvSpPr>
        <p:spPr bwMode="auto">
          <a:xfrm>
            <a:off x="7277100" y="5005388"/>
            <a:ext cx="0" cy="1066800"/>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26" name="Object 38">
            <a:extLst>
              <a:ext uri="{FF2B5EF4-FFF2-40B4-BE49-F238E27FC236}">
                <a16:creationId xmlns:a16="http://schemas.microsoft.com/office/drawing/2014/main" id="{40699D31-FA1E-4BA2-9226-0F671120968B}"/>
              </a:ext>
            </a:extLst>
          </p:cNvPr>
          <p:cNvGraphicFramePr>
            <a:graphicFrameLocks/>
          </p:cNvGraphicFramePr>
          <p:nvPr/>
        </p:nvGraphicFramePr>
        <p:xfrm>
          <a:off x="7297738" y="5756275"/>
          <a:ext cx="280987" cy="471488"/>
        </p:xfrm>
        <a:graphic>
          <a:graphicData uri="http://schemas.openxmlformats.org/presentationml/2006/ole">
            <mc:AlternateContent xmlns:mc="http://schemas.openxmlformats.org/markup-compatibility/2006">
              <mc:Choice xmlns:v="urn:schemas-microsoft-com:vml" Requires="v">
                <p:oleObj spid="_x0000_s14409" name="公式" r:id="rId15" imgW="171534" imgH="362070" progId="Equation.3">
                  <p:embed/>
                </p:oleObj>
              </mc:Choice>
              <mc:Fallback>
                <p:oleObj name="公式" r:id="rId15" imgW="171534" imgH="362070" progId="Equation.3">
                  <p:embed/>
                  <p:pic>
                    <p:nvPicPr>
                      <p:cNvPr id="0" name="Object 3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97738" y="5756275"/>
                        <a:ext cx="2809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7" name="Line 39">
            <a:extLst>
              <a:ext uri="{FF2B5EF4-FFF2-40B4-BE49-F238E27FC236}">
                <a16:creationId xmlns:a16="http://schemas.microsoft.com/office/drawing/2014/main" id="{E0146B82-3812-4483-97B5-F9E05BF4B2D5}"/>
              </a:ext>
            </a:extLst>
          </p:cNvPr>
          <p:cNvSpPr>
            <a:spLocks noChangeShapeType="1"/>
          </p:cNvSpPr>
          <p:nvPr/>
        </p:nvSpPr>
        <p:spPr bwMode="auto">
          <a:xfrm>
            <a:off x="7277100" y="5005388"/>
            <a:ext cx="0" cy="685800"/>
          </a:xfrm>
          <a:prstGeom prst="line">
            <a:avLst/>
          </a:prstGeom>
          <a:noFill/>
          <a:ln w="349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8" name="Line 40">
            <a:extLst>
              <a:ext uri="{FF2B5EF4-FFF2-40B4-BE49-F238E27FC236}">
                <a16:creationId xmlns:a16="http://schemas.microsoft.com/office/drawing/2014/main" id="{1C96D625-F3FB-4EC7-B15F-854101BAEB22}"/>
              </a:ext>
            </a:extLst>
          </p:cNvPr>
          <p:cNvSpPr>
            <a:spLocks noChangeShapeType="1"/>
          </p:cNvSpPr>
          <p:nvPr/>
        </p:nvSpPr>
        <p:spPr bwMode="auto">
          <a:xfrm flipV="1">
            <a:off x="7277100" y="5691188"/>
            <a:ext cx="9144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9" name="Line 41">
            <a:extLst>
              <a:ext uri="{FF2B5EF4-FFF2-40B4-BE49-F238E27FC236}">
                <a16:creationId xmlns:a16="http://schemas.microsoft.com/office/drawing/2014/main" id="{CBBBBF03-529F-4CE9-A5FE-A5EC6FF0251C}"/>
              </a:ext>
            </a:extLst>
          </p:cNvPr>
          <p:cNvSpPr>
            <a:spLocks noChangeShapeType="1"/>
          </p:cNvSpPr>
          <p:nvPr/>
        </p:nvSpPr>
        <p:spPr bwMode="auto">
          <a:xfrm>
            <a:off x="8191500" y="4852988"/>
            <a:ext cx="0" cy="7620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0" name="Line 42">
            <a:extLst>
              <a:ext uri="{FF2B5EF4-FFF2-40B4-BE49-F238E27FC236}">
                <a16:creationId xmlns:a16="http://schemas.microsoft.com/office/drawing/2014/main" id="{9E760CC0-EFB9-44D2-8E12-957FA900007A}"/>
              </a:ext>
            </a:extLst>
          </p:cNvPr>
          <p:cNvSpPr>
            <a:spLocks noChangeShapeType="1"/>
          </p:cNvSpPr>
          <p:nvPr/>
        </p:nvSpPr>
        <p:spPr bwMode="auto">
          <a:xfrm>
            <a:off x="7353300" y="4929188"/>
            <a:ext cx="838200" cy="76200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1" name="Object 43">
            <a:extLst>
              <a:ext uri="{FF2B5EF4-FFF2-40B4-BE49-F238E27FC236}">
                <a16:creationId xmlns:a16="http://schemas.microsoft.com/office/drawing/2014/main" id="{45378252-1E4C-4CBF-925D-542DBC216BB5}"/>
              </a:ext>
            </a:extLst>
          </p:cNvPr>
          <p:cNvGraphicFramePr>
            <a:graphicFrameLocks/>
          </p:cNvGraphicFramePr>
          <p:nvPr/>
        </p:nvGraphicFramePr>
        <p:xfrm>
          <a:off x="8267700" y="5583238"/>
          <a:ext cx="306388" cy="366712"/>
        </p:xfrm>
        <a:graphic>
          <a:graphicData uri="http://schemas.openxmlformats.org/presentationml/2006/ole">
            <mc:AlternateContent xmlns:mc="http://schemas.openxmlformats.org/markup-compatibility/2006">
              <mc:Choice xmlns:v="urn:schemas-microsoft-com:vml" Requires="v">
                <p:oleObj spid="_x0000_s14410" name="公式" r:id="rId17" imgW="199898" imgH="276210" progId="Equation.3">
                  <p:embed/>
                </p:oleObj>
              </mc:Choice>
              <mc:Fallback>
                <p:oleObj name="公式" r:id="rId17" imgW="199898" imgH="276210" progId="Equation.3">
                  <p:embed/>
                  <p:pic>
                    <p:nvPicPr>
                      <p:cNvPr id="0" name="Object 4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67700" y="5583238"/>
                        <a:ext cx="3063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32" name="Line 44">
            <a:extLst>
              <a:ext uri="{FF2B5EF4-FFF2-40B4-BE49-F238E27FC236}">
                <a16:creationId xmlns:a16="http://schemas.microsoft.com/office/drawing/2014/main" id="{378B5F85-E56E-4019-A430-EAEDD9777391}"/>
              </a:ext>
            </a:extLst>
          </p:cNvPr>
          <p:cNvSpPr>
            <a:spLocks noChangeShapeType="1"/>
          </p:cNvSpPr>
          <p:nvPr/>
        </p:nvSpPr>
        <p:spPr bwMode="auto">
          <a:xfrm flipH="1">
            <a:off x="6438900" y="4852988"/>
            <a:ext cx="685800" cy="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3" name="Object 45">
            <a:extLst>
              <a:ext uri="{FF2B5EF4-FFF2-40B4-BE49-F238E27FC236}">
                <a16:creationId xmlns:a16="http://schemas.microsoft.com/office/drawing/2014/main" id="{3D87FC40-4F0B-42AD-BE1F-0352E4B6EBED}"/>
              </a:ext>
            </a:extLst>
          </p:cNvPr>
          <p:cNvGraphicFramePr>
            <a:graphicFrameLocks/>
          </p:cNvGraphicFramePr>
          <p:nvPr/>
        </p:nvGraphicFramePr>
        <p:xfrm>
          <a:off x="6510338" y="4260850"/>
          <a:ext cx="344487" cy="468313"/>
        </p:xfrm>
        <a:graphic>
          <a:graphicData uri="http://schemas.openxmlformats.org/presentationml/2006/ole">
            <mc:AlternateContent xmlns:mc="http://schemas.openxmlformats.org/markup-compatibility/2006">
              <mc:Choice xmlns:v="urn:schemas-microsoft-com:vml" Requires="v">
                <p:oleObj spid="_x0000_s14411" name="公式" r:id="rId19" imgW="238257" imgH="362070" progId="Equation.3">
                  <p:embed/>
                </p:oleObj>
              </mc:Choice>
              <mc:Fallback>
                <p:oleObj name="公式" r:id="rId19" imgW="238257" imgH="362070" progId="Equation.3">
                  <p:embed/>
                  <p:pic>
                    <p:nvPicPr>
                      <p:cNvPr id="0" name="Object 4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10338" y="4260850"/>
                        <a:ext cx="344487"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34" name="Line 46">
            <a:extLst>
              <a:ext uri="{FF2B5EF4-FFF2-40B4-BE49-F238E27FC236}">
                <a16:creationId xmlns:a16="http://schemas.microsoft.com/office/drawing/2014/main" id="{4247B069-1B29-48BE-8959-CCC250113CFE}"/>
              </a:ext>
            </a:extLst>
          </p:cNvPr>
          <p:cNvSpPr>
            <a:spLocks noChangeShapeType="1"/>
          </p:cNvSpPr>
          <p:nvPr/>
        </p:nvSpPr>
        <p:spPr bwMode="auto">
          <a:xfrm>
            <a:off x="6438900" y="4852988"/>
            <a:ext cx="0" cy="12192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5" name="Line 47">
            <a:extLst>
              <a:ext uri="{FF2B5EF4-FFF2-40B4-BE49-F238E27FC236}">
                <a16:creationId xmlns:a16="http://schemas.microsoft.com/office/drawing/2014/main" id="{EAF25FE0-CF3A-496D-8E2B-B75A0551B8A5}"/>
              </a:ext>
            </a:extLst>
          </p:cNvPr>
          <p:cNvSpPr>
            <a:spLocks noChangeShapeType="1"/>
          </p:cNvSpPr>
          <p:nvPr/>
        </p:nvSpPr>
        <p:spPr bwMode="auto">
          <a:xfrm>
            <a:off x="6438900" y="6072188"/>
            <a:ext cx="838200" cy="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36" name="Line 48">
            <a:extLst>
              <a:ext uri="{FF2B5EF4-FFF2-40B4-BE49-F238E27FC236}">
                <a16:creationId xmlns:a16="http://schemas.microsoft.com/office/drawing/2014/main" id="{C6499A15-23DF-43ED-BAC7-6DC2EE6F6D68}"/>
              </a:ext>
            </a:extLst>
          </p:cNvPr>
          <p:cNvSpPr>
            <a:spLocks noChangeShapeType="1"/>
          </p:cNvSpPr>
          <p:nvPr/>
        </p:nvSpPr>
        <p:spPr bwMode="auto">
          <a:xfrm flipH="1">
            <a:off x="6438900" y="5005388"/>
            <a:ext cx="762000" cy="10668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37" name="Object 49">
            <a:extLst>
              <a:ext uri="{FF2B5EF4-FFF2-40B4-BE49-F238E27FC236}">
                <a16:creationId xmlns:a16="http://schemas.microsoft.com/office/drawing/2014/main" id="{2B98ACA5-A205-4EAF-A01B-0562DC4585EB}"/>
              </a:ext>
            </a:extLst>
          </p:cNvPr>
          <p:cNvGraphicFramePr>
            <a:graphicFrameLocks/>
          </p:cNvGraphicFramePr>
          <p:nvPr/>
        </p:nvGraphicFramePr>
        <p:xfrm>
          <a:off x="6016625" y="5729288"/>
          <a:ext cx="306388" cy="366712"/>
        </p:xfrm>
        <a:graphic>
          <a:graphicData uri="http://schemas.openxmlformats.org/presentationml/2006/ole">
            <mc:AlternateContent xmlns:mc="http://schemas.openxmlformats.org/markup-compatibility/2006">
              <mc:Choice xmlns:v="urn:schemas-microsoft-com:vml" Requires="v">
                <p:oleObj spid="_x0000_s14412" name="公式" r:id="rId21" imgW="199898" imgH="276210" progId="Equation.3">
                  <p:embed/>
                </p:oleObj>
              </mc:Choice>
              <mc:Fallback>
                <p:oleObj name="公式" r:id="rId21" imgW="199898" imgH="276210" progId="Equation.3">
                  <p:embed/>
                  <p:pic>
                    <p:nvPicPr>
                      <p:cNvPr id="0" name="Object 4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6625" y="5729288"/>
                        <a:ext cx="3063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38" name="Object 50">
            <a:extLst>
              <a:ext uri="{FF2B5EF4-FFF2-40B4-BE49-F238E27FC236}">
                <a16:creationId xmlns:a16="http://schemas.microsoft.com/office/drawing/2014/main" id="{87166460-A175-46E7-9E11-88F66123F41C}"/>
              </a:ext>
            </a:extLst>
          </p:cNvPr>
          <p:cNvGraphicFramePr>
            <a:graphicFrameLocks/>
          </p:cNvGraphicFramePr>
          <p:nvPr/>
        </p:nvGraphicFramePr>
        <p:xfrm>
          <a:off x="904875" y="4475163"/>
          <a:ext cx="758825" cy="368300"/>
        </p:xfrm>
        <a:graphic>
          <a:graphicData uri="http://schemas.openxmlformats.org/presentationml/2006/ole">
            <mc:AlternateContent xmlns:mc="http://schemas.openxmlformats.org/markup-compatibility/2006">
              <mc:Choice xmlns:v="urn:schemas-microsoft-com:vml" Requires="v">
                <p:oleObj spid="_x0000_s14413" name="公式" r:id="rId23" imgW="657233" imgH="276210" progId="Equation.3">
                  <p:embed/>
                </p:oleObj>
              </mc:Choice>
              <mc:Fallback>
                <p:oleObj name="公式" r:id="rId23" imgW="657233" imgH="276210" progId="Equation.3">
                  <p:embed/>
                  <p:pic>
                    <p:nvPicPr>
                      <p:cNvPr id="0" name="Object 5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04875" y="4475163"/>
                        <a:ext cx="7588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39" name="Object 51">
            <a:extLst>
              <a:ext uri="{FF2B5EF4-FFF2-40B4-BE49-F238E27FC236}">
                <a16:creationId xmlns:a16="http://schemas.microsoft.com/office/drawing/2014/main" id="{9F9FE667-5575-4A94-A1B2-0E919A7819E0}"/>
              </a:ext>
            </a:extLst>
          </p:cNvPr>
          <p:cNvGraphicFramePr>
            <a:graphicFrameLocks/>
          </p:cNvGraphicFramePr>
          <p:nvPr/>
        </p:nvGraphicFramePr>
        <p:xfrm>
          <a:off x="1754188" y="4432300"/>
          <a:ext cx="2754312" cy="469900"/>
        </p:xfrm>
        <a:graphic>
          <a:graphicData uri="http://schemas.openxmlformats.org/presentationml/2006/ole">
            <mc:AlternateContent xmlns:mc="http://schemas.openxmlformats.org/markup-compatibility/2006">
              <mc:Choice xmlns:v="urn:schemas-microsoft-com:vml" Requires="v">
                <p:oleObj spid="_x0000_s14414" name="公式" r:id="rId25" imgW="2647843" imgH="362070" progId="Equation.3">
                  <p:embed/>
                </p:oleObj>
              </mc:Choice>
              <mc:Fallback>
                <p:oleObj name="公式" r:id="rId25" imgW="2647843" imgH="362070" progId="Equation.3">
                  <p:embed/>
                  <p:pic>
                    <p:nvPicPr>
                      <p:cNvPr id="0" name="Object 51"/>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54188" y="4432300"/>
                        <a:ext cx="275431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0" name="Object 52">
            <a:extLst>
              <a:ext uri="{FF2B5EF4-FFF2-40B4-BE49-F238E27FC236}">
                <a16:creationId xmlns:a16="http://schemas.microsoft.com/office/drawing/2014/main" id="{FE01C287-AF50-4241-BD0F-80CCF8EE4C50}"/>
              </a:ext>
            </a:extLst>
          </p:cNvPr>
          <p:cNvGraphicFramePr>
            <a:graphicFrameLocks/>
          </p:cNvGraphicFramePr>
          <p:nvPr/>
        </p:nvGraphicFramePr>
        <p:xfrm>
          <a:off x="1743075" y="5048250"/>
          <a:ext cx="1843088" cy="469900"/>
        </p:xfrm>
        <a:graphic>
          <a:graphicData uri="http://schemas.openxmlformats.org/presentationml/2006/ole">
            <mc:AlternateContent xmlns:mc="http://schemas.openxmlformats.org/markup-compatibility/2006">
              <mc:Choice xmlns:v="urn:schemas-microsoft-com:vml" Requires="v">
                <p:oleObj spid="_x0000_s14415" name="公式" r:id="rId27" imgW="1733443" imgH="362070" progId="Equation.3">
                  <p:embed/>
                </p:oleObj>
              </mc:Choice>
              <mc:Fallback>
                <p:oleObj name="公式" r:id="rId27" imgW="1733443" imgH="362070" progId="Equation.3">
                  <p:embed/>
                  <p:pic>
                    <p:nvPicPr>
                      <p:cNvPr id="0" name="Object 52"/>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43075" y="5048250"/>
                        <a:ext cx="184308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1" name="Object 53">
            <a:extLst>
              <a:ext uri="{FF2B5EF4-FFF2-40B4-BE49-F238E27FC236}">
                <a16:creationId xmlns:a16="http://schemas.microsoft.com/office/drawing/2014/main" id="{BF08AE10-B78E-44A4-9C27-E2C018C09BA4}"/>
              </a:ext>
            </a:extLst>
          </p:cNvPr>
          <p:cNvGraphicFramePr>
            <a:graphicFrameLocks/>
          </p:cNvGraphicFramePr>
          <p:nvPr/>
        </p:nvGraphicFramePr>
        <p:xfrm>
          <a:off x="1727200" y="5619750"/>
          <a:ext cx="2540000" cy="315913"/>
        </p:xfrm>
        <a:graphic>
          <a:graphicData uri="http://schemas.openxmlformats.org/presentationml/2006/ole">
            <mc:AlternateContent xmlns:mc="http://schemas.openxmlformats.org/markup-compatibility/2006">
              <mc:Choice xmlns:v="urn:schemas-microsoft-com:vml" Requires="v">
                <p:oleObj spid="_x0000_s14416" name="公式" r:id="rId29" imgW="2447945" imgH="209520" progId="Equation.3">
                  <p:embed/>
                </p:oleObj>
              </mc:Choice>
              <mc:Fallback>
                <p:oleObj name="公式" r:id="rId29" imgW="2447945" imgH="209520" progId="Equation.3">
                  <p:embed/>
                  <p:pic>
                    <p:nvPicPr>
                      <p:cNvPr id="0" name="Object 53"/>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27200" y="5619750"/>
                        <a:ext cx="25400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2" name="Object 54">
            <a:extLst>
              <a:ext uri="{FF2B5EF4-FFF2-40B4-BE49-F238E27FC236}">
                <a16:creationId xmlns:a16="http://schemas.microsoft.com/office/drawing/2014/main" id="{E5B7F48E-E048-47D4-B4DB-81D6584A4444}"/>
              </a:ext>
            </a:extLst>
          </p:cNvPr>
          <p:cNvGraphicFramePr>
            <a:graphicFrameLocks/>
          </p:cNvGraphicFramePr>
          <p:nvPr/>
        </p:nvGraphicFramePr>
        <p:xfrm>
          <a:off x="4244975" y="5619750"/>
          <a:ext cx="493713" cy="315913"/>
        </p:xfrm>
        <a:graphic>
          <a:graphicData uri="http://schemas.openxmlformats.org/presentationml/2006/ole">
            <mc:AlternateContent xmlns:mc="http://schemas.openxmlformats.org/markup-compatibility/2006">
              <mc:Choice xmlns:v="urn:schemas-microsoft-com:vml" Requires="v">
                <p:oleObj spid="_x0000_s14417" name="公式" r:id="rId31" imgW="390612" imgH="209520" progId="Equation.3">
                  <p:embed/>
                </p:oleObj>
              </mc:Choice>
              <mc:Fallback>
                <p:oleObj name="公式" r:id="rId31" imgW="390612" imgH="209520" progId="Equation.3">
                  <p:embed/>
                  <p:pic>
                    <p:nvPicPr>
                      <p:cNvPr id="0" name="Object 54"/>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44975" y="5619750"/>
                        <a:ext cx="4937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3" name="Object 55">
            <a:extLst>
              <a:ext uri="{FF2B5EF4-FFF2-40B4-BE49-F238E27FC236}">
                <a16:creationId xmlns:a16="http://schemas.microsoft.com/office/drawing/2014/main" id="{CA63700B-F6B7-4B60-BF45-3547519A83E2}"/>
              </a:ext>
            </a:extLst>
          </p:cNvPr>
          <p:cNvGraphicFramePr>
            <a:graphicFrameLocks noChangeAspect="1"/>
          </p:cNvGraphicFramePr>
          <p:nvPr/>
        </p:nvGraphicFramePr>
        <p:xfrm>
          <a:off x="6972300" y="4243388"/>
          <a:ext cx="533400" cy="442912"/>
        </p:xfrm>
        <a:graphic>
          <a:graphicData uri="http://schemas.openxmlformats.org/presentationml/2006/ole">
            <mc:AlternateContent xmlns:mc="http://schemas.openxmlformats.org/markup-compatibility/2006">
              <mc:Choice xmlns:v="urn:schemas-microsoft-com:vml" Requires="v">
                <p:oleObj spid="_x0000_s14418" name="Equation" r:id="rId33" imgW="123721" imgH="47520" progId="Equation.3">
                  <p:embed/>
                </p:oleObj>
              </mc:Choice>
              <mc:Fallback>
                <p:oleObj name="Equation" r:id="rId33" imgW="123721" imgH="47520" progId="Equation.3">
                  <p:embed/>
                  <p:pic>
                    <p:nvPicPr>
                      <p:cNvPr id="0" name="Object 5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972300" y="4243388"/>
                        <a:ext cx="5334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4" name="Object 56">
            <a:extLst>
              <a:ext uri="{FF2B5EF4-FFF2-40B4-BE49-F238E27FC236}">
                <a16:creationId xmlns:a16="http://schemas.microsoft.com/office/drawing/2014/main" id="{24A44CFF-33AA-4839-8F36-536DA393B8EC}"/>
              </a:ext>
            </a:extLst>
          </p:cNvPr>
          <p:cNvGraphicFramePr>
            <a:graphicFrameLocks/>
          </p:cNvGraphicFramePr>
          <p:nvPr/>
        </p:nvGraphicFramePr>
        <p:xfrm>
          <a:off x="7386638" y="5314950"/>
          <a:ext cx="306387" cy="315913"/>
        </p:xfrm>
        <a:graphic>
          <a:graphicData uri="http://schemas.openxmlformats.org/presentationml/2006/ole">
            <mc:AlternateContent xmlns:mc="http://schemas.openxmlformats.org/markup-compatibility/2006">
              <mc:Choice xmlns:v="urn:schemas-microsoft-com:vml" Requires="v">
                <p:oleObj spid="_x0000_s14419" name="公式" r:id="rId35" imgW="199898" imgH="209520" progId="Equation.3">
                  <p:embed/>
                </p:oleObj>
              </mc:Choice>
              <mc:Fallback>
                <p:oleObj name="公式" r:id="rId35" imgW="199898" imgH="209520" progId="Equation.3">
                  <p:embed/>
                  <p:pic>
                    <p:nvPicPr>
                      <p:cNvPr id="0" name="Object 5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386638" y="5314950"/>
                        <a:ext cx="3063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45" name="Object 57">
            <a:extLst>
              <a:ext uri="{FF2B5EF4-FFF2-40B4-BE49-F238E27FC236}">
                <a16:creationId xmlns:a16="http://schemas.microsoft.com/office/drawing/2014/main" id="{D9940CA8-B1D4-4F66-BFF4-D1636371F7B1}"/>
              </a:ext>
            </a:extLst>
          </p:cNvPr>
          <p:cNvGraphicFramePr>
            <a:graphicFrameLocks noChangeAspect="1"/>
          </p:cNvGraphicFramePr>
          <p:nvPr/>
        </p:nvGraphicFramePr>
        <p:xfrm>
          <a:off x="1044575" y="1411288"/>
          <a:ext cx="2082800" cy="431800"/>
        </p:xfrm>
        <a:graphic>
          <a:graphicData uri="http://schemas.openxmlformats.org/presentationml/2006/ole">
            <mc:AlternateContent xmlns:mc="http://schemas.openxmlformats.org/markup-compatibility/2006">
              <mc:Choice xmlns:v="urn:schemas-microsoft-com:vml" Requires="v">
                <p:oleObj spid="_x0000_s14420" name="公式" r:id="rId37" imgW="1990610" imgH="323730" progId="Equation.3">
                  <p:embed/>
                </p:oleObj>
              </mc:Choice>
              <mc:Fallback>
                <p:oleObj name="公式" r:id="rId37" imgW="1990610" imgH="323730" progId="Equation.3">
                  <p:embed/>
                  <p:pic>
                    <p:nvPicPr>
                      <p:cNvPr id="0" name="Object 5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044575" y="1411288"/>
                        <a:ext cx="2082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6" name="Object 58">
            <a:extLst>
              <a:ext uri="{FF2B5EF4-FFF2-40B4-BE49-F238E27FC236}">
                <a16:creationId xmlns:a16="http://schemas.microsoft.com/office/drawing/2014/main" id="{13752E35-03A1-4AC1-8926-1C9A5FA95C62}"/>
              </a:ext>
            </a:extLst>
          </p:cNvPr>
          <p:cNvGraphicFramePr>
            <a:graphicFrameLocks noChangeAspect="1"/>
          </p:cNvGraphicFramePr>
          <p:nvPr/>
        </p:nvGraphicFramePr>
        <p:xfrm>
          <a:off x="2765425" y="2014538"/>
          <a:ext cx="1257300" cy="431800"/>
        </p:xfrm>
        <a:graphic>
          <a:graphicData uri="http://schemas.openxmlformats.org/presentationml/2006/ole">
            <mc:AlternateContent xmlns:mc="http://schemas.openxmlformats.org/markup-compatibility/2006">
              <mc:Choice xmlns:v="urn:schemas-microsoft-com:vml" Requires="v">
                <p:oleObj spid="_x0000_s14421" name="公式" r:id="rId39" imgW="1152657" imgH="323730" progId="Equation.3">
                  <p:embed/>
                </p:oleObj>
              </mc:Choice>
              <mc:Fallback>
                <p:oleObj name="公式" r:id="rId39" imgW="1152657" imgH="323730" progId="Equation.3">
                  <p:embed/>
                  <p:pic>
                    <p:nvPicPr>
                      <p:cNvPr id="0" name="Object 5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765425" y="2014538"/>
                        <a:ext cx="12573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7" name="Object 59">
            <a:extLst>
              <a:ext uri="{FF2B5EF4-FFF2-40B4-BE49-F238E27FC236}">
                <a16:creationId xmlns:a16="http://schemas.microsoft.com/office/drawing/2014/main" id="{58757471-A008-4D51-A2CD-2615CF815096}"/>
              </a:ext>
            </a:extLst>
          </p:cNvPr>
          <p:cNvGraphicFramePr>
            <a:graphicFrameLocks noChangeAspect="1"/>
          </p:cNvGraphicFramePr>
          <p:nvPr/>
        </p:nvGraphicFramePr>
        <p:xfrm>
          <a:off x="2786063" y="2527300"/>
          <a:ext cx="1460500" cy="469900"/>
        </p:xfrm>
        <a:graphic>
          <a:graphicData uri="http://schemas.openxmlformats.org/presentationml/2006/ole">
            <mc:AlternateContent xmlns:mc="http://schemas.openxmlformats.org/markup-compatibility/2006">
              <mc:Choice xmlns:v="urn:schemas-microsoft-com:vml" Requires="v">
                <p:oleObj spid="_x0000_s14422" name="公式" r:id="rId41" imgW="1352556" imgH="362070" progId="Equation.3">
                  <p:embed/>
                </p:oleObj>
              </mc:Choice>
              <mc:Fallback>
                <p:oleObj name="公式" r:id="rId41" imgW="1352556" imgH="362070" progId="Equation.3">
                  <p:embed/>
                  <p:pic>
                    <p:nvPicPr>
                      <p:cNvPr id="0" name="Object 5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786063" y="2527300"/>
                        <a:ext cx="14605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8" name="Object 60">
            <a:extLst>
              <a:ext uri="{FF2B5EF4-FFF2-40B4-BE49-F238E27FC236}">
                <a16:creationId xmlns:a16="http://schemas.microsoft.com/office/drawing/2014/main" id="{05555732-F804-4E75-AFB9-FEA3CD1AA6FC}"/>
              </a:ext>
            </a:extLst>
          </p:cNvPr>
          <p:cNvGraphicFramePr>
            <a:graphicFrameLocks noChangeAspect="1"/>
          </p:cNvGraphicFramePr>
          <p:nvPr/>
        </p:nvGraphicFramePr>
        <p:xfrm>
          <a:off x="931863" y="3267075"/>
          <a:ext cx="2565400" cy="431800"/>
        </p:xfrm>
        <a:graphic>
          <a:graphicData uri="http://schemas.openxmlformats.org/presentationml/2006/ole">
            <mc:AlternateContent xmlns:mc="http://schemas.openxmlformats.org/markup-compatibility/2006">
              <mc:Choice xmlns:v="urn:schemas-microsoft-com:vml" Requires="v">
                <p:oleObj spid="_x0000_s14423" name="公式" r:id="rId43" imgW="2457399" imgH="323730" progId="Equation.3">
                  <p:embed/>
                </p:oleObj>
              </mc:Choice>
              <mc:Fallback>
                <p:oleObj name="公式" r:id="rId43" imgW="2457399" imgH="323730" progId="Equation.3">
                  <p:embed/>
                  <p:pic>
                    <p:nvPicPr>
                      <p:cNvPr id="0" name="Object 6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31863" y="3267075"/>
                        <a:ext cx="25654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49" name="Object 61">
            <a:extLst>
              <a:ext uri="{FF2B5EF4-FFF2-40B4-BE49-F238E27FC236}">
                <a16:creationId xmlns:a16="http://schemas.microsoft.com/office/drawing/2014/main" id="{F0B3F5A8-0EBF-44DB-8D4A-131E4D9F7865}"/>
              </a:ext>
            </a:extLst>
          </p:cNvPr>
          <p:cNvGraphicFramePr>
            <a:graphicFrameLocks noChangeAspect="1"/>
          </p:cNvGraphicFramePr>
          <p:nvPr/>
        </p:nvGraphicFramePr>
        <p:xfrm>
          <a:off x="3506788" y="3282950"/>
          <a:ext cx="558800" cy="292100"/>
        </p:xfrm>
        <a:graphic>
          <a:graphicData uri="http://schemas.openxmlformats.org/presentationml/2006/ole">
            <mc:AlternateContent xmlns:mc="http://schemas.openxmlformats.org/markup-compatibility/2006">
              <mc:Choice xmlns:v="urn:schemas-microsoft-com:vml" Requires="v">
                <p:oleObj spid="_x0000_s14424" name="公式" r:id="rId45" imgW="466790" imgH="200070" progId="Equation.3">
                  <p:embed/>
                </p:oleObj>
              </mc:Choice>
              <mc:Fallback>
                <p:oleObj name="公式" r:id="rId45" imgW="466790" imgH="200070" progId="Equation.3">
                  <p:embed/>
                  <p:pic>
                    <p:nvPicPr>
                      <p:cNvPr id="0" name="Object 6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506788" y="3282950"/>
                        <a:ext cx="5588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0" name="Object 62">
            <a:extLst>
              <a:ext uri="{FF2B5EF4-FFF2-40B4-BE49-F238E27FC236}">
                <a16:creationId xmlns:a16="http://schemas.microsoft.com/office/drawing/2014/main" id="{5E16EB64-AECC-4858-9CBD-DB110A615BCA}"/>
              </a:ext>
            </a:extLst>
          </p:cNvPr>
          <p:cNvGraphicFramePr>
            <a:graphicFrameLocks noChangeAspect="1"/>
          </p:cNvGraphicFramePr>
          <p:nvPr/>
        </p:nvGraphicFramePr>
        <p:xfrm>
          <a:off x="6472238" y="700088"/>
          <a:ext cx="406400" cy="469900"/>
        </p:xfrm>
        <a:graphic>
          <a:graphicData uri="http://schemas.openxmlformats.org/presentationml/2006/ole">
            <mc:AlternateContent xmlns:mc="http://schemas.openxmlformats.org/markup-compatibility/2006">
              <mc:Choice xmlns:v="urn:schemas-microsoft-com:vml" Requires="v">
                <p:oleObj spid="_x0000_s14425" name="公式" r:id="rId47" imgW="314435" imgH="362070" progId="Equation.3">
                  <p:embed/>
                </p:oleObj>
              </mc:Choice>
              <mc:Fallback>
                <p:oleObj name="公式" r:id="rId47" imgW="314435" imgH="362070" progId="Equation.3">
                  <p:embed/>
                  <p:pic>
                    <p:nvPicPr>
                      <p:cNvPr id="0" name="Object 62"/>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472238" y="700088"/>
                        <a:ext cx="4064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1" name="Object 63">
            <a:extLst>
              <a:ext uri="{FF2B5EF4-FFF2-40B4-BE49-F238E27FC236}">
                <a16:creationId xmlns:a16="http://schemas.microsoft.com/office/drawing/2014/main" id="{A08B5F80-E3D7-4A33-BA6F-767A8483AD36}"/>
              </a:ext>
            </a:extLst>
          </p:cNvPr>
          <p:cNvGraphicFramePr>
            <a:graphicFrameLocks noChangeAspect="1"/>
          </p:cNvGraphicFramePr>
          <p:nvPr/>
        </p:nvGraphicFramePr>
        <p:xfrm>
          <a:off x="7435850" y="717550"/>
          <a:ext cx="495300" cy="469900"/>
        </p:xfrm>
        <a:graphic>
          <a:graphicData uri="http://schemas.openxmlformats.org/presentationml/2006/ole">
            <mc:AlternateContent xmlns:mc="http://schemas.openxmlformats.org/markup-compatibility/2006">
              <mc:Choice xmlns:v="urn:schemas-microsoft-com:vml" Requires="v">
                <p:oleObj spid="_x0000_s14426" name="公式" r:id="rId49" imgW="390612" imgH="362070" progId="Equation.3">
                  <p:embed/>
                </p:oleObj>
              </mc:Choice>
              <mc:Fallback>
                <p:oleObj name="公式" r:id="rId49" imgW="390612" imgH="362070" progId="Equation.3">
                  <p:embed/>
                  <p:pic>
                    <p:nvPicPr>
                      <p:cNvPr id="0" name="Object 63"/>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435850" y="717550"/>
                        <a:ext cx="4953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52" name="Object 64">
            <a:extLst>
              <a:ext uri="{FF2B5EF4-FFF2-40B4-BE49-F238E27FC236}">
                <a16:creationId xmlns:a16="http://schemas.microsoft.com/office/drawing/2014/main" id="{8A89DB83-0089-450B-A511-FC2C293D44F3}"/>
              </a:ext>
            </a:extLst>
          </p:cNvPr>
          <p:cNvGraphicFramePr>
            <a:graphicFrameLocks noChangeAspect="1"/>
          </p:cNvGraphicFramePr>
          <p:nvPr/>
        </p:nvGraphicFramePr>
        <p:xfrm>
          <a:off x="4643438" y="530225"/>
          <a:ext cx="203200" cy="292100"/>
        </p:xfrm>
        <a:graphic>
          <a:graphicData uri="http://schemas.openxmlformats.org/presentationml/2006/ole">
            <mc:AlternateContent xmlns:mc="http://schemas.openxmlformats.org/markup-compatibility/2006">
              <mc:Choice xmlns:v="urn:schemas-microsoft-com:vml" Requires="v">
                <p:oleObj spid="_x0000_s14427" name="公式" r:id="rId51" imgW="95357" imgH="200070" progId="Equation.3">
                  <p:embed/>
                </p:oleObj>
              </mc:Choice>
              <mc:Fallback>
                <p:oleObj name="公式" r:id="rId51" imgW="95357" imgH="200070" progId="Equation.3">
                  <p:embed/>
                  <p:pic>
                    <p:nvPicPr>
                      <p:cNvPr id="0" name="Object 64"/>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643438" y="530225"/>
                        <a:ext cx="2032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753" name="Text Box 65">
            <a:extLst>
              <a:ext uri="{FF2B5EF4-FFF2-40B4-BE49-F238E27FC236}">
                <a16:creationId xmlns:a16="http://schemas.microsoft.com/office/drawing/2014/main" id="{6E3E87E4-4902-4DD7-89C2-A7F8684BAC5A}"/>
              </a:ext>
            </a:extLst>
          </p:cNvPr>
          <p:cNvSpPr txBox="1">
            <a:spLocks noChangeArrowheads="1"/>
          </p:cNvSpPr>
          <p:nvPr/>
        </p:nvSpPr>
        <p:spPr bwMode="auto">
          <a:xfrm>
            <a:off x="520700" y="5988050"/>
            <a:ext cx="47402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2400" b="1">
                <a:solidFill>
                  <a:srgbClr val="66FFFF"/>
                </a:solidFill>
                <a:latin typeface="Times New Roman" panose="02020603050405020304" pitchFamily="18" charset="0"/>
                <a:ea typeface="楷体_GB2312" pitchFamily="49" charset="-122"/>
              </a:rPr>
              <a:t>洛伦兹力做功为零，洛伦兹力只起到传递能量的作用。</a:t>
            </a:r>
            <a:endParaRPr lang="zh-CN" altLang="en-US" sz="2400" b="1">
              <a:solidFill>
                <a:srgbClr val="66FFFF"/>
              </a:solidFill>
              <a:latin typeface="Times New Roman" panose="02020603050405020304" pitchFamily="18" charset="0"/>
              <a:ea typeface="楷体_GB2312" pitchFamily="49" charset="-122"/>
            </a:endParaRPr>
          </a:p>
        </p:txBody>
      </p:sp>
      <p:sp>
        <p:nvSpPr>
          <p:cNvPr id="114754" name="Oval 66">
            <a:extLst>
              <a:ext uri="{FF2B5EF4-FFF2-40B4-BE49-F238E27FC236}">
                <a16:creationId xmlns:a16="http://schemas.microsoft.com/office/drawing/2014/main" id="{795927C1-BC03-4458-B2D7-43FB2565CF8A}"/>
              </a:ext>
            </a:extLst>
          </p:cNvPr>
          <p:cNvSpPr>
            <a:spLocks noChangeArrowheads="1"/>
          </p:cNvSpPr>
          <p:nvPr/>
        </p:nvSpPr>
        <p:spPr bwMode="auto">
          <a:xfrm>
            <a:off x="7124700" y="4719638"/>
            <a:ext cx="304800" cy="304800"/>
          </a:xfrm>
          <a:prstGeom prst="ellipse">
            <a:avLst/>
          </a:prstGeom>
          <a:gradFill rotWithShape="0">
            <a:gsLst>
              <a:gs pos="0">
                <a:srgbClr val="00FF00"/>
              </a:gs>
              <a:gs pos="100000">
                <a:srgbClr val="007600"/>
              </a:gs>
            </a:gsLst>
            <a:path path="shape">
              <a:fillToRect l="50000" t="50000" r="50000" b="5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690"/>
                                        </p:tgtEl>
                                        <p:attrNameLst>
                                          <p:attrName>style.visibility</p:attrName>
                                        </p:attrNameLst>
                                      </p:cBhvr>
                                      <p:to>
                                        <p:strVal val="visible"/>
                                      </p:to>
                                    </p:set>
                                    <p:animEffect transition="in" filter="wipe(left)">
                                      <p:cBhvr>
                                        <p:cTn id="7" dur="500"/>
                                        <p:tgtEl>
                                          <p:spTgt spid="114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8" fill="hold" nodeType="clickEffect">
                                  <p:stCondLst>
                                    <p:cond delay="0"/>
                                  </p:stCondLst>
                                  <p:childTnLst>
                                    <p:set>
                                      <p:cBhvr>
                                        <p:cTn id="11" dur="1" fill="hold">
                                          <p:stCondLst>
                                            <p:cond delay="0"/>
                                          </p:stCondLst>
                                        </p:cTn>
                                        <p:tgtEl>
                                          <p:spTgt spid="114692"/>
                                        </p:tgtEl>
                                        <p:attrNameLst>
                                          <p:attrName>style.visibility</p:attrName>
                                        </p:attrNameLst>
                                      </p:cBhvr>
                                      <p:to>
                                        <p:strVal val="visible"/>
                                      </p:to>
                                    </p:set>
                                    <p:anim calcmode="lin" valueType="num">
                                      <p:cBhvr additive="base">
                                        <p:cTn id="12" dur="5000" fill="hold"/>
                                        <p:tgtEl>
                                          <p:spTgt spid="114692"/>
                                        </p:tgtEl>
                                        <p:attrNameLst>
                                          <p:attrName>ppt_x</p:attrName>
                                        </p:attrNameLst>
                                      </p:cBhvr>
                                      <p:tavLst>
                                        <p:tav tm="0">
                                          <p:val>
                                            <p:strVal val="0-#ppt_w/2"/>
                                          </p:val>
                                        </p:tav>
                                        <p:tav tm="100000">
                                          <p:val>
                                            <p:strVal val="#ppt_x"/>
                                          </p:val>
                                        </p:tav>
                                      </p:tavLst>
                                    </p:anim>
                                    <p:anim calcmode="lin" valueType="num">
                                      <p:cBhvr additive="base">
                                        <p:cTn id="13" dur="5000" fill="hold"/>
                                        <p:tgtEl>
                                          <p:spTgt spid="11469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114697"/>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nodeType="afterEffect">
                                  <p:stCondLst>
                                    <p:cond delay="0"/>
                                  </p:stCondLst>
                                  <p:childTnLst>
                                    <p:set>
                                      <p:cBhvr>
                                        <p:cTn id="20" dur="1" fill="hold">
                                          <p:stCondLst>
                                            <p:cond delay="499"/>
                                          </p:stCondLst>
                                        </p:cTn>
                                        <p:tgtEl>
                                          <p:spTgt spid="11470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7" presetClass="entr" presetSubtype="8" fill="hold" grpId="0" nodeType="clickEffect">
                                  <p:stCondLst>
                                    <p:cond delay="0"/>
                                  </p:stCondLst>
                                  <p:childTnLst>
                                    <p:set>
                                      <p:cBhvr>
                                        <p:cTn id="24" dur="1" fill="hold">
                                          <p:stCondLst>
                                            <p:cond delay="0"/>
                                          </p:stCondLst>
                                        </p:cTn>
                                        <p:tgtEl>
                                          <p:spTgt spid="114696"/>
                                        </p:tgtEl>
                                        <p:attrNameLst>
                                          <p:attrName>style.visibility</p:attrName>
                                        </p:attrNameLst>
                                      </p:cBhvr>
                                      <p:to>
                                        <p:strVal val="visible"/>
                                      </p:to>
                                    </p:set>
                                    <p:anim calcmode="lin" valueType="num">
                                      <p:cBhvr additive="base">
                                        <p:cTn id="25" dur="5000" fill="hold"/>
                                        <p:tgtEl>
                                          <p:spTgt spid="114696"/>
                                        </p:tgtEl>
                                        <p:attrNameLst>
                                          <p:attrName>ppt_x</p:attrName>
                                        </p:attrNameLst>
                                      </p:cBhvr>
                                      <p:tavLst>
                                        <p:tav tm="0">
                                          <p:val>
                                            <p:strVal val="0-#ppt_w/2"/>
                                          </p:val>
                                        </p:tav>
                                        <p:tav tm="100000">
                                          <p:val>
                                            <p:strVal val="#ppt_x"/>
                                          </p:val>
                                        </p:tav>
                                      </p:tavLst>
                                    </p:anim>
                                    <p:anim calcmode="lin" valueType="num">
                                      <p:cBhvr additive="base">
                                        <p:cTn id="26" dur="5000" fill="hold"/>
                                        <p:tgtEl>
                                          <p:spTgt spid="114696"/>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0"/>
                            </p:stCondLst>
                            <p:childTnLst>
                              <p:par>
                                <p:cTn id="28" presetID="1" presetClass="entr" presetSubtype="0" fill="hold" nodeType="afterEffect">
                                  <p:stCondLst>
                                    <p:cond delay="0"/>
                                  </p:stCondLst>
                                  <p:childTnLst>
                                    <p:set>
                                      <p:cBhvr>
                                        <p:cTn id="29" dur="1" fill="hold">
                                          <p:stCondLst>
                                            <p:cond delay="499"/>
                                          </p:stCondLst>
                                        </p:cTn>
                                        <p:tgtEl>
                                          <p:spTgt spid="114704"/>
                                        </p:tgtEl>
                                        <p:attrNameLst>
                                          <p:attrName>style.visibility</p:attrName>
                                        </p:attrNameLst>
                                      </p:cBhvr>
                                      <p:to>
                                        <p:strVal val="visible"/>
                                      </p:to>
                                    </p:set>
                                  </p:childTnLst>
                                </p:cTn>
                              </p:par>
                            </p:childTnLst>
                          </p:cTn>
                        </p:par>
                        <p:par>
                          <p:cTn id="30" fill="hold" nodeType="afterGroup">
                            <p:stCondLst>
                              <p:cond delay="5500"/>
                            </p:stCondLst>
                            <p:childTnLst>
                              <p:par>
                                <p:cTn id="31" presetID="1" presetClass="entr" presetSubtype="0" fill="hold" nodeType="afterEffect">
                                  <p:stCondLst>
                                    <p:cond delay="0"/>
                                  </p:stCondLst>
                                  <p:childTnLst>
                                    <p:set>
                                      <p:cBhvr>
                                        <p:cTn id="32" dur="1" fill="hold">
                                          <p:stCondLst>
                                            <p:cond delay="499"/>
                                          </p:stCondLst>
                                        </p:cTn>
                                        <p:tgtEl>
                                          <p:spTgt spid="11470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nodeType="clickEffect">
                                  <p:stCondLst>
                                    <p:cond delay="0"/>
                                  </p:stCondLst>
                                  <p:childTnLst>
                                    <p:set>
                                      <p:cBhvr>
                                        <p:cTn id="36" dur="1" fill="hold">
                                          <p:stCondLst>
                                            <p:cond delay="0"/>
                                          </p:stCondLst>
                                        </p:cTn>
                                        <p:tgtEl>
                                          <p:spTgt spid="114703"/>
                                        </p:tgtEl>
                                        <p:attrNameLst>
                                          <p:attrName>style.visibility</p:attrName>
                                        </p:attrNameLst>
                                      </p:cBhvr>
                                      <p:to>
                                        <p:strVal val="visible"/>
                                      </p:to>
                                    </p:set>
                                    <p:animEffect transition="in" filter="slide(fromLeft)">
                                      <p:cBhvr>
                                        <p:cTn id="37" dur="500"/>
                                        <p:tgtEl>
                                          <p:spTgt spid="114703"/>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1470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4691"/>
                                        </p:tgtEl>
                                        <p:attrNameLst>
                                          <p:attrName>style.visibility</p:attrName>
                                        </p:attrNameLst>
                                      </p:cBhvr>
                                      <p:to>
                                        <p:strVal val="visible"/>
                                      </p:to>
                                    </p:set>
                                    <p:animEffect transition="in" filter="wipe(left)">
                                      <p:cBhvr>
                                        <p:cTn id="45" dur="500"/>
                                        <p:tgtEl>
                                          <p:spTgt spid="11469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14752"/>
                                        </p:tgtEl>
                                        <p:attrNameLst>
                                          <p:attrName>style.visibility</p:attrName>
                                        </p:attrNameLst>
                                      </p:cBhvr>
                                      <p:to>
                                        <p:strVal val="visible"/>
                                      </p:to>
                                    </p:set>
                                    <p:animEffect transition="in" filter="wipe(up)">
                                      <p:cBhvr>
                                        <p:cTn id="50" dur="500"/>
                                        <p:tgtEl>
                                          <p:spTgt spid="114752"/>
                                        </p:tgtEl>
                                      </p:cBhvr>
                                    </p:animEffect>
                                  </p:childTnLst>
                                </p:cTn>
                              </p:par>
                            </p:childTnLst>
                          </p:cTn>
                        </p:par>
                        <p:par>
                          <p:cTn id="51" fill="hold" nodeType="afterGroup">
                            <p:stCondLst>
                              <p:cond delay="500"/>
                            </p:stCondLst>
                            <p:childTnLst>
                              <p:par>
                                <p:cTn id="52" presetID="12" presetClass="entr" presetSubtype="1" fill="hold" nodeType="afterEffect">
                                  <p:stCondLst>
                                    <p:cond delay="0"/>
                                  </p:stCondLst>
                                  <p:childTnLst>
                                    <p:set>
                                      <p:cBhvr>
                                        <p:cTn id="53" dur="1" fill="hold">
                                          <p:stCondLst>
                                            <p:cond delay="0"/>
                                          </p:stCondLst>
                                        </p:cTn>
                                        <p:tgtEl>
                                          <p:spTgt spid="114706"/>
                                        </p:tgtEl>
                                        <p:attrNameLst>
                                          <p:attrName>style.visibility</p:attrName>
                                        </p:attrNameLst>
                                      </p:cBhvr>
                                      <p:to>
                                        <p:strVal val="visible"/>
                                      </p:to>
                                    </p:set>
                                    <p:animEffect transition="in" filter="slide(fromTop)">
                                      <p:cBhvr>
                                        <p:cTn id="54" dur="500"/>
                                        <p:tgtEl>
                                          <p:spTgt spid="11470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14745"/>
                                        </p:tgtEl>
                                        <p:attrNameLst>
                                          <p:attrName>style.visibility</p:attrName>
                                        </p:attrNameLst>
                                      </p:cBhvr>
                                      <p:to>
                                        <p:strVal val="visible"/>
                                      </p:to>
                                    </p:set>
                                    <p:animEffect transition="in" filter="wipe(left)">
                                      <p:cBhvr>
                                        <p:cTn id="59" dur="500"/>
                                        <p:tgtEl>
                                          <p:spTgt spid="1147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4710"/>
                                        </p:tgtEl>
                                        <p:attrNameLst>
                                          <p:attrName>style.visibility</p:attrName>
                                        </p:attrNameLst>
                                      </p:cBhvr>
                                      <p:to>
                                        <p:strVal val="visible"/>
                                      </p:to>
                                    </p:set>
                                    <p:animEffect transition="in" filter="wipe(left)">
                                      <p:cBhvr>
                                        <p:cTn id="64" dur="500"/>
                                        <p:tgtEl>
                                          <p:spTgt spid="11471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14746"/>
                                        </p:tgtEl>
                                        <p:attrNameLst>
                                          <p:attrName>style.visibility</p:attrName>
                                        </p:attrNameLst>
                                      </p:cBhvr>
                                      <p:to>
                                        <p:strVal val="visible"/>
                                      </p:to>
                                    </p:set>
                                    <p:animEffect transition="in" filter="wipe(left)">
                                      <p:cBhvr>
                                        <p:cTn id="69" dur="500"/>
                                        <p:tgtEl>
                                          <p:spTgt spid="11474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2" fill="hold" nodeType="clickEffect">
                                  <p:stCondLst>
                                    <p:cond delay="0"/>
                                  </p:stCondLst>
                                  <p:childTnLst>
                                    <p:set>
                                      <p:cBhvr>
                                        <p:cTn id="73" dur="1" fill="hold">
                                          <p:stCondLst>
                                            <p:cond delay="0"/>
                                          </p:stCondLst>
                                        </p:cTn>
                                        <p:tgtEl>
                                          <p:spTgt spid="114709"/>
                                        </p:tgtEl>
                                        <p:attrNameLst>
                                          <p:attrName>style.visibility</p:attrName>
                                        </p:attrNameLst>
                                      </p:cBhvr>
                                      <p:to>
                                        <p:strVal val="visible"/>
                                      </p:to>
                                    </p:set>
                                    <p:animEffect transition="in" filter="wipe(right)">
                                      <p:cBhvr>
                                        <p:cTn id="74" dur="500"/>
                                        <p:tgtEl>
                                          <p:spTgt spid="114709"/>
                                        </p:tgtEl>
                                      </p:cBhvr>
                                    </p:animEffect>
                                  </p:childTnLst>
                                </p:cTn>
                              </p:par>
                            </p:childTnLst>
                          </p:cTn>
                        </p:par>
                        <p:par>
                          <p:cTn id="75" fill="hold" nodeType="afterGroup">
                            <p:stCondLst>
                              <p:cond delay="500"/>
                            </p:stCondLst>
                            <p:childTnLst>
                              <p:par>
                                <p:cTn id="76" presetID="22" presetClass="entr" presetSubtype="8" fill="hold" nodeType="afterEffect">
                                  <p:stCondLst>
                                    <p:cond delay="0"/>
                                  </p:stCondLst>
                                  <p:childTnLst>
                                    <p:set>
                                      <p:cBhvr>
                                        <p:cTn id="77" dur="1" fill="hold">
                                          <p:stCondLst>
                                            <p:cond delay="0"/>
                                          </p:stCondLst>
                                        </p:cTn>
                                        <p:tgtEl>
                                          <p:spTgt spid="114750"/>
                                        </p:tgtEl>
                                        <p:attrNameLst>
                                          <p:attrName>style.visibility</p:attrName>
                                        </p:attrNameLst>
                                      </p:cBhvr>
                                      <p:to>
                                        <p:strVal val="visible"/>
                                      </p:to>
                                    </p:set>
                                    <p:animEffect transition="in" filter="wipe(left)">
                                      <p:cBhvr>
                                        <p:cTn id="78" dur="500"/>
                                        <p:tgtEl>
                                          <p:spTgt spid="11475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iterate type="wd">
                                    <p:tmPct val="100000"/>
                                  </p:iterate>
                                  <p:childTnLst>
                                    <p:set>
                                      <p:cBhvr>
                                        <p:cTn id="82" dur="1" fill="hold">
                                          <p:stCondLst>
                                            <p:cond delay="0"/>
                                          </p:stCondLst>
                                        </p:cTn>
                                        <p:tgtEl>
                                          <p:spTgt spid="114712"/>
                                        </p:tgtEl>
                                        <p:attrNameLst>
                                          <p:attrName>style.visibility</p:attrName>
                                        </p:attrNameLst>
                                      </p:cBhvr>
                                      <p:to>
                                        <p:strVal val="visible"/>
                                      </p:to>
                                    </p:set>
                                    <p:animEffect transition="in" filter="blinds(horizontal)">
                                      <p:cBhvr>
                                        <p:cTn id="83" dur="300"/>
                                        <p:tgtEl>
                                          <p:spTgt spid="11471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2" presetClass="entr" presetSubtype="8" fill="hold" nodeType="clickEffect">
                                  <p:stCondLst>
                                    <p:cond delay="0"/>
                                  </p:stCondLst>
                                  <p:childTnLst>
                                    <p:set>
                                      <p:cBhvr>
                                        <p:cTn id="87" dur="1" fill="hold">
                                          <p:stCondLst>
                                            <p:cond delay="0"/>
                                          </p:stCondLst>
                                        </p:cTn>
                                        <p:tgtEl>
                                          <p:spTgt spid="114711"/>
                                        </p:tgtEl>
                                        <p:attrNameLst>
                                          <p:attrName>style.visibility</p:attrName>
                                        </p:attrNameLst>
                                      </p:cBhvr>
                                      <p:to>
                                        <p:strVal val="visible"/>
                                      </p:to>
                                    </p:set>
                                    <p:animEffect transition="in" filter="slide(fromLeft)">
                                      <p:cBhvr>
                                        <p:cTn id="88" dur="500"/>
                                        <p:tgtEl>
                                          <p:spTgt spid="114711"/>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114751"/>
                                        </p:tgtEl>
                                        <p:attrNameLst>
                                          <p:attrName>style.visibility</p:attrName>
                                        </p:attrNameLst>
                                      </p:cBhvr>
                                      <p:to>
                                        <p:strVal val="visible"/>
                                      </p:to>
                                    </p:set>
                                    <p:animEffect transition="in" filter="wipe(left)">
                                      <p:cBhvr>
                                        <p:cTn id="92" dur="500"/>
                                        <p:tgtEl>
                                          <p:spTgt spid="11475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4747"/>
                                        </p:tgtEl>
                                        <p:attrNameLst>
                                          <p:attrName>style.visibility</p:attrName>
                                        </p:attrNameLst>
                                      </p:cBhvr>
                                      <p:to>
                                        <p:strVal val="visible"/>
                                      </p:to>
                                    </p:set>
                                    <p:animEffect transition="in" filter="wipe(left)">
                                      <p:cBhvr>
                                        <p:cTn id="97" dur="500"/>
                                        <p:tgtEl>
                                          <p:spTgt spid="11474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4748"/>
                                        </p:tgtEl>
                                        <p:attrNameLst>
                                          <p:attrName>style.visibility</p:attrName>
                                        </p:attrNameLst>
                                      </p:cBhvr>
                                      <p:to>
                                        <p:strVal val="visible"/>
                                      </p:to>
                                    </p:set>
                                    <p:animEffect transition="in" filter="wipe(left)">
                                      <p:cBhvr>
                                        <p:cTn id="102" dur="500"/>
                                        <p:tgtEl>
                                          <p:spTgt spid="114748"/>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14749"/>
                                        </p:tgtEl>
                                        <p:attrNameLst>
                                          <p:attrName>style.visibility</p:attrName>
                                        </p:attrNameLst>
                                      </p:cBhvr>
                                      <p:to>
                                        <p:strVal val="visible"/>
                                      </p:to>
                                    </p:set>
                                    <p:animEffect transition="in" filter="wipe(left)">
                                      <p:cBhvr>
                                        <p:cTn id="107" dur="500"/>
                                        <p:tgtEl>
                                          <p:spTgt spid="1147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5" presetClass="entr" presetSubtype="10" fill="hold" grpId="0" nodeType="clickEffect">
                                  <p:stCondLst>
                                    <p:cond delay="0"/>
                                  </p:stCondLst>
                                  <p:iterate type="wd">
                                    <p:tmPct val="100000"/>
                                  </p:iterate>
                                  <p:childTnLst>
                                    <p:set>
                                      <p:cBhvr>
                                        <p:cTn id="111" dur="1" fill="hold">
                                          <p:stCondLst>
                                            <p:cond delay="0"/>
                                          </p:stCondLst>
                                        </p:cTn>
                                        <p:tgtEl>
                                          <p:spTgt spid="114713"/>
                                        </p:tgtEl>
                                        <p:attrNameLst>
                                          <p:attrName>style.visibility</p:attrName>
                                        </p:attrNameLst>
                                      </p:cBhvr>
                                      <p:to>
                                        <p:strVal val="visible"/>
                                      </p:to>
                                    </p:set>
                                    <p:animEffect transition="in" filter="checkerboard(across)">
                                      <p:cBhvr>
                                        <p:cTn id="112" dur="300"/>
                                        <p:tgtEl>
                                          <p:spTgt spid="114713"/>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3" presetClass="entr" presetSubtype="528" fill="hold" grpId="0" nodeType="clickEffect">
                                  <p:stCondLst>
                                    <p:cond delay="0"/>
                                  </p:stCondLst>
                                  <p:childTnLst>
                                    <p:set>
                                      <p:cBhvr>
                                        <p:cTn id="116" dur="1" fill="hold">
                                          <p:stCondLst>
                                            <p:cond delay="0"/>
                                          </p:stCondLst>
                                        </p:cTn>
                                        <p:tgtEl>
                                          <p:spTgt spid="114716"/>
                                        </p:tgtEl>
                                        <p:attrNameLst>
                                          <p:attrName>style.visibility</p:attrName>
                                        </p:attrNameLst>
                                      </p:cBhvr>
                                      <p:to>
                                        <p:strVal val="visible"/>
                                      </p:to>
                                    </p:set>
                                    <p:anim calcmode="lin" valueType="num">
                                      <p:cBhvr>
                                        <p:cTn id="117" dur="500" fill="hold"/>
                                        <p:tgtEl>
                                          <p:spTgt spid="114716"/>
                                        </p:tgtEl>
                                        <p:attrNameLst>
                                          <p:attrName>ppt_w</p:attrName>
                                        </p:attrNameLst>
                                      </p:cBhvr>
                                      <p:tavLst>
                                        <p:tav tm="0">
                                          <p:val>
                                            <p:fltVal val="0"/>
                                          </p:val>
                                        </p:tav>
                                        <p:tav tm="100000">
                                          <p:val>
                                            <p:strVal val="#ppt_w"/>
                                          </p:val>
                                        </p:tav>
                                      </p:tavLst>
                                    </p:anim>
                                    <p:anim calcmode="lin" valueType="num">
                                      <p:cBhvr>
                                        <p:cTn id="118" dur="500" fill="hold"/>
                                        <p:tgtEl>
                                          <p:spTgt spid="114716"/>
                                        </p:tgtEl>
                                        <p:attrNameLst>
                                          <p:attrName>ppt_h</p:attrName>
                                        </p:attrNameLst>
                                      </p:cBhvr>
                                      <p:tavLst>
                                        <p:tav tm="0">
                                          <p:val>
                                            <p:fltVal val="0"/>
                                          </p:val>
                                        </p:tav>
                                        <p:tav tm="100000">
                                          <p:val>
                                            <p:strVal val="#ppt_h"/>
                                          </p:val>
                                        </p:tav>
                                      </p:tavLst>
                                    </p:anim>
                                    <p:anim calcmode="lin" valueType="num">
                                      <p:cBhvr>
                                        <p:cTn id="119" dur="500" fill="hold"/>
                                        <p:tgtEl>
                                          <p:spTgt spid="114716"/>
                                        </p:tgtEl>
                                        <p:attrNameLst>
                                          <p:attrName>ppt_x</p:attrName>
                                        </p:attrNameLst>
                                      </p:cBhvr>
                                      <p:tavLst>
                                        <p:tav tm="0">
                                          <p:val>
                                            <p:fltVal val="0.5"/>
                                          </p:val>
                                        </p:tav>
                                        <p:tav tm="100000">
                                          <p:val>
                                            <p:strVal val="#ppt_x"/>
                                          </p:val>
                                        </p:tav>
                                      </p:tavLst>
                                    </p:anim>
                                    <p:anim calcmode="lin" valueType="num">
                                      <p:cBhvr>
                                        <p:cTn id="120" dur="500" fill="hold"/>
                                        <p:tgtEl>
                                          <p:spTgt spid="114716"/>
                                        </p:tgtEl>
                                        <p:attrNameLst>
                                          <p:attrName>ppt_y</p:attrName>
                                        </p:attrNameLst>
                                      </p:cBhvr>
                                      <p:tavLst>
                                        <p:tav tm="0">
                                          <p:val>
                                            <p:fltVal val="0.5"/>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14714"/>
                                        </p:tgtEl>
                                        <p:attrNameLst>
                                          <p:attrName>style.visibility</p:attrName>
                                        </p:attrNameLst>
                                      </p:cBhvr>
                                      <p:to>
                                        <p:strVal val="visible"/>
                                      </p:to>
                                    </p:set>
                                    <p:animEffect transition="in" filter="wipe(left)">
                                      <p:cBhvr>
                                        <p:cTn id="125" dur="500"/>
                                        <p:tgtEl>
                                          <p:spTgt spid="11471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14715"/>
                                        </p:tgtEl>
                                        <p:attrNameLst>
                                          <p:attrName>style.visibility</p:attrName>
                                        </p:attrNameLst>
                                      </p:cBhvr>
                                      <p:to>
                                        <p:strVal val="visible"/>
                                      </p:to>
                                    </p:set>
                                    <p:animEffect transition="in" filter="wipe(left)">
                                      <p:cBhvr>
                                        <p:cTn id="130" dur="500"/>
                                        <p:tgtEl>
                                          <p:spTgt spid="114715"/>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7" presetClass="entr" presetSubtype="2" fill="hold" grpId="0" nodeType="clickEffect">
                                  <p:stCondLst>
                                    <p:cond delay="0"/>
                                  </p:stCondLst>
                                  <p:childTnLst>
                                    <p:set>
                                      <p:cBhvr>
                                        <p:cTn id="134" dur="1" fill="hold">
                                          <p:stCondLst>
                                            <p:cond delay="0"/>
                                          </p:stCondLst>
                                        </p:cTn>
                                        <p:tgtEl>
                                          <p:spTgt spid="114717"/>
                                        </p:tgtEl>
                                        <p:attrNameLst>
                                          <p:attrName>style.visibility</p:attrName>
                                        </p:attrNameLst>
                                      </p:cBhvr>
                                      <p:to>
                                        <p:strVal val="visible"/>
                                      </p:to>
                                    </p:set>
                                    <p:anim calcmode="lin" valueType="num">
                                      <p:cBhvr additive="base">
                                        <p:cTn id="135" dur="5000" fill="hold"/>
                                        <p:tgtEl>
                                          <p:spTgt spid="114717"/>
                                        </p:tgtEl>
                                        <p:attrNameLst>
                                          <p:attrName>ppt_x</p:attrName>
                                        </p:attrNameLst>
                                      </p:cBhvr>
                                      <p:tavLst>
                                        <p:tav tm="0">
                                          <p:val>
                                            <p:strVal val="1+#ppt_w/2"/>
                                          </p:val>
                                        </p:tav>
                                        <p:tav tm="100000">
                                          <p:val>
                                            <p:strVal val="#ppt_x"/>
                                          </p:val>
                                        </p:tav>
                                      </p:tavLst>
                                    </p:anim>
                                    <p:anim calcmode="lin" valueType="num">
                                      <p:cBhvr additive="base">
                                        <p:cTn id="136" dur="5000" fill="hold"/>
                                        <p:tgtEl>
                                          <p:spTgt spid="114717"/>
                                        </p:tgtEl>
                                        <p:attrNameLst>
                                          <p:attrName>ppt_y</p:attrName>
                                        </p:attrNameLst>
                                      </p:cBhvr>
                                      <p:tavLst>
                                        <p:tav tm="0">
                                          <p:val>
                                            <p:strVal val="#ppt_y"/>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9" presetClass="entr" presetSubtype="0" fill="hold" nodeType="clickEffect">
                                  <p:stCondLst>
                                    <p:cond delay="0"/>
                                  </p:stCondLst>
                                  <p:childTnLst>
                                    <p:set>
                                      <p:cBhvr>
                                        <p:cTn id="140" dur="1" fill="hold">
                                          <p:stCondLst>
                                            <p:cond delay="0"/>
                                          </p:stCondLst>
                                        </p:cTn>
                                        <p:tgtEl>
                                          <p:spTgt spid="114718"/>
                                        </p:tgtEl>
                                        <p:attrNameLst>
                                          <p:attrName>style.visibility</p:attrName>
                                        </p:attrNameLst>
                                      </p:cBhvr>
                                      <p:to>
                                        <p:strVal val="visible"/>
                                      </p:to>
                                    </p:set>
                                    <p:animEffect transition="in" filter="dissolve">
                                      <p:cBhvr>
                                        <p:cTn id="141" dur="500"/>
                                        <p:tgtEl>
                                          <p:spTgt spid="114718"/>
                                        </p:tgtEl>
                                      </p:cBhvr>
                                    </p:animEffect>
                                  </p:childTnLst>
                                </p:cTn>
                              </p:par>
                            </p:childTnLst>
                          </p:cTn>
                        </p:par>
                        <p:par>
                          <p:cTn id="142" fill="hold" nodeType="afterGroup">
                            <p:stCondLst>
                              <p:cond delay="500"/>
                            </p:stCondLst>
                            <p:childTnLst>
                              <p:par>
                                <p:cTn id="143" presetID="1" presetClass="entr" presetSubtype="0" fill="hold" nodeType="afterEffect">
                                  <p:stCondLst>
                                    <p:cond delay="0"/>
                                  </p:stCondLst>
                                  <p:childTnLst>
                                    <p:set>
                                      <p:cBhvr>
                                        <p:cTn id="144" dur="1" fill="hold">
                                          <p:stCondLst>
                                            <p:cond delay="499"/>
                                          </p:stCondLst>
                                        </p:cTn>
                                        <p:tgtEl>
                                          <p:spTgt spid="114722"/>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3" presetClass="entr" presetSubtype="16" fill="hold" grpId="0" nodeType="clickEffect">
                                  <p:stCondLst>
                                    <p:cond delay="0"/>
                                  </p:stCondLst>
                                  <p:childTnLst>
                                    <p:set>
                                      <p:cBhvr>
                                        <p:cTn id="148" dur="1" fill="hold">
                                          <p:stCondLst>
                                            <p:cond delay="0"/>
                                          </p:stCondLst>
                                        </p:cTn>
                                        <p:tgtEl>
                                          <p:spTgt spid="114754"/>
                                        </p:tgtEl>
                                        <p:attrNameLst>
                                          <p:attrName>style.visibility</p:attrName>
                                        </p:attrNameLst>
                                      </p:cBhvr>
                                      <p:to>
                                        <p:strVal val="visible"/>
                                      </p:to>
                                    </p:set>
                                    <p:anim calcmode="lin" valueType="num">
                                      <p:cBhvr>
                                        <p:cTn id="149" dur="500" fill="hold"/>
                                        <p:tgtEl>
                                          <p:spTgt spid="114754"/>
                                        </p:tgtEl>
                                        <p:attrNameLst>
                                          <p:attrName>ppt_w</p:attrName>
                                        </p:attrNameLst>
                                      </p:cBhvr>
                                      <p:tavLst>
                                        <p:tav tm="0">
                                          <p:val>
                                            <p:fltVal val="0"/>
                                          </p:val>
                                        </p:tav>
                                        <p:tav tm="100000">
                                          <p:val>
                                            <p:strVal val="#ppt_w"/>
                                          </p:val>
                                        </p:tav>
                                      </p:tavLst>
                                    </p:anim>
                                    <p:anim calcmode="lin" valueType="num">
                                      <p:cBhvr>
                                        <p:cTn id="150" dur="500" fill="hold"/>
                                        <p:tgtEl>
                                          <p:spTgt spid="114754"/>
                                        </p:tgtEl>
                                        <p:attrNameLst>
                                          <p:attrName>ppt_h</p:attrName>
                                        </p:attrNameLst>
                                      </p:cBhvr>
                                      <p:tavLst>
                                        <p:tav tm="0">
                                          <p:val>
                                            <p:fltVal val="0"/>
                                          </p:val>
                                        </p:tav>
                                        <p:tav tm="100000">
                                          <p:val>
                                            <p:strVal val="#ppt_h"/>
                                          </p:val>
                                        </p:tav>
                                      </p:tavLst>
                                    </p:anim>
                                  </p:childTnLst>
                                </p:cTn>
                              </p:par>
                            </p:childTnLst>
                          </p:cTn>
                        </p:par>
                        <p:par>
                          <p:cTn id="151" fill="hold" nodeType="afterGroup">
                            <p:stCondLst>
                              <p:cond delay="500"/>
                            </p:stCondLst>
                            <p:childTnLst>
                              <p:par>
                                <p:cTn id="152" presetID="1" presetClass="entr" presetSubtype="0" fill="hold" nodeType="afterEffect">
                                  <p:stCondLst>
                                    <p:cond delay="0"/>
                                  </p:stCondLst>
                                  <p:childTnLst>
                                    <p:set>
                                      <p:cBhvr>
                                        <p:cTn id="153" dur="1" fill="hold">
                                          <p:stCondLst>
                                            <p:cond delay="499"/>
                                          </p:stCondLst>
                                        </p:cTn>
                                        <p:tgtEl>
                                          <p:spTgt spid="114743"/>
                                        </p:tgtEl>
                                        <p:attrNameLst>
                                          <p:attrName>style.visibility</p:attrName>
                                        </p:attrNameLst>
                                      </p:cBhvr>
                                      <p:to>
                                        <p:strVal val="visible"/>
                                      </p:to>
                                    </p:se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2" presetClass="entr" presetSubtype="8" fill="hold" nodeType="clickEffect">
                                  <p:stCondLst>
                                    <p:cond delay="0"/>
                                  </p:stCondLst>
                                  <p:childTnLst>
                                    <p:set>
                                      <p:cBhvr>
                                        <p:cTn id="157" dur="1" fill="hold">
                                          <p:stCondLst>
                                            <p:cond delay="0"/>
                                          </p:stCondLst>
                                        </p:cTn>
                                        <p:tgtEl>
                                          <p:spTgt spid="114723"/>
                                        </p:tgtEl>
                                        <p:attrNameLst>
                                          <p:attrName>style.visibility</p:attrName>
                                        </p:attrNameLst>
                                      </p:cBhvr>
                                      <p:to>
                                        <p:strVal val="visible"/>
                                      </p:to>
                                    </p:set>
                                    <p:animEffect transition="in" filter="slide(fromLeft)">
                                      <p:cBhvr>
                                        <p:cTn id="158" dur="500"/>
                                        <p:tgtEl>
                                          <p:spTgt spid="114723"/>
                                        </p:tgtEl>
                                      </p:cBhvr>
                                    </p:animEffect>
                                  </p:childTnLst>
                                </p:cTn>
                              </p:par>
                            </p:childTnLst>
                          </p:cTn>
                        </p:par>
                        <p:par>
                          <p:cTn id="159" fill="hold" nodeType="afterGroup">
                            <p:stCondLst>
                              <p:cond delay="500"/>
                            </p:stCondLst>
                            <p:childTnLst>
                              <p:par>
                                <p:cTn id="160" presetID="1" presetClass="entr" presetSubtype="0" fill="hold" nodeType="afterEffect">
                                  <p:stCondLst>
                                    <p:cond delay="0"/>
                                  </p:stCondLst>
                                  <p:childTnLst>
                                    <p:set>
                                      <p:cBhvr>
                                        <p:cTn id="161" dur="1" fill="hold">
                                          <p:stCondLst>
                                            <p:cond delay="499"/>
                                          </p:stCondLst>
                                        </p:cTn>
                                        <p:tgtEl>
                                          <p:spTgt spid="114724"/>
                                        </p:tgtEl>
                                        <p:attrNameLst>
                                          <p:attrName>style.visibility</p:attrName>
                                        </p:attrNameLst>
                                      </p:cBhvr>
                                      <p:to>
                                        <p:strVal val="visible"/>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2" presetClass="entr" presetSubtype="1" fill="hold" nodeType="clickEffect">
                                  <p:stCondLst>
                                    <p:cond delay="0"/>
                                  </p:stCondLst>
                                  <p:childTnLst>
                                    <p:set>
                                      <p:cBhvr>
                                        <p:cTn id="165" dur="1" fill="hold">
                                          <p:stCondLst>
                                            <p:cond delay="0"/>
                                          </p:stCondLst>
                                        </p:cTn>
                                        <p:tgtEl>
                                          <p:spTgt spid="114725"/>
                                        </p:tgtEl>
                                        <p:attrNameLst>
                                          <p:attrName>style.visibility</p:attrName>
                                        </p:attrNameLst>
                                      </p:cBhvr>
                                      <p:to>
                                        <p:strVal val="visible"/>
                                      </p:to>
                                    </p:set>
                                    <p:animEffect transition="in" filter="slide(fromTop)">
                                      <p:cBhvr>
                                        <p:cTn id="166" dur="500"/>
                                        <p:tgtEl>
                                          <p:spTgt spid="114725"/>
                                        </p:tgtEl>
                                      </p:cBhvr>
                                    </p:animEffect>
                                  </p:childTnLst>
                                </p:cTn>
                              </p:par>
                            </p:childTnLst>
                          </p:cTn>
                        </p:par>
                        <p:par>
                          <p:cTn id="167" fill="hold" nodeType="afterGroup">
                            <p:stCondLst>
                              <p:cond delay="500"/>
                            </p:stCondLst>
                            <p:childTnLst>
                              <p:par>
                                <p:cTn id="168" presetID="1" presetClass="entr" presetSubtype="0" fill="hold" nodeType="afterEffect">
                                  <p:stCondLst>
                                    <p:cond delay="0"/>
                                  </p:stCondLst>
                                  <p:childTnLst>
                                    <p:set>
                                      <p:cBhvr>
                                        <p:cTn id="169" dur="1" fill="hold">
                                          <p:stCondLst>
                                            <p:cond delay="499"/>
                                          </p:stCondLst>
                                        </p:cTn>
                                        <p:tgtEl>
                                          <p:spTgt spid="114726"/>
                                        </p:tgtEl>
                                        <p:attrNameLst>
                                          <p:attrName>style.visibility</p:attrName>
                                        </p:attrNameLst>
                                      </p:cBhvr>
                                      <p:to>
                                        <p:strVal val="visible"/>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2" presetClass="entr" presetSubtype="1" fill="hold" nodeType="clickEffect">
                                  <p:stCondLst>
                                    <p:cond delay="0"/>
                                  </p:stCondLst>
                                  <p:childTnLst>
                                    <p:set>
                                      <p:cBhvr>
                                        <p:cTn id="173" dur="1" fill="hold">
                                          <p:stCondLst>
                                            <p:cond delay="0"/>
                                          </p:stCondLst>
                                        </p:cTn>
                                        <p:tgtEl>
                                          <p:spTgt spid="114727"/>
                                        </p:tgtEl>
                                        <p:attrNameLst>
                                          <p:attrName>style.visibility</p:attrName>
                                        </p:attrNameLst>
                                      </p:cBhvr>
                                      <p:to>
                                        <p:strVal val="visible"/>
                                      </p:to>
                                    </p:set>
                                    <p:animEffect transition="in" filter="slide(fromTop)">
                                      <p:cBhvr>
                                        <p:cTn id="174" dur="500"/>
                                        <p:tgtEl>
                                          <p:spTgt spid="114727"/>
                                        </p:tgtEl>
                                      </p:cBhvr>
                                    </p:animEffect>
                                  </p:childTnLst>
                                </p:cTn>
                              </p:par>
                            </p:childTnLst>
                          </p:cTn>
                        </p:par>
                        <p:par>
                          <p:cTn id="175" fill="hold" nodeType="afterGroup">
                            <p:stCondLst>
                              <p:cond delay="500"/>
                            </p:stCondLst>
                            <p:childTnLst>
                              <p:par>
                                <p:cTn id="176" presetID="1" presetClass="entr" presetSubtype="0" fill="hold" nodeType="afterEffect">
                                  <p:stCondLst>
                                    <p:cond delay="0"/>
                                  </p:stCondLst>
                                  <p:childTnLst>
                                    <p:set>
                                      <p:cBhvr>
                                        <p:cTn id="177" dur="1" fill="hold">
                                          <p:stCondLst>
                                            <p:cond delay="499"/>
                                          </p:stCondLst>
                                        </p:cTn>
                                        <p:tgtEl>
                                          <p:spTgt spid="114744"/>
                                        </p:tgtEl>
                                        <p:attrNameLst>
                                          <p:attrName>style.visibility</p:attrName>
                                        </p:attrNameLst>
                                      </p:cBhvr>
                                      <p:to>
                                        <p:strVal val="visible"/>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2" presetClass="entr" presetSubtype="2" fill="hold" nodeType="clickEffect">
                                  <p:stCondLst>
                                    <p:cond delay="0"/>
                                  </p:stCondLst>
                                  <p:childTnLst>
                                    <p:set>
                                      <p:cBhvr>
                                        <p:cTn id="181" dur="1" fill="hold">
                                          <p:stCondLst>
                                            <p:cond delay="0"/>
                                          </p:stCondLst>
                                        </p:cTn>
                                        <p:tgtEl>
                                          <p:spTgt spid="114732"/>
                                        </p:tgtEl>
                                        <p:attrNameLst>
                                          <p:attrName>style.visibility</p:attrName>
                                        </p:attrNameLst>
                                      </p:cBhvr>
                                      <p:to>
                                        <p:strVal val="visible"/>
                                      </p:to>
                                    </p:set>
                                    <p:animEffect transition="in" filter="slide(fromRight)">
                                      <p:cBhvr>
                                        <p:cTn id="182" dur="500"/>
                                        <p:tgtEl>
                                          <p:spTgt spid="114732"/>
                                        </p:tgtEl>
                                      </p:cBhvr>
                                    </p:animEffect>
                                  </p:childTnLst>
                                </p:cTn>
                              </p:par>
                            </p:childTnLst>
                          </p:cTn>
                        </p:par>
                        <p:par>
                          <p:cTn id="183" fill="hold" nodeType="afterGroup">
                            <p:stCondLst>
                              <p:cond delay="500"/>
                            </p:stCondLst>
                            <p:childTnLst>
                              <p:par>
                                <p:cTn id="184" presetID="1" presetClass="entr" presetSubtype="0" fill="hold" nodeType="afterEffect">
                                  <p:stCondLst>
                                    <p:cond delay="0"/>
                                  </p:stCondLst>
                                  <p:childTnLst>
                                    <p:set>
                                      <p:cBhvr>
                                        <p:cTn id="185" dur="1" fill="hold">
                                          <p:stCondLst>
                                            <p:cond delay="499"/>
                                          </p:stCondLst>
                                        </p:cTn>
                                        <p:tgtEl>
                                          <p:spTgt spid="114733"/>
                                        </p:tgtEl>
                                        <p:attrNameLst>
                                          <p:attrName>style.visibility</p:attrName>
                                        </p:attrNameLst>
                                      </p:cBhvr>
                                      <p:to>
                                        <p:strVal val="visible"/>
                                      </p:to>
                                    </p:se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9" presetClass="entr" presetSubtype="0" fill="hold" nodeType="clickEffect">
                                  <p:stCondLst>
                                    <p:cond delay="0"/>
                                  </p:stCondLst>
                                  <p:childTnLst>
                                    <p:set>
                                      <p:cBhvr>
                                        <p:cTn id="189" dur="1" fill="hold">
                                          <p:stCondLst>
                                            <p:cond delay="0"/>
                                          </p:stCondLst>
                                        </p:cTn>
                                        <p:tgtEl>
                                          <p:spTgt spid="114734"/>
                                        </p:tgtEl>
                                        <p:attrNameLst>
                                          <p:attrName>style.visibility</p:attrName>
                                        </p:attrNameLst>
                                      </p:cBhvr>
                                      <p:to>
                                        <p:strVal val="visible"/>
                                      </p:to>
                                    </p:set>
                                    <p:animEffect transition="in" filter="dissolve">
                                      <p:cBhvr>
                                        <p:cTn id="190" dur="500"/>
                                        <p:tgtEl>
                                          <p:spTgt spid="114734"/>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12" presetClass="entr" presetSubtype="2" fill="hold" nodeType="clickEffect">
                                  <p:stCondLst>
                                    <p:cond delay="0"/>
                                  </p:stCondLst>
                                  <p:childTnLst>
                                    <p:set>
                                      <p:cBhvr>
                                        <p:cTn id="194" dur="1" fill="hold">
                                          <p:stCondLst>
                                            <p:cond delay="0"/>
                                          </p:stCondLst>
                                        </p:cTn>
                                        <p:tgtEl>
                                          <p:spTgt spid="114735"/>
                                        </p:tgtEl>
                                        <p:attrNameLst>
                                          <p:attrName>style.visibility</p:attrName>
                                        </p:attrNameLst>
                                      </p:cBhvr>
                                      <p:to>
                                        <p:strVal val="visible"/>
                                      </p:to>
                                    </p:set>
                                    <p:animEffect transition="in" filter="slide(fromRight)">
                                      <p:cBhvr>
                                        <p:cTn id="195" dur="500"/>
                                        <p:tgtEl>
                                          <p:spTgt spid="114735"/>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2" fill="hold" nodeType="clickEffect">
                                  <p:stCondLst>
                                    <p:cond delay="0"/>
                                  </p:stCondLst>
                                  <p:childTnLst>
                                    <p:set>
                                      <p:cBhvr>
                                        <p:cTn id="199" dur="1" fill="hold">
                                          <p:stCondLst>
                                            <p:cond delay="0"/>
                                          </p:stCondLst>
                                        </p:cTn>
                                        <p:tgtEl>
                                          <p:spTgt spid="114736"/>
                                        </p:tgtEl>
                                        <p:attrNameLst>
                                          <p:attrName>style.visibility</p:attrName>
                                        </p:attrNameLst>
                                      </p:cBhvr>
                                      <p:to>
                                        <p:strVal val="visible"/>
                                      </p:to>
                                    </p:set>
                                    <p:animEffect transition="in" filter="wipe(right)">
                                      <p:cBhvr>
                                        <p:cTn id="200" dur="500"/>
                                        <p:tgtEl>
                                          <p:spTgt spid="114736"/>
                                        </p:tgtEl>
                                      </p:cBhvr>
                                    </p:animEffect>
                                  </p:childTnLst>
                                </p:cTn>
                              </p:par>
                            </p:childTnLst>
                          </p:cTn>
                        </p:par>
                        <p:par>
                          <p:cTn id="201" fill="hold" nodeType="afterGroup">
                            <p:stCondLst>
                              <p:cond delay="500"/>
                            </p:stCondLst>
                            <p:childTnLst>
                              <p:par>
                                <p:cTn id="202" presetID="1" presetClass="entr" presetSubtype="0" fill="hold" nodeType="afterEffect">
                                  <p:stCondLst>
                                    <p:cond delay="0"/>
                                  </p:stCondLst>
                                  <p:childTnLst>
                                    <p:set>
                                      <p:cBhvr>
                                        <p:cTn id="203" dur="1" fill="hold">
                                          <p:stCondLst>
                                            <p:cond delay="499"/>
                                          </p:stCondLst>
                                        </p:cTn>
                                        <p:tgtEl>
                                          <p:spTgt spid="114737"/>
                                        </p:tgtEl>
                                        <p:attrNameLst>
                                          <p:attrName>style.visibility</p:attrName>
                                        </p:attrNameLst>
                                      </p:cBhvr>
                                      <p:to>
                                        <p:strVal val="visible"/>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9" presetClass="entr" presetSubtype="0" fill="hold" nodeType="clickEffect">
                                  <p:stCondLst>
                                    <p:cond delay="0"/>
                                  </p:stCondLst>
                                  <p:childTnLst>
                                    <p:set>
                                      <p:cBhvr>
                                        <p:cTn id="207" dur="1" fill="hold">
                                          <p:stCondLst>
                                            <p:cond delay="0"/>
                                          </p:stCondLst>
                                        </p:cTn>
                                        <p:tgtEl>
                                          <p:spTgt spid="114728"/>
                                        </p:tgtEl>
                                        <p:attrNameLst>
                                          <p:attrName>style.visibility</p:attrName>
                                        </p:attrNameLst>
                                      </p:cBhvr>
                                      <p:to>
                                        <p:strVal val="visible"/>
                                      </p:to>
                                    </p:set>
                                    <p:animEffect transition="in" filter="dissolve">
                                      <p:cBhvr>
                                        <p:cTn id="208" dur="500"/>
                                        <p:tgtEl>
                                          <p:spTgt spid="11472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9" presetClass="entr" presetSubtype="0" fill="hold" nodeType="clickEffect">
                                  <p:stCondLst>
                                    <p:cond delay="0"/>
                                  </p:stCondLst>
                                  <p:childTnLst>
                                    <p:set>
                                      <p:cBhvr>
                                        <p:cTn id="212" dur="1" fill="hold">
                                          <p:stCondLst>
                                            <p:cond delay="0"/>
                                          </p:stCondLst>
                                        </p:cTn>
                                        <p:tgtEl>
                                          <p:spTgt spid="114729"/>
                                        </p:tgtEl>
                                        <p:attrNameLst>
                                          <p:attrName>style.visibility</p:attrName>
                                        </p:attrNameLst>
                                      </p:cBhvr>
                                      <p:to>
                                        <p:strVal val="visible"/>
                                      </p:to>
                                    </p:set>
                                    <p:animEffect transition="in" filter="dissolve">
                                      <p:cBhvr>
                                        <p:cTn id="213" dur="500"/>
                                        <p:tgtEl>
                                          <p:spTgt spid="114729"/>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22" presetClass="entr" presetSubtype="1" fill="hold" nodeType="clickEffect">
                                  <p:stCondLst>
                                    <p:cond delay="0"/>
                                  </p:stCondLst>
                                  <p:childTnLst>
                                    <p:set>
                                      <p:cBhvr>
                                        <p:cTn id="217" dur="1" fill="hold">
                                          <p:stCondLst>
                                            <p:cond delay="0"/>
                                          </p:stCondLst>
                                        </p:cTn>
                                        <p:tgtEl>
                                          <p:spTgt spid="114730"/>
                                        </p:tgtEl>
                                        <p:attrNameLst>
                                          <p:attrName>style.visibility</p:attrName>
                                        </p:attrNameLst>
                                      </p:cBhvr>
                                      <p:to>
                                        <p:strVal val="visible"/>
                                      </p:to>
                                    </p:set>
                                    <p:animEffect transition="in" filter="wipe(up)">
                                      <p:cBhvr>
                                        <p:cTn id="218" dur="500"/>
                                        <p:tgtEl>
                                          <p:spTgt spid="114730"/>
                                        </p:tgtEl>
                                      </p:cBhvr>
                                    </p:animEffect>
                                  </p:childTnLst>
                                </p:cTn>
                              </p:par>
                            </p:childTnLst>
                          </p:cTn>
                        </p:par>
                        <p:par>
                          <p:cTn id="219" fill="hold" nodeType="afterGroup">
                            <p:stCondLst>
                              <p:cond delay="500"/>
                            </p:stCondLst>
                            <p:childTnLst>
                              <p:par>
                                <p:cTn id="220" presetID="12" presetClass="entr" presetSubtype="4" fill="hold" nodeType="afterEffect">
                                  <p:stCondLst>
                                    <p:cond delay="0"/>
                                  </p:stCondLst>
                                  <p:childTnLst>
                                    <p:set>
                                      <p:cBhvr>
                                        <p:cTn id="221" dur="1" fill="hold">
                                          <p:stCondLst>
                                            <p:cond delay="0"/>
                                          </p:stCondLst>
                                        </p:cTn>
                                        <p:tgtEl>
                                          <p:spTgt spid="114731"/>
                                        </p:tgtEl>
                                        <p:attrNameLst>
                                          <p:attrName>style.visibility</p:attrName>
                                        </p:attrNameLst>
                                      </p:cBhvr>
                                      <p:to>
                                        <p:strVal val="visible"/>
                                      </p:to>
                                    </p:set>
                                    <p:animEffect transition="in" filter="slide(fromBottom)">
                                      <p:cBhvr>
                                        <p:cTn id="222" dur="500"/>
                                        <p:tgtEl>
                                          <p:spTgt spid="114731"/>
                                        </p:tgtEl>
                                      </p:cBhvr>
                                    </p:animEffec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22" presetClass="entr" presetSubtype="8" fill="hold" nodeType="clickEffect">
                                  <p:stCondLst>
                                    <p:cond delay="0"/>
                                  </p:stCondLst>
                                  <p:childTnLst>
                                    <p:set>
                                      <p:cBhvr>
                                        <p:cTn id="226" dur="1" fill="hold">
                                          <p:stCondLst>
                                            <p:cond delay="0"/>
                                          </p:stCondLst>
                                        </p:cTn>
                                        <p:tgtEl>
                                          <p:spTgt spid="114738"/>
                                        </p:tgtEl>
                                        <p:attrNameLst>
                                          <p:attrName>style.visibility</p:attrName>
                                        </p:attrNameLst>
                                      </p:cBhvr>
                                      <p:to>
                                        <p:strVal val="visible"/>
                                      </p:to>
                                    </p:set>
                                    <p:animEffect transition="in" filter="wipe(left)">
                                      <p:cBhvr>
                                        <p:cTn id="227" dur="500"/>
                                        <p:tgtEl>
                                          <p:spTgt spid="114738"/>
                                        </p:tgtEl>
                                      </p:cBhvr>
                                    </p:animEffect>
                                  </p:childTnLst>
                                </p:cTn>
                              </p:par>
                            </p:childTnLst>
                          </p:cTn>
                        </p:par>
                      </p:childTnLst>
                    </p:cTn>
                  </p:par>
                  <p:par>
                    <p:cTn id="228" fill="hold" nodeType="clickPar">
                      <p:stCondLst>
                        <p:cond delay="indefinite"/>
                      </p:stCondLst>
                      <p:childTnLst>
                        <p:par>
                          <p:cTn id="229" fill="hold" nodeType="withGroup">
                            <p:stCondLst>
                              <p:cond delay="0"/>
                            </p:stCondLst>
                            <p:childTnLst>
                              <p:par>
                                <p:cTn id="230" presetID="22" presetClass="entr" presetSubtype="8" fill="hold" nodeType="clickEffect">
                                  <p:stCondLst>
                                    <p:cond delay="0"/>
                                  </p:stCondLst>
                                  <p:childTnLst>
                                    <p:set>
                                      <p:cBhvr>
                                        <p:cTn id="231" dur="1" fill="hold">
                                          <p:stCondLst>
                                            <p:cond delay="0"/>
                                          </p:stCondLst>
                                        </p:cTn>
                                        <p:tgtEl>
                                          <p:spTgt spid="114739"/>
                                        </p:tgtEl>
                                        <p:attrNameLst>
                                          <p:attrName>style.visibility</p:attrName>
                                        </p:attrNameLst>
                                      </p:cBhvr>
                                      <p:to>
                                        <p:strVal val="visible"/>
                                      </p:to>
                                    </p:set>
                                    <p:animEffect transition="in" filter="wipe(left)">
                                      <p:cBhvr>
                                        <p:cTn id="232" dur="500"/>
                                        <p:tgtEl>
                                          <p:spTgt spid="114739"/>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22" presetClass="entr" presetSubtype="8" fill="hold" nodeType="clickEffect">
                                  <p:stCondLst>
                                    <p:cond delay="0"/>
                                  </p:stCondLst>
                                  <p:childTnLst>
                                    <p:set>
                                      <p:cBhvr>
                                        <p:cTn id="236" dur="1" fill="hold">
                                          <p:stCondLst>
                                            <p:cond delay="0"/>
                                          </p:stCondLst>
                                        </p:cTn>
                                        <p:tgtEl>
                                          <p:spTgt spid="114740"/>
                                        </p:tgtEl>
                                        <p:attrNameLst>
                                          <p:attrName>style.visibility</p:attrName>
                                        </p:attrNameLst>
                                      </p:cBhvr>
                                      <p:to>
                                        <p:strVal val="visible"/>
                                      </p:to>
                                    </p:set>
                                    <p:animEffect transition="in" filter="wipe(left)">
                                      <p:cBhvr>
                                        <p:cTn id="237" dur="500"/>
                                        <p:tgtEl>
                                          <p:spTgt spid="114740"/>
                                        </p:tgtEl>
                                      </p:cBhvr>
                                    </p:animEffec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22" presetClass="entr" presetSubtype="8" fill="hold" nodeType="clickEffect">
                                  <p:stCondLst>
                                    <p:cond delay="0"/>
                                  </p:stCondLst>
                                  <p:childTnLst>
                                    <p:set>
                                      <p:cBhvr>
                                        <p:cTn id="241" dur="1" fill="hold">
                                          <p:stCondLst>
                                            <p:cond delay="0"/>
                                          </p:stCondLst>
                                        </p:cTn>
                                        <p:tgtEl>
                                          <p:spTgt spid="114741"/>
                                        </p:tgtEl>
                                        <p:attrNameLst>
                                          <p:attrName>style.visibility</p:attrName>
                                        </p:attrNameLst>
                                      </p:cBhvr>
                                      <p:to>
                                        <p:strVal val="visible"/>
                                      </p:to>
                                    </p:set>
                                    <p:animEffect transition="in" filter="wipe(left)">
                                      <p:cBhvr>
                                        <p:cTn id="242" dur="500"/>
                                        <p:tgtEl>
                                          <p:spTgt spid="114741"/>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22" presetClass="entr" presetSubtype="8" fill="hold" nodeType="clickEffect">
                                  <p:stCondLst>
                                    <p:cond delay="0"/>
                                  </p:stCondLst>
                                  <p:childTnLst>
                                    <p:set>
                                      <p:cBhvr>
                                        <p:cTn id="246" dur="1" fill="hold">
                                          <p:stCondLst>
                                            <p:cond delay="0"/>
                                          </p:stCondLst>
                                        </p:cTn>
                                        <p:tgtEl>
                                          <p:spTgt spid="114742"/>
                                        </p:tgtEl>
                                        <p:attrNameLst>
                                          <p:attrName>style.visibility</p:attrName>
                                        </p:attrNameLst>
                                      </p:cBhvr>
                                      <p:to>
                                        <p:strVal val="visible"/>
                                      </p:to>
                                    </p:set>
                                    <p:animEffect transition="in" filter="wipe(left)">
                                      <p:cBhvr>
                                        <p:cTn id="247" dur="500"/>
                                        <p:tgtEl>
                                          <p:spTgt spid="114742"/>
                                        </p:tgtEl>
                                      </p:cBhvr>
                                    </p:animEffect>
                                  </p:childTnLst>
                                </p:cTn>
                              </p:par>
                            </p:childTnLst>
                          </p:cTn>
                        </p:par>
                      </p:childTnLst>
                    </p:cTn>
                  </p:par>
                  <p:par>
                    <p:cTn id="248" fill="hold" nodeType="clickPar">
                      <p:stCondLst>
                        <p:cond delay="indefinite"/>
                      </p:stCondLst>
                      <p:childTnLst>
                        <p:par>
                          <p:cTn id="249" fill="hold" nodeType="withGroup">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114753"/>
                                        </p:tgtEl>
                                        <p:attrNameLst>
                                          <p:attrName>style.visibility</p:attrName>
                                        </p:attrNameLst>
                                      </p:cBhvr>
                                      <p:to>
                                        <p:strVal val="visible"/>
                                      </p:to>
                                    </p:set>
                                    <p:animEffect transition="in" filter="wipe(left)">
                                      <p:cBhvr>
                                        <p:cTn id="252" dur="500"/>
                                        <p:tgtEl>
                                          <p:spTgt spid="114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utoUpdateAnimBg="0"/>
      <p:bldP spid="114691" grpId="0" autoUpdateAnimBg="0"/>
      <p:bldP spid="114696" grpId="0" animBg="1"/>
      <p:bldP spid="114710" grpId="0" autoUpdateAnimBg="0"/>
      <p:bldP spid="114712" grpId="0" autoUpdateAnimBg="0"/>
      <p:bldP spid="114713" grpId="0" autoUpdateAnimBg="0"/>
      <p:bldP spid="114714" grpId="0" autoUpdateAnimBg="0"/>
      <p:bldP spid="114715" grpId="0" autoUpdateAnimBg="0"/>
      <p:bldP spid="114716" grpId="0" animBg="1"/>
      <p:bldP spid="114717" grpId="0" animBg="1"/>
      <p:bldP spid="114753" grpId="0"/>
      <p:bldP spid="1147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a:extLst>
              <a:ext uri="{FF2B5EF4-FFF2-40B4-BE49-F238E27FC236}">
                <a16:creationId xmlns:a16="http://schemas.microsoft.com/office/drawing/2014/main" id="{35227E24-A57D-4375-8DA7-0B6644F5FA58}"/>
              </a:ext>
            </a:extLst>
          </p:cNvPr>
          <p:cNvSpPr txBox="1">
            <a:spLocks noChangeArrowheads="1"/>
          </p:cNvSpPr>
          <p:nvPr/>
        </p:nvSpPr>
        <p:spPr bwMode="auto">
          <a:xfrm>
            <a:off x="306388" y="100013"/>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15715" name="Text Box 3">
            <a:extLst>
              <a:ext uri="{FF2B5EF4-FFF2-40B4-BE49-F238E27FC236}">
                <a16:creationId xmlns:a16="http://schemas.microsoft.com/office/drawing/2014/main" id="{80035D19-EC44-4DE7-82E8-44681CCC407B}"/>
              </a:ext>
            </a:extLst>
          </p:cNvPr>
          <p:cNvSpPr txBox="1">
            <a:spLocks noChangeArrowheads="1"/>
          </p:cNvSpPr>
          <p:nvPr/>
        </p:nvSpPr>
        <p:spPr bwMode="auto">
          <a:xfrm>
            <a:off x="725488" y="61913"/>
            <a:ext cx="807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在匀强磁场 </a:t>
            </a:r>
            <a:r>
              <a:rPr kumimoji="1" lang="en-US" altLang="zh-CN" sz="2800" b="1" i="1">
                <a:solidFill>
                  <a:srgbClr val="66FFFF"/>
                </a:solidFill>
                <a:latin typeface="Times New Roman" panose="02020603050405020304" pitchFamily="18" charset="0"/>
              </a:rPr>
              <a:t>B</a:t>
            </a:r>
            <a:r>
              <a:rPr kumimoji="1" lang="en-US" altLang="zh-CN" sz="2400" b="1">
                <a:solidFill>
                  <a:srgbClr val="CC33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中，长</a:t>
            </a:r>
            <a:r>
              <a:rPr kumimoji="1" lang="zh-CN" altLang="en-US" sz="24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R</a:t>
            </a:r>
            <a:r>
              <a:rPr kumimoji="1" lang="en-US" altLang="zh-CN" sz="28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的铜棒绕其一端</a:t>
            </a:r>
            <a:r>
              <a:rPr kumimoji="1" lang="zh-CN" altLang="en-US" sz="2800" b="1">
                <a:solidFill>
                  <a:schemeClr val="bg1"/>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O</a:t>
            </a:r>
            <a:r>
              <a:rPr kumimoji="1" lang="en-US" altLang="zh-CN" sz="2800" b="1" i="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在垂直于</a:t>
            </a:r>
            <a:r>
              <a:rPr kumimoji="1" lang="zh-CN" altLang="en-US" sz="28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cs typeface="Times New Roman" panose="02020603050405020304" pitchFamily="18" charset="0"/>
              </a:rPr>
              <a:t>B</a:t>
            </a:r>
            <a:r>
              <a:rPr kumimoji="1" lang="en-US" altLang="zh-CN" sz="2800" b="1">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a:t>
            </a:r>
            <a:endParaRPr kumimoji="1" lang="zh-CN" altLang="en-US" sz="2800" b="1">
              <a:solidFill>
                <a:schemeClr val="bg1"/>
              </a:solidFill>
              <a:latin typeface="Times New Roman" panose="02020603050405020304" pitchFamily="18" charset="0"/>
            </a:endParaRPr>
          </a:p>
        </p:txBody>
      </p:sp>
      <p:sp>
        <p:nvSpPr>
          <p:cNvPr id="115716" name="Rectangle 4">
            <a:extLst>
              <a:ext uri="{FF2B5EF4-FFF2-40B4-BE49-F238E27FC236}">
                <a16:creationId xmlns:a16="http://schemas.microsoft.com/office/drawing/2014/main" id="{05469055-5687-4795-A0B9-64481403DD48}"/>
              </a:ext>
            </a:extLst>
          </p:cNvPr>
          <p:cNvSpPr>
            <a:spLocks noChangeArrowheads="1"/>
          </p:cNvSpPr>
          <p:nvPr/>
        </p:nvSpPr>
        <p:spPr bwMode="auto">
          <a:xfrm>
            <a:off x="725488" y="538163"/>
            <a:ext cx="3590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平面内转动，角速度为</a:t>
            </a:r>
            <a:r>
              <a:rPr kumimoji="1" lang="zh-CN" altLang="en-US" sz="2800" b="1">
                <a:solidFill>
                  <a:srgbClr val="66FFFF"/>
                </a:solidFill>
                <a:latin typeface="Times New Roman" panose="02020603050405020304" pitchFamily="18" charset="0"/>
              </a:rPr>
              <a:t> </a:t>
            </a:r>
            <a:r>
              <a:rPr kumimoji="1" lang="zh-CN" altLang="en-US" sz="2800" b="1" i="1">
                <a:solidFill>
                  <a:srgbClr val="66FFFF"/>
                </a:solidFill>
                <a:latin typeface="Times New Roman" panose="02020603050405020304" pitchFamily="18" charset="0"/>
                <a:sym typeface="Symbol" panose="05050102010706020507" pitchFamily="18" charset="2"/>
              </a:rPr>
              <a:t></a:t>
            </a:r>
            <a:endParaRPr kumimoji="1" lang="zh-CN" altLang="en-US" sz="2800" b="1">
              <a:solidFill>
                <a:schemeClr val="bg1"/>
              </a:solidFill>
              <a:latin typeface="Times New Roman" panose="02020603050405020304" pitchFamily="18" charset="0"/>
              <a:sym typeface="Symbol" panose="05050102010706020507" pitchFamily="18" charset="2"/>
            </a:endParaRPr>
          </a:p>
        </p:txBody>
      </p:sp>
      <p:sp>
        <p:nvSpPr>
          <p:cNvPr id="115717" name="Oval 5">
            <a:extLst>
              <a:ext uri="{FF2B5EF4-FFF2-40B4-BE49-F238E27FC236}">
                <a16:creationId xmlns:a16="http://schemas.microsoft.com/office/drawing/2014/main" id="{30E35CF3-1F21-4CD8-9EA5-F02E4FBFD7B6}"/>
              </a:ext>
            </a:extLst>
          </p:cNvPr>
          <p:cNvSpPr>
            <a:spLocks noChangeArrowheads="1"/>
          </p:cNvSpPr>
          <p:nvPr/>
        </p:nvSpPr>
        <p:spPr bwMode="auto">
          <a:xfrm>
            <a:off x="5106988" y="1071563"/>
            <a:ext cx="3124200" cy="3048000"/>
          </a:xfrm>
          <a:prstGeom prst="ellipse">
            <a:avLst/>
          </a:prstGeom>
          <a:noFill/>
          <a:ln w="9525">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18" name="Rectangle 6">
            <a:extLst>
              <a:ext uri="{FF2B5EF4-FFF2-40B4-BE49-F238E27FC236}">
                <a16:creationId xmlns:a16="http://schemas.microsoft.com/office/drawing/2014/main" id="{D6AB7A72-4F2E-48C8-A6D9-CBA06EDA389E}"/>
              </a:ext>
            </a:extLst>
          </p:cNvPr>
          <p:cNvSpPr>
            <a:spLocks noChangeArrowheads="1"/>
          </p:cNvSpPr>
          <p:nvPr/>
        </p:nvSpPr>
        <p:spPr bwMode="auto">
          <a:xfrm>
            <a:off x="6630988" y="2519363"/>
            <a:ext cx="1600200" cy="152400"/>
          </a:xfrm>
          <a:prstGeom prst="rect">
            <a:avLst/>
          </a:prstGeom>
          <a:gradFill rotWithShape="0">
            <a:gsLst>
              <a:gs pos="0">
                <a:srgbClr val="007676"/>
              </a:gs>
              <a:gs pos="50000">
                <a:srgbClr val="00FFFF"/>
              </a:gs>
              <a:gs pos="100000">
                <a:srgbClr val="007676"/>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5719" name="Group 7">
            <a:extLst>
              <a:ext uri="{FF2B5EF4-FFF2-40B4-BE49-F238E27FC236}">
                <a16:creationId xmlns:a16="http://schemas.microsoft.com/office/drawing/2014/main" id="{2E5F92FA-9A69-4FD5-A6B0-5CE2CC09D656}"/>
              </a:ext>
            </a:extLst>
          </p:cNvPr>
          <p:cNvGrpSpPr>
            <a:grpSpLocks/>
          </p:cNvGrpSpPr>
          <p:nvPr/>
        </p:nvGrpSpPr>
        <p:grpSpPr bwMode="auto">
          <a:xfrm>
            <a:off x="5640388" y="1681163"/>
            <a:ext cx="533400" cy="533400"/>
            <a:chOff x="624" y="3072"/>
            <a:chExt cx="336" cy="336"/>
          </a:xfrm>
        </p:grpSpPr>
        <p:sp>
          <p:nvSpPr>
            <p:cNvPr id="15400" name="Oval 8">
              <a:extLst>
                <a:ext uri="{FF2B5EF4-FFF2-40B4-BE49-F238E27FC236}">
                  <a16:creationId xmlns:a16="http://schemas.microsoft.com/office/drawing/2014/main" id="{906A03F9-8E2D-4B68-92A0-A2CD2A51F048}"/>
                </a:ext>
              </a:extLst>
            </p:cNvPr>
            <p:cNvSpPr>
              <a:spLocks noChangeArrowheads="1"/>
            </p:cNvSpPr>
            <p:nvPr/>
          </p:nvSpPr>
          <p:spPr bwMode="auto">
            <a:xfrm>
              <a:off x="624" y="3072"/>
              <a:ext cx="336" cy="336"/>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01" name="Line 9">
              <a:extLst>
                <a:ext uri="{FF2B5EF4-FFF2-40B4-BE49-F238E27FC236}">
                  <a16:creationId xmlns:a16="http://schemas.microsoft.com/office/drawing/2014/main" id="{681CC8B2-AE97-4347-8ABC-03E905CC759F}"/>
                </a:ext>
              </a:extLst>
            </p:cNvPr>
            <p:cNvSpPr>
              <a:spLocks noChangeShapeType="1"/>
            </p:cNvSpPr>
            <p:nvPr/>
          </p:nvSpPr>
          <p:spPr bwMode="auto">
            <a:xfrm>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2" name="Line 10">
              <a:extLst>
                <a:ext uri="{FF2B5EF4-FFF2-40B4-BE49-F238E27FC236}">
                  <a16:creationId xmlns:a16="http://schemas.microsoft.com/office/drawing/2014/main" id="{2A70BF7E-E812-4A89-95CD-7C64C65CCBD6}"/>
                </a:ext>
              </a:extLst>
            </p:cNvPr>
            <p:cNvSpPr>
              <a:spLocks noChangeShapeType="1"/>
            </p:cNvSpPr>
            <p:nvPr/>
          </p:nvSpPr>
          <p:spPr bwMode="auto">
            <a:xfrm flipH="1">
              <a:off x="672" y="3120"/>
              <a:ext cx="240" cy="24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15723" name="Object 11">
            <a:extLst>
              <a:ext uri="{FF2B5EF4-FFF2-40B4-BE49-F238E27FC236}">
                <a16:creationId xmlns:a16="http://schemas.microsoft.com/office/drawing/2014/main" id="{36EA6527-4C00-423B-8867-59901A9066C9}"/>
              </a:ext>
            </a:extLst>
          </p:cNvPr>
          <p:cNvGraphicFramePr>
            <a:graphicFrameLocks/>
          </p:cNvGraphicFramePr>
          <p:nvPr/>
        </p:nvGraphicFramePr>
        <p:xfrm>
          <a:off x="6080125" y="1300163"/>
          <a:ext cx="280988" cy="366712"/>
        </p:xfrm>
        <a:graphic>
          <a:graphicData uri="http://schemas.openxmlformats.org/presentationml/2006/ole">
            <mc:AlternateContent xmlns:mc="http://schemas.openxmlformats.org/markup-compatibility/2006">
              <mc:Choice xmlns:v="urn:schemas-microsoft-com:vml" Requires="v">
                <p:oleObj spid="_x0000_s15403" name="公式" r:id="rId3" imgW="171534" imgH="276210" progId="Equation.3">
                  <p:embed/>
                </p:oleObj>
              </mc:Choice>
              <mc:Fallback>
                <p:oleObj name="公式" r:id="rId3" imgW="171534" imgH="276210"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125" y="1300163"/>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24" name="Rectangle 12">
            <a:extLst>
              <a:ext uri="{FF2B5EF4-FFF2-40B4-BE49-F238E27FC236}">
                <a16:creationId xmlns:a16="http://schemas.microsoft.com/office/drawing/2014/main" id="{90E671C8-6178-416C-A39C-DE6C00D4D7B0}"/>
              </a:ext>
            </a:extLst>
          </p:cNvPr>
          <p:cNvSpPr>
            <a:spLocks noChangeArrowheads="1"/>
          </p:cNvSpPr>
          <p:nvPr/>
        </p:nvSpPr>
        <p:spPr bwMode="auto">
          <a:xfrm>
            <a:off x="8169275" y="3133725"/>
            <a:ext cx="671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a:solidFill>
                  <a:srgbClr val="FFFF00"/>
                </a:solidFill>
                <a:latin typeface="Times New Roman" panose="02020603050405020304" pitchFamily="18" charset="0"/>
                <a:sym typeface="Symbol" panose="05050102010706020507" pitchFamily="18" charset="2"/>
              </a:rPr>
              <a:t></a:t>
            </a:r>
          </a:p>
        </p:txBody>
      </p:sp>
      <p:sp>
        <p:nvSpPr>
          <p:cNvPr id="115725" name="Rectangle 13">
            <a:extLst>
              <a:ext uri="{FF2B5EF4-FFF2-40B4-BE49-F238E27FC236}">
                <a16:creationId xmlns:a16="http://schemas.microsoft.com/office/drawing/2014/main" id="{DB92CD88-7072-46FC-933E-36AB8FEB1083}"/>
              </a:ext>
            </a:extLst>
          </p:cNvPr>
          <p:cNvSpPr>
            <a:spLocks noChangeArrowheads="1"/>
          </p:cNvSpPr>
          <p:nvPr/>
        </p:nvSpPr>
        <p:spPr bwMode="auto">
          <a:xfrm>
            <a:off x="6192838" y="2303463"/>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00"/>
                </a:solidFill>
                <a:latin typeface="Times New Roman" panose="02020603050405020304" pitchFamily="18" charset="0"/>
              </a:rPr>
              <a:t>O</a:t>
            </a:r>
          </a:p>
        </p:txBody>
      </p:sp>
      <p:sp>
        <p:nvSpPr>
          <p:cNvPr id="115726" name="Rectangle 14">
            <a:extLst>
              <a:ext uri="{FF2B5EF4-FFF2-40B4-BE49-F238E27FC236}">
                <a16:creationId xmlns:a16="http://schemas.microsoft.com/office/drawing/2014/main" id="{B6AAB455-D5B7-468F-BA83-1B80591FA4F7}"/>
              </a:ext>
            </a:extLst>
          </p:cNvPr>
          <p:cNvSpPr>
            <a:spLocks noChangeArrowheads="1"/>
          </p:cNvSpPr>
          <p:nvPr/>
        </p:nvSpPr>
        <p:spPr bwMode="auto">
          <a:xfrm>
            <a:off x="7697788" y="27225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00"/>
                </a:solidFill>
                <a:latin typeface="Times New Roman" panose="02020603050405020304" pitchFamily="18" charset="0"/>
              </a:rPr>
              <a:t>R</a:t>
            </a:r>
          </a:p>
        </p:txBody>
      </p:sp>
      <p:sp>
        <p:nvSpPr>
          <p:cNvPr id="115727" name="Rectangle 15">
            <a:extLst>
              <a:ext uri="{FF2B5EF4-FFF2-40B4-BE49-F238E27FC236}">
                <a16:creationId xmlns:a16="http://schemas.microsoft.com/office/drawing/2014/main" id="{12049B1E-BA0A-4A23-8133-64777C877BB9}"/>
              </a:ext>
            </a:extLst>
          </p:cNvPr>
          <p:cNvSpPr>
            <a:spLocks noChangeArrowheads="1"/>
          </p:cNvSpPr>
          <p:nvPr/>
        </p:nvSpPr>
        <p:spPr bwMode="auto">
          <a:xfrm>
            <a:off x="279400" y="1095375"/>
            <a:ext cx="2684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棒上的电动势</a:t>
            </a:r>
            <a:endParaRPr kumimoji="1" lang="zh-CN" altLang="en-US" sz="2800" b="1">
              <a:solidFill>
                <a:schemeClr val="bg1"/>
              </a:solidFill>
              <a:latin typeface="Times New Roman" panose="02020603050405020304" pitchFamily="18" charset="0"/>
              <a:sym typeface="Symbol" panose="05050102010706020507" pitchFamily="18" charset="2"/>
            </a:endParaRPr>
          </a:p>
        </p:txBody>
      </p:sp>
      <p:sp>
        <p:nvSpPr>
          <p:cNvPr id="115728" name="Rectangle 16">
            <a:extLst>
              <a:ext uri="{FF2B5EF4-FFF2-40B4-BE49-F238E27FC236}">
                <a16:creationId xmlns:a16="http://schemas.microsoft.com/office/drawing/2014/main" id="{CC81CA7B-26FC-4705-8C0F-7F2768A8FA9E}"/>
              </a:ext>
            </a:extLst>
          </p:cNvPr>
          <p:cNvSpPr>
            <a:spLocks noChangeArrowheads="1"/>
          </p:cNvSpPr>
          <p:nvPr/>
        </p:nvSpPr>
        <p:spPr bwMode="auto">
          <a:xfrm>
            <a:off x="290513" y="15748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115729" name="Rectangle 17">
            <a:extLst>
              <a:ext uri="{FF2B5EF4-FFF2-40B4-BE49-F238E27FC236}">
                <a16:creationId xmlns:a16="http://schemas.microsoft.com/office/drawing/2014/main" id="{3EF5739A-BC14-4EFD-B522-355DD5441F95}"/>
              </a:ext>
            </a:extLst>
          </p:cNvPr>
          <p:cNvSpPr>
            <a:spLocks noChangeArrowheads="1"/>
          </p:cNvSpPr>
          <p:nvPr/>
        </p:nvSpPr>
        <p:spPr bwMode="auto">
          <a:xfrm>
            <a:off x="725488" y="1585913"/>
            <a:ext cx="301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方法一 </a:t>
            </a:r>
            <a:r>
              <a:rPr kumimoji="1" lang="en-US" altLang="zh-CN" sz="2400" b="1">
                <a:solidFill>
                  <a:srgbClr val="66FFFF"/>
                </a:solidFill>
                <a:latin typeface="Times New Roman" panose="02020603050405020304" pitchFamily="18" charset="0"/>
                <a:sym typeface="Symbol" panose="05050102010706020507" pitchFamily="18" charset="2"/>
              </a:rPr>
              <a:t>(</a:t>
            </a:r>
            <a:r>
              <a:rPr kumimoji="1" lang="zh-CN" altLang="en-US" sz="2400" b="1">
                <a:solidFill>
                  <a:schemeClr val="bg1"/>
                </a:solidFill>
                <a:latin typeface="Times New Roman" panose="02020603050405020304" pitchFamily="18" charset="0"/>
                <a:sym typeface="Symbol" panose="05050102010706020507" pitchFamily="18" charset="2"/>
              </a:rPr>
              <a:t>动生电动势</a:t>
            </a:r>
            <a:r>
              <a:rPr kumimoji="1" lang="en-US" altLang="zh-CN" sz="2400" b="1">
                <a:solidFill>
                  <a:srgbClr val="66FFFF"/>
                </a:solidFill>
                <a:latin typeface="Times New Roman" panose="02020603050405020304" pitchFamily="18" charset="0"/>
                <a:sym typeface="Symbol" panose="05050102010706020507" pitchFamily="18" charset="2"/>
              </a:rPr>
              <a:t>):</a:t>
            </a:r>
          </a:p>
        </p:txBody>
      </p:sp>
      <p:sp>
        <p:nvSpPr>
          <p:cNvPr id="115730" name="AutoShape 18">
            <a:extLst>
              <a:ext uri="{FF2B5EF4-FFF2-40B4-BE49-F238E27FC236}">
                <a16:creationId xmlns:a16="http://schemas.microsoft.com/office/drawing/2014/main" id="{0203E6F4-0E74-4528-9064-D911834D8ADC}"/>
              </a:ext>
            </a:extLst>
          </p:cNvPr>
          <p:cNvSpPr>
            <a:spLocks noChangeArrowheads="1"/>
          </p:cNvSpPr>
          <p:nvPr/>
        </p:nvSpPr>
        <p:spPr bwMode="auto">
          <a:xfrm>
            <a:off x="7164388" y="2470150"/>
            <a:ext cx="457200" cy="249238"/>
          </a:xfrm>
          <a:prstGeom prst="rightArrow">
            <a:avLst>
              <a:gd name="adj1" fmla="val 50000"/>
              <a:gd name="adj2" fmla="val 45860"/>
            </a:avLst>
          </a:prstGeom>
          <a:gradFill rotWithShape="0">
            <a:gsLst>
              <a:gs pos="0">
                <a:srgbClr val="762F00"/>
              </a:gs>
              <a:gs pos="50000">
                <a:srgbClr val="FF6600"/>
              </a:gs>
              <a:gs pos="100000">
                <a:srgbClr val="762F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31" name="Rectangle 19">
            <a:extLst>
              <a:ext uri="{FF2B5EF4-FFF2-40B4-BE49-F238E27FC236}">
                <a16:creationId xmlns:a16="http://schemas.microsoft.com/office/drawing/2014/main" id="{85E8B557-2C44-44B8-9A9A-5326D9BDF071}"/>
              </a:ext>
            </a:extLst>
          </p:cNvPr>
          <p:cNvSpPr>
            <a:spLocks noChangeArrowheads="1"/>
          </p:cNvSpPr>
          <p:nvPr/>
        </p:nvSpPr>
        <p:spPr bwMode="auto">
          <a:xfrm>
            <a:off x="7526338" y="208121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rPr>
              <a:t>d</a:t>
            </a:r>
            <a:r>
              <a:rPr kumimoji="1" lang="en-US" altLang="zh-CN" sz="2400" b="1" i="1">
                <a:solidFill>
                  <a:srgbClr val="FFFF00"/>
                </a:solidFill>
                <a:latin typeface="Times New Roman" panose="02020603050405020304" pitchFamily="18" charset="0"/>
              </a:rPr>
              <a:t>l</a:t>
            </a:r>
          </a:p>
        </p:txBody>
      </p:sp>
      <p:graphicFrame>
        <p:nvGraphicFramePr>
          <p:cNvPr id="115732" name="Object 20">
            <a:extLst>
              <a:ext uri="{FF2B5EF4-FFF2-40B4-BE49-F238E27FC236}">
                <a16:creationId xmlns:a16="http://schemas.microsoft.com/office/drawing/2014/main" id="{83F2C1B8-93B9-4F2D-BAB1-4567425D8C2F}"/>
              </a:ext>
            </a:extLst>
          </p:cNvPr>
          <p:cNvGraphicFramePr>
            <a:graphicFrameLocks/>
          </p:cNvGraphicFramePr>
          <p:nvPr/>
        </p:nvGraphicFramePr>
        <p:xfrm>
          <a:off x="8261350" y="2398713"/>
          <a:ext cx="280988" cy="306387"/>
        </p:xfrm>
        <a:graphic>
          <a:graphicData uri="http://schemas.openxmlformats.org/presentationml/2006/ole">
            <mc:AlternateContent xmlns:mc="http://schemas.openxmlformats.org/markup-compatibility/2006">
              <mc:Choice xmlns:v="urn:schemas-microsoft-com:vml" Requires="v">
                <p:oleObj spid="_x0000_s15404" name="公式" r:id="rId5" imgW="171534" imgH="200070" progId="Equation.3">
                  <p:embed/>
                </p:oleObj>
              </mc:Choice>
              <mc:Fallback>
                <p:oleObj name="公式" r:id="rId5" imgW="171534" imgH="200070" progId="Equation.3">
                  <p:embed/>
                  <p:pic>
                    <p:nvPicPr>
                      <p:cNvPr id="0" name="Object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1350" y="2398713"/>
                        <a:ext cx="2809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3" name="Object 21">
            <a:extLst>
              <a:ext uri="{FF2B5EF4-FFF2-40B4-BE49-F238E27FC236}">
                <a16:creationId xmlns:a16="http://schemas.microsoft.com/office/drawing/2014/main" id="{EABE757D-5158-4303-AF40-2735125C6017}"/>
              </a:ext>
            </a:extLst>
          </p:cNvPr>
          <p:cNvGraphicFramePr>
            <a:graphicFrameLocks/>
          </p:cNvGraphicFramePr>
          <p:nvPr/>
        </p:nvGraphicFramePr>
        <p:xfrm>
          <a:off x="6870700" y="2195513"/>
          <a:ext cx="139700" cy="315912"/>
        </p:xfrm>
        <a:graphic>
          <a:graphicData uri="http://schemas.openxmlformats.org/presentationml/2006/ole">
            <mc:AlternateContent xmlns:mc="http://schemas.openxmlformats.org/markup-compatibility/2006">
              <mc:Choice xmlns:v="urn:schemas-microsoft-com:vml" Requires="v">
                <p:oleObj spid="_x0000_s15405" name="公式" r:id="rId7" imgW="47543" imgH="209520" progId="Equation.3">
                  <p:embed/>
                </p:oleObj>
              </mc:Choice>
              <mc:Fallback>
                <p:oleObj name="公式" r:id="rId7" imgW="47543" imgH="209520" progId="Equation.3">
                  <p:embed/>
                  <p:pic>
                    <p:nvPicPr>
                      <p:cNvPr id="0" name="Object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0700" y="2195513"/>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4" name="Object 22">
            <a:extLst>
              <a:ext uri="{FF2B5EF4-FFF2-40B4-BE49-F238E27FC236}">
                <a16:creationId xmlns:a16="http://schemas.microsoft.com/office/drawing/2014/main" id="{1E286F18-77D4-4B2F-8F40-FFFBE30EFA21}"/>
              </a:ext>
            </a:extLst>
          </p:cNvPr>
          <p:cNvGraphicFramePr>
            <a:graphicFrameLocks/>
          </p:cNvGraphicFramePr>
          <p:nvPr/>
        </p:nvGraphicFramePr>
        <p:xfrm>
          <a:off x="995363" y="2020888"/>
          <a:ext cx="2492375" cy="687387"/>
        </p:xfrm>
        <a:graphic>
          <a:graphicData uri="http://schemas.openxmlformats.org/presentationml/2006/ole">
            <mc:AlternateContent xmlns:mc="http://schemas.openxmlformats.org/markup-compatibility/2006">
              <mc:Choice xmlns:v="urn:schemas-microsoft-com:vml" Requires="v">
                <p:oleObj spid="_x0000_s15406" name="公式" r:id="rId9" imgW="2381222" imgH="581040" progId="Equation.3">
                  <p:embed/>
                </p:oleObj>
              </mc:Choice>
              <mc:Fallback>
                <p:oleObj name="公式" r:id="rId9" imgW="2381222" imgH="581040" progId="Equation.3">
                  <p:embed/>
                  <p:pic>
                    <p:nvPicPr>
                      <p:cNvPr id="0" name="Object 2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363" y="2020888"/>
                        <a:ext cx="249237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5" name="Object 23">
            <a:extLst>
              <a:ext uri="{FF2B5EF4-FFF2-40B4-BE49-F238E27FC236}">
                <a16:creationId xmlns:a16="http://schemas.microsoft.com/office/drawing/2014/main" id="{AEFBEEF1-4FF9-45E3-84BB-BFDF53E83E61}"/>
              </a:ext>
            </a:extLst>
          </p:cNvPr>
          <p:cNvGraphicFramePr>
            <a:graphicFrameLocks/>
          </p:cNvGraphicFramePr>
          <p:nvPr/>
        </p:nvGraphicFramePr>
        <p:xfrm>
          <a:off x="1179513" y="2776538"/>
          <a:ext cx="1549400" cy="687387"/>
        </p:xfrm>
        <a:graphic>
          <a:graphicData uri="http://schemas.openxmlformats.org/presentationml/2006/ole">
            <mc:AlternateContent xmlns:mc="http://schemas.openxmlformats.org/markup-compatibility/2006">
              <mc:Choice xmlns:v="urn:schemas-microsoft-com:vml" Requires="v">
                <p:oleObj spid="_x0000_s15407" name="公式" r:id="rId11" imgW="1457367" imgH="581040" progId="Equation.3">
                  <p:embed/>
                </p:oleObj>
              </mc:Choice>
              <mc:Fallback>
                <p:oleObj name="公式" r:id="rId11" imgW="1457367" imgH="581040" progId="Equation.3">
                  <p:embed/>
                  <p:pic>
                    <p:nvPicPr>
                      <p:cNvPr id="0" name="Object 2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79513" y="2776538"/>
                        <a:ext cx="1549400"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6" name="Object 24">
            <a:extLst>
              <a:ext uri="{FF2B5EF4-FFF2-40B4-BE49-F238E27FC236}">
                <a16:creationId xmlns:a16="http://schemas.microsoft.com/office/drawing/2014/main" id="{63FE0ACA-C79D-4FF8-A248-B538A079940E}"/>
              </a:ext>
            </a:extLst>
          </p:cNvPr>
          <p:cNvGraphicFramePr>
            <a:graphicFrameLocks/>
          </p:cNvGraphicFramePr>
          <p:nvPr/>
        </p:nvGraphicFramePr>
        <p:xfrm>
          <a:off x="2794000" y="2778125"/>
          <a:ext cx="1727200" cy="687388"/>
        </p:xfrm>
        <a:graphic>
          <a:graphicData uri="http://schemas.openxmlformats.org/presentationml/2006/ole">
            <mc:AlternateContent xmlns:mc="http://schemas.openxmlformats.org/markup-compatibility/2006">
              <mc:Choice xmlns:v="urn:schemas-microsoft-com:vml" Requires="v">
                <p:oleObj spid="_x0000_s15408" name="公式" r:id="rId13" imgW="1619177" imgH="581040" progId="Equation.3">
                  <p:embed/>
                </p:oleObj>
              </mc:Choice>
              <mc:Fallback>
                <p:oleObj name="公式" r:id="rId13" imgW="1619177" imgH="581040" progId="Equation.3">
                  <p:embed/>
                  <p:pic>
                    <p:nvPicPr>
                      <p:cNvPr id="0" name="Object 2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94000" y="2778125"/>
                        <a:ext cx="1727200" cy="687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7" name="Object 25">
            <a:extLst>
              <a:ext uri="{FF2B5EF4-FFF2-40B4-BE49-F238E27FC236}">
                <a16:creationId xmlns:a16="http://schemas.microsoft.com/office/drawing/2014/main" id="{D8493827-2939-4D84-BD67-343266ADA9C4}"/>
              </a:ext>
            </a:extLst>
          </p:cNvPr>
          <p:cNvGraphicFramePr>
            <a:graphicFrameLocks/>
          </p:cNvGraphicFramePr>
          <p:nvPr/>
        </p:nvGraphicFramePr>
        <p:xfrm>
          <a:off x="1216025" y="3494088"/>
          <a:ext cx="1474788" cy="877887"/>
        </p:xfrm>
        <a:graphic>
          <a:graphicData uri="http://schemas.openxmlformats.org/presentationml/2006/ole">
            <mc:AlternateContent xmlns:mc="http://schemas.openxmlformats.org/markup-compatibility/2006">
              <mc:Choice xmlns:v="urn:schemas-microsoft-com:vml" Requires="v">
                <p:oleObj spid="_x0000_s15409" name="公式" r:id="rId15" imgW="1381190" imgH="771660" progId="Equation.3">
                  <p:embed/>
                </p:oleObj>
              </mc:Choice>
              <mc:Fallback>
                <p:oleObj name="公式" r:id="rId15" imgW="1381190" imgH="771660" progId="Equation.3">
                  <p:embed/>
                  <p:pic>
                    <p:nvPicPr>
                      <p:cNvPr id="0" name="Object 2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6025" y="3494088"/>
                        <a:ext cx="1474788"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38" name="Rectangle 26">
            <a:extLst>
              <a:ext uri="{FF2B5EF4-FFF2-40B4-BE49-F238E27FC236}">
                <a16:creationId xmlns:a16="http://schemas.microsoft.com/office/drawing/2014/main" id="{D10FBF75-8FE9-45DD-960A-F2622E70B645}"/>
              </a:ext>
            </a:extLst>
          </p:cNvPr>
          <p:cNvSpPr>
            <a:spLocks noChangeArrowheads="1"/>
          </p:cNvSpPr>
          <p:nvPr/>
        </p:nvSpPr>
        <p:spPr bwMode="auto">
          <a:xfrm>
            <a:off x="3221038" y="3738563"/>
            <a:ext cx="89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方向</a:t>
            </a:r>
          </a:p>
        </p:txBody>
      </p:sp>
      <p:graphicFrame>
        <p:nvGraphicFramePr>
          <p:cNvPr id="115739" name="Object 27">
            <a:extLst>
              <a:ext uri="{FF2B5EF4-FFF2-40B4-BE49-F238E27FC236}">
                <a16:creationId xmlns:a16="http://schemas.microsoft.com/office/drawing/2014/main" id="{EB8FCBD6-78FD-4B5F-9761-2A537AE109C3}"/>
              </a:ext>
            </a:extLst>
          </p:cNvPr>
          <p:cNvGraphicFramePr>
            <a:graphicFrameLocks/>
          </p:cNvGraphicFramePr>
          <p:nvPr/>
        </p:nvGraphicFramePr>
        <p:xfrm>
          <a:off x="4062413" y="3808413"/>
          <a:ext cx="1127125" cy="315912"/>
        </p:xfrm>
        <a:graphic>
          <a:graphicData uri="http://schemas.openxmlformats.org/presentationml/2006/ole">
            <mc:AlternateContent xmlns:mc="http://schemas.openxmlformats.org/markup-compatibility/2006">
              <mc:Choice xmlns:v="urn:schemas-microsoft-com:vml" Requires="v">
                <p:oleObj spid="_x0000_s15410" name="公式" r:id="rId17" imgW="1038121" imgH="209520" progId="Equation.3">
                  <p:embed/>
                </p:oleObj>
              </mc:Choice>
              <mc:Fallback>
                <p:oleObj name="公式" r:id="rId17" imgW="1038121" imgH="209520" progId="Equation.3">
                  <p:embed/>
                  <p:pic>
                    <p:nvPicPr>
                      <p:cNvPr id="0" name="Object 2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62413" y="3808413"/>
                        <a:ext cx="1127125"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0" name="Rectangle 28">
            <a:extLst>
              <a:ext uri="{FF2B5EF4-FFF2-40B4-BE49-F238E27FC236}">
                <a16:creationId xmlns:a16="http://schemas.microsoft.com/office/drawing/2014/main" id="{674EA1EB-B263-41E5-8DB2-2B3C0CD15A5C}"/>
              </a:ext>
            </a:extLst>
          </p:cNvPr>
          <p:cNvSpPr>
            <a:spLocks noChangeArrowheads="1"/>
          </p:cNvSpPr>
          <p:nvPr/>
        </p:nvSpPr>
        <p:spPr bwMode="auto">
          <a:xfrm>
            <a:off x="725488" y="4367213"/>
            <a:ext cx="532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方法二</a:t>
            </a:r>
            <a:r>
              <a:rPr kumimoji="1" lang="en-US" altLang="zh-CN" sz="2400" b="1">
                <a:solidFill>
                  <a:srgbClr val="66FFFF"/>
                </a:solidFill>
                <a:latin typeface="Times New Roman" panose="02020603050405020304" pitchFamily="18" charset="0"/>
                <a:sym typeface="Symbol" panose="05050102010706020507" pitchFamily="18" charset="2"/>
              </a:rPr>
              <a:t>(</a:t>
            </a:r>
            <a:r>
              <a:rPr lang="zh-CN" altLang="en-US" sz="2400" b="1">
                <a:solidFill>
                  <a:schemeClr val="bg1"/>
                </a:solidFill>
                <a:latin typeface="Times New Roman" panose="02020603050405020304" pitchFamily="18" charset="0"/>
              </a:rPr>
              <a:t>法拉第电磁感应定律</a:t>
            </a:r>
            <a:r>
              <a:rPr lang="en-US" altLang="zh-CN" sz="2400" b="1">
                <a:solidFill>
                  <a:srgbClr val="66FFFF"/>
                </a:solidFill>
                <a:latin typeface="Times New Roman" panose="02020603050405020304" pitchFamily="18" charset="0"/>
              </a:rPr>
              <a:t>):</a:t>
            </a:r>
            <a:endParaRPr kumimoji="1" lang="en-US" altLang="zh-CN" sz="2400" b="1">
              <a:solidFill>
                <a:srgbClr val="66FFFF"/>
              </a:solidFill>
              <a:latin typeface="Times New Roman" panose="02020603050405020304" pitchFamily="18" charset="0"/>
              <a:sym typeface="Symbol" panose="05050102010706020507" pitchFamily="18" charset="2"/>
            </a:endParaRPr>
          </a:p>
        </p:txBody>
      </p:sp>
      <p:graphicFrame>
        <p:nvGraphicFramePr>
          <p:cNvPr id="115741" name="Object 29">
            <a:extLst>
              <a:ext uri="{FF2B5EF4-FFF2-40B4-BE49-F238E27FC236}">
                <a16:creationId xmlns:a16="http://schemas.microsoft.com/office/drawing/2014/main" id="{C7A5C249-9861-41B4-AEC1-19109310085D}"/>
              </a:ext>
            </a:extLst>
          </p:cNvPr>
          <p:cNvGraphicFramePr>
            <a:graphicFrameLocks/>
          </p:cNvGraphicFramePr>
          <p:nvPr/>
        </p:nvGraphicFramePr>
        <p:xfrm>
          <a:off x="5546725" y="4932363"/>
          <a:ext cx="520700" cy="457200"/>
        </p:xfrm>
        <a:graphic>
          <a:graphicData uri="http://schemas.openxmlformats.org/presentationml/2006/ole">
            <mc:AlternateContent xmlns:mc="http://schemas.openxmlformats.org/markup-compatibility/2006">
              <mc:Choice xmlns:v="urn:schemas-microsoft-com:vml" Requires="v">
                <p:oleObj spid="_x0000_s15411" name="公式" r:id="rId19" imgW="428701" imgH="352350" progId="Equation.3">
                  <p:embed/>
                </p:oleObj>
              </mc:Choice>
              <mc:Fallback>
                <p:oleObj name="公式" r:id="rId19" imgW="428701" imgH="352350" progId="Equation.3">
                  <p:embed/>
                  <p:pic>
                    <p:nvPicPr>
                      <p:cNvPr id="0" name="Object 2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46725" y="4932363"/>
                        <a:ext cx="520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2" name="Rectangle 30">
            <a:extLst>
              <a:ext uri="{FF2B5EF4-FFF2-40B4-BE49-F238E27FC236}">
                <a16:creationId xmlns:a16="http://schemas.microsoft.com/office/drawing/2014/main" id="{C7872493-C3C4-4D38-A818-7EF777321A74}"/>
              </a:ext>
            </a:extLst>
          </p:cNvPr>
          <p:cNvSpPr>
            <a:spLocks noChangeArrowheads="1"/>
          </p:cNvSpPr>
          <p:nvPr/>
        </p:nvSpPr>
        <p:spPr bwMode="auto">
          <a:xfrm>
            <a:off x="706438" y="4921250"/>
            <a:ext cx="4286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在 </a:t>
            </a:r>
            <a:r>
              <a:rPr kumimoji="1" lang="en-US" altLang="zh-CN" sz="2400" b="1">
                <a:solidFill>
                  <a:srgbClr val="66FFFF"/>
                </a:solidFill>
                <a:latin typeface="Times New Roman" panose="02020603050405020304" pitchFamily="18" charset="0"/>
                <a:sym typeface="Symbol" panose="05050102010706020507" pitchFamily="18" charset="2"/>
              </a:rPr>
              <a:t>d</a:t>
            </a:r>
            <a:r>
              <a:rPr kumimoji="1" lang="en-US" altLang="zh-CN" sz="2400" b="1" i="1">
                <a:solidFill>
                  <a:srgbClr val="66FFFF"/>
                </a:solidFill>
                <a:latin typeface="Times New Roman" panose="02020603050405020304" pitchFamily="18" charset="0"/>
                <a:sym typeface="Symbol" panose="05050102010706020507" pitchFamily="18" charset="2"/>
              </a:rPr>
              <a:t>t</a:t>
            </a:r>
            <a:r>
              <a:rPr kumimoji="1" lang="en-US" altLang="zh-CN" sz="2400" b="1" i="1">
                <a:solidFill>
                  <a:schemeClr val="bg1"/>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时间内导体棒切割磁场线</a:t>
            </a:r>
          </a:p>
        </p:txBody>
      </p:sp>
      <p:sp>
        <p:nvSpPr>
          <p:cNvPr id="115743" name="Rectangle 31">
            <a:extLst>
              <a:ext uri="{FF2B5EF4-FFF2-40B4-BE49-F238E27FC236}">
                <a16:creationId xmlns:a16="http://schemas.microsoft.com/office/drawing/2014/main" id="{DB9ABE05-2FC2-4B20-A202-5AC55E073F9A}"/>
              </a:ext>
            </a:extLst>
          </p:cNvPr>
          <p:cNvSpPr>
            <a:spLocks noChangeArrowheads="1"/>
          </p:cNvSpPr>
          <p:nvPr/>
        </p:nvSpPr>
        <p:spPr bwMode="auto">
          <a:xfrm rot="3354240">
            <a:off x="6275388" y="3128963"/>
            <a:ext cx="1600200" cy="152400"/>
          </a:xfrm>
          <a:prstGeom prst="rect">
            <a:avLst/>
          </a:prstGeom>
          <a:solidFill>
            <a:srgbClr val="00FF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5744" name="Object 32">
            <a:extLst>
              <a:ext uri="{FF2B5EF4-FFF2-40B4-BE49-F238E27FC236}">
                <a16:creationId xmlns:a16="http://schemas.microsoft.com/office/drawing/2014/main" id="{F6F49BFA-3964-428C-A366-2FE7EFA20AD5}"/>
              </a:ext>
            </a:extLst>
          </p:cNvPr>
          <p:cNvGraphicFramePr>
            <a:graphicFrameLocks/>
          </p:cNvGraphicFramePr>
          <p:nvPr/>
        </p:nvGraphicFramePr>
        <p:xfrm>
          <a:off x="7054850" y="1681163"/>
          <a:ext cx="230188" cy="306387"/>
        </p:xfrm>
        <a:graphic>
          <a:graphicData uri="http://schemas.openxmlformats.org/presentationml/2006/ole">
            <mc:AlternateContent xmlns:mc="http://schemas.openxmlformats.org/markup-compatibility/2006">
              <mc:Choice xmlns:v="urn:schemas-microsoft-com:vml" Requires="v">
                <p:oleObj spid="_x0000_s15412" name="公式" r:id="rId21" imgW="123721" imgH="200070" progId="Equation.3">
                  <p:embed/>
                </p:oleObj>
              </mc:Choice>
              <mc:Fallback>
                <p:oleObj name="公式" r:id="rId21" imgW="123721" imgH="200070" progId="Equation.3">
                  <p:embed/>
                  <p:pic>
                    <p:nvPicPr>
                      <p:cNvPr id="0" name="Object 3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54850" y="168116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5" name="Line 33">
            <a:extLst>
              <a:ext uri="{FF2B5EF4-FFF2-40B4-BE49-F238E27FC236}">
                <a16:creationId xmlns:a16="http://schemas.microsoft.com/office/drawing/2014/main" id="{3B4E2C98-1397-4AB9-A630-26A961421996}"/>
              </a:ext>
            </a:extLst>
          </p:cNvPr>
          <p:cNvSpPr>
            <a:spLocks noChangeShapeType="1"/>
          </p:cNvSpPr>
          <p:nvPr/>
        </p:nvSpPr>
        <p:spPr bwMode="auto">
          <a:xfrm flipV="1">
            <a:off x="7392988" y="1833563"/>
            <a:ext cx="0" cy="6858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5746" name="Object 34">
            <a:extLst>
              <a:ext uri="{FF2B5EF4-FFF2-40B4-BE49-F238E27FC236}">
                <a16:creationId xmlns:a16="http://schemas.microsoft.com/office/drawing/2014/main" id="{D85256F1-CD50-48ED-ABB4-46E8FB97A459}"/>
              </a:ext>
            </a:extLst>
          </p:cNvPr>
          <p:cNvGraphicFramePr>
            <a:graphicFrameLocks/>
          </p:cNvGraphicFramePr>
          <p:nvPr/>
        </p:nvGraphicFramePr>
        <p:xfrm>
          <a:off x="7029450" y="2767013"/>
          <a:ext cx="442913" cy="315912"/>
        </p:xfrm>
        <a:graphic>
          <a:graphicData uri="http://schemas.openxmlformats.org/presentationml/2006/ole">
            <mc:AlternateContent xmlns:mc="http://schemas.openxmlformats.org/markup-compatibility/2006">
              <mc:Choice xmlns:v="urn:schemas-microsoft-com:vml" Requires="v">
                <p:oleObj spid="_x0000_s15413" name="公式" r:id="rId23" imgW="352523" imgH="209520" progId="Equation.3">
                  <p:embed/>
                </p:oleObj>
              </mc:Choice>
              <mc:Fallback>
                <p:oleObj name="公式" r:id="rId23" imgW="352523" imgH="209520" progId="Equation.3">
                  <p:embed/>
                  <p:pic>
                    <p:nvPicPr>
                      <p:cNvPr id="0" name="Object 3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29450" y="2767013"/>
                        <a:ext cx="4429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7" name="Object 35">
            <a:extLst>
              <a:ext uri="{FF2B5EF4-FFF2-40B4-BE49-F238E27FC236}">
                <a16:creationId xmlns:a16="http://schemas.microsoft.com/office/drawing/2014/main" id="{8A276C43-8704-47BA-9871-F325AB54837D}"/>
              </a:ext>
            </a:extLst>
          </p:cNvPr>
          <p:cNvGraphicFramePr>
            <a:graphicFrameLocks/>
          </p:cNvGraphicFramePr>
          <p:nvPr/>
        </p:nvGraphicFramePr>
        <p:xfrm>
          <a:off x="6108700" y="4733925"/>
          <a:ext cx="1638300" cy="823913"/>
        </p:xfrm>
        <a:graphic>
          <a:graphicData uri="http://schemas.openxmlformats.org/presentationml/2006/ole">
            <mc:AlternateContent xmlns:mc="http://schemas.openxmlformats.org/markup-compatibility/2006">
              <mc:Choice xmlns:v="urn:schemas-microsoft-com:vml" Requires="v">
                <p:oleObj spid="_x0000_s15414" name="公式" r:id="rId25" imgW="1533545" imgH="733320" progId="Equation.3">
                  <p:embed/>
                </p:oleObj>
              </mc:Choice>
              <mc:Fallback>
                <p:oleObj name="公式" r:id="rId25" imgW="1533545" imgH="733320" progId="Equation.3">
                  <p:embed/>
                  <p:pic>
                    <p:nvPicPr>
                      <p:cNvPr id="0" name="Object 3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08700" y="4733925"/>
                        <a:ext cx="16383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8" name="Object 36">
            <a:extLst>
              <a:ext uri="{FF2B5EF4-FFF2-40B4-BE49-F238E27FC236}">
                <a16:creationId xmlns:a16="http://schemas.microsoft.com/office/drawing/2014/main" id="{77167288-55D2-4A02-9BB9-18D189A14A84}"/>
              </a:ext>
            </a:extLst>
          </p:cNvPr>
          <p:cNvGraphicFramePr>
            <a:graphicFrameLocks/>
          </p:cNvGraphicFramePr>
          <p:nvPr/>
        </p:nvGraphicFramePr>
        <p:xfrm>
          <a:off x="922338" y="5413375"/>
          <a:ext cx="1179512" cy="889000"/>
        </p:xfrm>
        <a:graphic>
          <a:graphicData uri="http://schemas.openxmlformats.org/presentationml/2006/ole">
            <mc:AlternateContent xmlns:mc="http://schemas.openxmlformats.org/markup-compatibility/2006">
              <mc:Choice xmlns:v="urn:schemas-microsoft-com:vml" Requires="v">
                <p:oleObj spid="_x0000_s15415" name="公式" r:id="rId27" imgW="1076210" imgH="781110" progId="Equation.3">
                  <p:embed/>
                </p:oleObj>
              </mc:Choice>
              <mc:Fallback>
                <p:oleObj name="公式" r:id="rId27" imgW="1076210" imgH="781110" progId="Equation.3">
                  <p:embed/>
                  <p:pic>
                    <p:nvPicPr>
                      <p:cNvPr id="0" name="Object 3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22338" y="5413375"/>
                        <a:ext cx="1179512"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9" name="Object 37">
            <a:extLst>
              <a:ext uri="{FF2B5EF4-FFF2-40B4-BE49-F238E27FC236}">
                <a16:creationId xmlns:a16="http://schemas.microsoft.com/office/drawing/2014/main" id="{1B5DC5E2-8087-400F-91AB-D33F76FE5F41}"/>
              </a:ext>
            </a:extLst>
          </p:cNvPr>
          <p:cNvGraphicFramePr>
            <a:graphicFrameLocks/>
          </p:cNvGraphicFramePr>
          <p:nvPr/>
        </p:nvGraphicFramePr>
        <p:xfrm>
          <a:off x="2219325" y="5440363"/>
          <a:ext cx="1641475" cy="823912"/>
        </p:xfrm>
        <a:graphic>
          <a:graphicData uri="http://schemas.openxmlformats.org/presentationml/2006/ole">
            <mc:AlternateContent xmlns:mc="http://schemas.openxmlformats.org/markup-compatibility/2006">
              <mc:Choice xmlns:v="urn:schemas-microsoft-com:vml" Requires="v">
                <p:oleObj spid="_x0000_s15416" name="公式" r:id="rId29" imgW="1533545" imgH="733320" progId="Equation.3">
                  <p:embed/>
                </p:oleObj>
              </mc:Choice>
              <mc:Fallback>
                <p:oleObj name="公式" r:id="rId29" imgW="1533545" imgH="733320" progId="Equation.3">
                  <p:embed/>
                  <p:pic>
                    <p:nvPicPr>
                      <p:cNvPr id="0" name="Object 37"/>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219325" y="5440363"/>
                        <a:ext cx="164147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50" name="Object 38">
            <a:extLst>
              <a:ext uri="{FF2B5EF4-FFF2-40B4-BE49-F238E27FC236}">
                <a16:creationId xmlns:a16="http://schemas.microsoft.com/office/drawing/2014/main" id="{4C8828E6-0321-4F4A-B0CE-E45FA181B558}"/>
              </a:ext>
            </a:extLst>
          </p:cNvPr>
          <p:cNvGraphicFramePr>
            <a:graphicFrameLocks/>
          </p:cNvGraphicFramePr>
          <p:nvPr/>
        </p:nvGraphicFramePr>
        <p:xfrm>
          <a:off x="3889375" y="5480050"/>
          <a:ext cx="1385888" cy="823913"/>
        </p:xfrm>
        <a:graphic>
          <a:graphicData uri="http://schemas.openxmlformats.org/presentationml/2006/ole">
            <mc:AlternateContent xmlns:mc="http://schemas.openxmlformats.org/markup-compatibility/2006">
              <mc:Choice xmlns:v="urn:schemas-microsoft-com:vml" Requires="v">
                <p:oleObj spid="_x0000_s15417" name="公式" r:id="rId31" imgW="1276378" imgH="733320" progId="Equation.3">
                  <p:embed/>
                </p:oleObj>
              </mc:Choice>
              <mc:Fallback>
                <p:oleObj name="公式" r:id="rId31" imgW="1276378" imgH="733320" progId="Equation.3">
                  <p:embed/>
                  <p:pic>
                    <p:nvPicPr>
                      <p:cNvPr id="0" name="Object 38"/>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89375" y="5480050"/>
                        <a:ext cx="13858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51" name="Rectangle 39">
            <a:extLst>
              <a:ext uri="{FF2B5EF4-FFF2-40B4-BE49-F238E27FC236}">
                <a16:creationId xmlns:a16="http://schemas.microsoft.com/office/drawing/2014/main" id="{8090702E-C1B9-4935-ADBA-45E5FF407007}"/>
              </a:ext>
            </a:extLst>
          </p:cNvPr>
          <p:cNvSpPr>
            <a:spLocks noChangeArrowheads="1"/>
          </p:cNvSpPr>
          <p:nvPr/>
        </p:nvSpPr>
        <p:spPr bwMode="auto">
          <a:xfrm>
            <a:off x="5597525" y="5651500"/>
            <a:ext cx="302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sym typeface="Symbol" panose="05050102010706020507" pitchFamily="18" charset="2"/>
              </a:rPr>
              <a:t>方向由楞次定律确定</a:t>
            </a:r>
          </a:p>
        </p:txBody>
      </p:sp>
      <p:sp>
        <p:nvSpPr>
          <p:cNvPr id="115752" name="Arc 40">
            <a:extLst>
              <a:ext uri="{FF2B5EF4-FFF2-40B4-BE49-F238E27FC236}">
                <a16:creationId xmlns:a16="http://schemas.microsoft.com/office/drawing/2014/main" id="{418A48B9-72CE-46BF-B2CF-F4D0BADCBAC1}"/>
              </a:ext>
            </a:extLst>
          </p:cNvPr>
          <p:cNvSpPr>
            <a:spLocks/>
          </p:cNvSpPr>
          <p:nvPr/>
        </p:nvSpPr>
        <p:spPr bwMode="auto">
          <a:xfrm>
            <a:off x="6323013" y="2216150"/>
            <a:ext cx="781050" cy="677863"/>
          </a:xfrm>
          <a:custGeom>
            <a:avLst/>
            <a:gdLst>
              <a:gd name="T0" fmla="*/ 2147483647 w 18747"/>
              <a:gd name="T1" fmla="*/ 2147483647 h 15641"/>
              <a:gd name="T2" fmla="*/ 2147483647 w 18747"/>
              <a:gd name="T3" fmla="*/ 2147483647 h 15641"/>
              <a:gd name="T4" fmla="*/ 0 w 18747"/>
              <a:gd name="T5" fmla="*/ 0 h 15641"/>
              <a:gd name="T6" fmla="*/ 0 60000 65536"/>
              <a:gd name="T7" fmla="*/ 0 60000 65536"/>
              <a:gd name="T8" fmla="*/ 0 60000 65536"/>
            </a:gdLst>
            <a:ahLst/>
            <a:cxnLst>
              <a:cxn ang="T6">
                <a:pos x="T0" y="T1"/>
              </a:cxn>
              <a:cxn ang="T7">
                <a:pos x="T2" y="T3"/>
              </a:cxn>
              <a:cxn ang="T8">
                <a:pos x="T4" y="T5"/>
              </a:cxn>
            </a:cxnLst>
            <a:rect l="0" t="0" r="r" b="b"/>
            <a:pathLst>
              <a:path w="18747" h="15641" fill="none" extrusionOk="0">
                <a:moveTo>
                  <a:pt x="18746" y="10729"/>
                </a:moveTo>
                <a:cubicBezTo>
                  <a:pt x="17707" y="12544"/>
                  <a:pt x="16411" y="14198"/>
                  <a:pt x="14896" y="15640"/>
                </a:cubicBezTo>
              </a:path>
              <a:path w="18747" h="15641" stroke="0" extrusionOk="0">
                <a:moveTo>
                  <a:pt x="18746" y="10729"/>
                </a:moveTo>
                <a:cubicBezTo>
                  <a:pt x="17707" y="12544"/>
                  <a:pt x="16411" y="14198"/>
                  <a:pt x="14896" y="15640"/>
                </a:cubicBezTo>
                <a:lnTo>
                  <a:pt x="0" y="0"/>
                </a:lnTo>
                <a:lnTo>
                  <a:pt x="18746" y="10729"/>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53" name="Arc 41">
            <a:extLst>
              <a:ext uri="{FF2B5EF4-FFF2-40B4-BE49-F238E27FC236}">
                <a16:creationId xmlns:a16="http://schemas.microsoft.com/office/drawing/2014/main" id="{9CEBB361-D385-4C6E-8337-BF5827866431}"/>
              </a:ext>
            </a:extLst>
          </p:cNvPr>
          <p:cNvSpPr>
            <a:spLocks/>
          </p:cNvSpPr>
          <p:nvPr/>
        </p:nvSpPr>
        <p:spPr bwMode="auto">
          <a:xfrm rot="591254">
            <a:off x="6919913" y="2805113"/>
            <a:ext cx="1328737" cy="1073150"/>
          </a:xfrm>
          <a:custGeom>
            <a:avLst/>
            <a:gdLst>
              <a:gd name="T0" fmla="*/ 2147483647 w 21518"/>
              <a:gd name="T1" fmla="*/ 2147483647 h 14960"/>
              <a:gd name="T2" fmla="*/ 2147483647 w 21518"/>
              <a:gd name="T3" fmla="*/ 2147483647 h 14960"/>
              <a:gd name="T4" fmla="*/ 0 w 21518"/>
              <a:gd name="T5" fmla="*/ 0 h 14960"/>
              <a:gd name="T6" fmla="*/ 0 60000 65536"/>
              <a:gd name="T7" fmla="*/ 0 60000 65536"/>
              <a:gd name="T8" fmla="*/ 0 60000 65536"/>
            </a:gdLst>
            <a:ahLst/>
            <a:cxnLst>
              <a:cxn ang="T6">
                <a:pos x="T0" y="T1"/>
              </a:cxn>
              <a:cxn ang="T7">
                <a:pos x="T2" y="T3"/>
              </a:cxn>
              <a:cxn ang="T8">
                <a:pos x="T4" y="T5"/>
              </a:cxn>
            </a:cxnLst>
            <a:rect l="0" t="0" r="r" b="b"/>
            <a:pathLst>
              <a:path w="21518" h="14960" fill="none" extrusionOk="0">
                <a:moveTo>
                  <a:pt x="21518" y="1879"/>
                </a:moveTo>
                <a:cubicBezTo>
                  <a:pt x="21089" y="6789"/>
                  <a:pt x="18994" y="11405"/>
                  <a:pt x="15580" y="14960"/>
                </a:cubicBezTo>
              </a:path>
              <a:path w="21518" h="14960" stroke="0" extrusionOk="0">
                <a:moveTo>
                  <a:pt x="21518" y="1879"/>
                </a:moveTo>
                <a:cubicBezTo>
                  <a:pt x="21089" y="6789"/>
                  <a:pt x="18994" y="11405"/>
                  <a:pt x="15580" y="14960"/>
                </a:cubicBezTo>
                <a:lnTo>
                  <a:pt x="0" y="0"/>
                </a:lnTo>
                <a:lnTo>
                  <a:pt x="21518" y="1879"/>
                </a:lnTo>
                <a:close/>
              </a:path>
            </a:pathLst>
          </a:custGeom>
          <a:noFill/>
          <a:ln w="38100">
            <a:solidFill>
              <a:srgbClr val="FF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a:extLst>
              <a:ext uri="{FF2B5EF4-FFF2-40B4-BE49-F238E27FC236}">
                <a16:creationId xmlns:a16="http://schemas.microsoft.com/office/drawing/2014/main" id="{14AD6765-D6C5-4F29-B067-EB4FDCE4339F}"/>
              </a:ext>
            </a:extLst>
          </p:cNvPr>
          <p:cNvSpPr>
            <a:spLocks noChangeArrowheads="1"/>
          </p:cNvSpPr>
          <p:nvPr/>
        </p:nvSpPr>
        <p:spPr bwMode="auto">
          <a:xfrm>
            <a:off x="36513" y="6237288"/>
            <a:ext cx="4906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a:t>
            </a:r>
            <a:r>
              <a:rPr lang="en-US" altLang="zh-CN" sz="2400" b="1">
                <a:solidFill>
                  <a:schemeClr val="bg1"/>
                </a:solidFill>
              </a:rPr>
              <a:t>10.5</a:t>
            </a:r>
            <a:r>
              <a:rPr lang="zh-CN" altLang="zh-CN" sz="2400" b="1">
                <a:solidFill>
                  <a:schemeClr val="bg1"/>
                </a:solidFill>
              </a:rPr>
              <a:t>（</a:t>
            </a:r>
            <a:r>
              <a:rPr lang="en-US" altLang="zh-CN" sz="2400" b="1">
                <a:solidFill>
                  <a:schemeClr val="bg1"/>
                </a:solidFill>
              </a:rPr>
              <a:t>P541</a:t>
            </a:r>
            <a:r>
              <a:rPr lang="zh-CN" altLang="zh-CN" sz="2400" b="1">
                <a:solidFill>
                  <a:schemeClr val="bg1"/>
                </a:solidFill>
              </a:rPr>
              <a:t>）是一个圆盘。</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wipe(left)">
                                      <p:cBhvr>
                                        <p:cTn id="7" dur="500"/>
                                        <p:tgtEl>
                                          <p:spTgt spid="115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5715"/>
                                        </p:tgtEl>
                                        <p:attrNameLst>
                                          <p:attrName>style.visibility</p:attrName>
                                        </p:attrNameLst>
                                      </p:cBhvr>
                                      <p:to>
                                        <p:strVal val="visible"/>
                                      </p:to>
                                    </p:set>
                                    <p:animEffect transition="in" filter="wipe(left)">
                                      <p:cBhvr>
                                        <p:cTn id="12" dur="500"/>
                                        <p:tgtEl>
                                          <p:spTgt spid="115715"/>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5716"/>
                                        </p:tgtEl>
                                        <p:attrNameLst>
                                          <p:attrName>style.visibility</p:attrName>
                                        </p:attrNameLst>
                                      </p:cBhvr>
                                      <p:to>
                                        <p:strVal val="visible"/>
                                      </p:to>
                                    </p:set>
                                    <p:animEffect transition="in" filter="wipe(left)">
                                      <p:cBhvr>
                                        <p:cTn id="16" dur="500"/>
                                        <p:tgtEl>
                                          <p:spTgt spid="1157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15718"/>
                                        </p:tgtEl>
                                        <p:attrNameLst>
                                          <p:attrName>style.visibility</p:attrName>
                                        </p:attrNameLst>
                                      </p:cBhvr>
                                      <p:to>
                                        <p:strVal val="visible"/>
                                      </p:to>
                                    </p:set>
                                    <p:animEffect transition="in" filter="slide(fromLeft)">
                                      <p:cBhvr>
                                        <p:cTn id="21" dur="500"/>
                                        <p:tgtEl>
                                          <p:spTgt spid="1157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572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15725"/>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nodeType="afterEffect">
                                  <p:stCondLst>
                                    <p:cond delay="0"/>
                                  </p:stCondLst>
                                  <p:childTnLst>
                                    <p:set>
                                      <p:cBhvr>
                                        <p:cTn id="32" dur="1" fill="hold">
                                          <p:stCondLst>
                                            <p:cond delay="499"/>
                                          </p:stCondLst>
                                        </p:cTn>
                                        <p:tgtEl>
                                          <p:spTgt spid="11573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15719"/>
                                        </p:tgtEl>
                                        <p:attrNameLst>
                                          <p:attrName>style.visibility</p:attrName>
                                        </p:attrNameLst>
                                      </p:cBhvr>
                                      <p:to>
                                        <p:strVal val="visible"/>
                                      </p:to>
                                    </p:set>
                                    <p:animEffect transition="in" filter="dissolve">
                                      <p:cBhvr>
                                        <p:cTn id="37" dur="500"/>
                                        <p:tgtEl>
                                          <p:spTgt spid="115719"/>
                                        </p:tgtEl>
                                      </p:cBhvr>
                                    </p:animEffec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11572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115717"/>
                                        </p:tgtEl>
                                        <p:attrNameLst>
                                          <p:attrName>style.visibility</p:attrName>
                                        </p:attrNameLst>
                                      </p:cBhvr>
                                      <p:to>
                                        <p:strVal val="visible"/>
                                      </p:to>
                                    </p:set>
                                    <p:anim calcmode="lin" valueType="num">
                                      <p:cBhvr>
                                        <p:cTn id="45" dur="500" fill="hold"/>
                                        <p:tgtEl>
                                          <p:spTgt spid="115717"/>
                                        </p:tgtEl>
                                        <p:attrNameLst>
                                          <p:attrName>ppt_w</p:attrName>
                                        </p:attrNameLst>
                                      </p:cBhvr>
                                      <p:tavLst>
                                        <p:tav tm="0">
                                          <p:val>
                                            <p:fltVal val="0"/>
                                          </p:val>
                                        </p:tav>
                                        <p:tav tm="100000">
                                          <p:val>
                                            <p:strVal val="#ppt_w"/>
                                          </p:val>
                                        </p:tav>
                                      </p:tavLst>
                                    </p:anim>
                                    <p:anim calcmode="lin" valueType="num">
                                      <p:cBhvr>
                                        <p:cTn id="46" dur="500" fill="hold"/>
                                        <p:tgtEl>
                                          <p:spTgt spid="11571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115753"/>
                                        </p:tgtEl>
                                        <p:attrNameLst>
                                          <p:attrName>style.visibility</p:attrName>
                                        </p:attrNameLst>
                                      </p:cBhvr>
                                      <p:to>
                                        <p:strVal val="visible"/>
                                      </p:to>
                                    </p:set>
                                    <p:animEffect transition="in" filter="wipe(down)">
                                      <p:cBhvr>
                                        <p:cTn id="51" dur="500"/>
                                        <p:tgtEl>
                                          <p:spTgt spid="115753"/>
                                        </p:tgtEl>
                                      </p:cBhvr>
                                    </p:animEffec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11572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15727"/>
                                        </p:tgtEl>
                                        <p:attrNameLst>
                                          <p:attrName>style.visibility</p:attrName>
                                        </p:attrNameLst>
                                      </p:cBhvr>
                                      <p:to>
                                        <p:strVal val="visible"/>
                                      </p:to>
                                    </p:set>
                                    <p:animEffect transition="in" filter="wipe(left)">
                                      <p:cBhvr>
                                        <p:cTn id="59" dur="500"/>
                                        <p:tgtEl>
                                          <p:spTgt spid="11572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5728"/>
                                        </p:tgtEl>
                                        <p:attrNameLst>
                                          <p:attrName>style.visibility</p:attrName>
                                        </p:attrNameLst>
                                      </p:cBhvr>
                                      <p:to>
                                        <p:strVal val="visible"/>
                                      </p:to>
                                    </p:set>
                                    <p:animEffect transition="in" filter="wipe(left)">
                                      <p:cBhvr>
                                        <p:cTn id="64" dur="500"/>
                                        <p:tgtEl>
                                          <p:spTgt spid="11572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15729"/>
                                        </p:tgtEl>
                                        <p:attrNameLst>
                                          <p:attrName>style.visibility</p:attrName>
                                        </p:attrNameLst>
                                      </p:cBhvr>
                                      <p:to>
                                        <p:strVal val="visible"/>
                                      </p:to>
                                    </p:set>
                                    <p:animEffect transition="in" filter="wipe(left)">
                                      <p:cBhvr>
                                        <p:cTn id="69" dur="500"/>
                                        <p:tgtEl>
                                          <p:spTgt spid="11572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15734"/>
                                        </p:tgtEl>
                                        <p:attrNameLst>
                                          <p:attrName>style.visibility</p:attrName>
                                        </p:attrNameLst>
                                      </p:cBhvr>
                                      <p:to>
                                        <p:strVal val="visible"/>
                                      </p:to>
                                    </p:set>
                                    <p:animEffect transition="in" filter="wipe(left)">
                                      <p:cBhvr>
                                        <p:cTn id="74" dur="500"/>
                                        <p:tgtEl>
                                          <p:spTgt spid="11573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115730"/>
                                        </p:tgtEl>
                                        <p:attrNameLst>
                                          <p:attrName>style.visibility</p:attrName>
                                        </p:attrNameLst>
                                      </p:cBhvr>
                                      <p:to>
                                        <p:strVal val="visible"/>
                                      </p:to>
                                    </p:set>
                                    <p:animEffect transition="in" filter="slide(fromLeft)">
                                      <p:cBhvr>
                                        <p:cTn id="79" dur="500"/>
                                        <p:tgtEl>
                                          <p:spTgt spid="115730"/>
                                        </p:tgtEl>
                                      </p:cBhvr>
                                    </p:animEffect>
                                  </p:childTnLst>
                                </p:cTn>
                              </p:par>
                            </p:childTnLst>
                          </p:cTn>
                        </p:par>
                        <p:par>
                          <p:cTn id="80" fill="hold" nodeType="afterGroup">
                            <p:stCondLst>
                              <p:cond delay="500"/>
                            </p:stCondLst>
                            <p:childTnLst>
                              <p:par>
                                <p:cTn id="81" presetID="1" presetClass="entr" presetSubtype="0" fill="hold" grpId="0" nodeType="afterEffect">
                                  <p:stCondLst>
                                    <p:cond delay="0"/>
                                  </p:stCondLst>
                                  <p:childTnLst>
                                    <p:set>
                                      <p:cBhvr>
                                        <p:cTn id="82" dur="1" fill="hold">
                                          <p:stCondLst>
                                            <p:cond delay="499"/>
                                          </p:stCondLst>
                                        </p:cTn>
                                        <p:tgtEl>
                                          <p:spTgt spid="115731"/>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115733"/>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2" presetClass="entr" presetSubtype="4" fill="hold" nodeType="clickEffect">
                                  <p:stCondLst>
                                    <p:cond delay="0"/>
                                  </p:stCondLst>
                                  <p:childTnLst>
                                    <p:set>
                                      <p:cBhvr>
                                        <p:cTn id="90" dur="1" fill="hold">
                                          <p:stCondLst>
                                            <p:cond delay="0"/>
                                          </p:stCondLst>
                                        </p:cTn>
                                        <p:tgtEl>
                                          <p:spTgt spid="115745"/>
                                        </p:tgtEl>
                                        <p:attrNameLst>
                                          <p:attrName>style.visibility</p:attrName>
                                        </p:attrNameLst>
                                      </p:cBhvr>
                                      <p:to>
                                        <p:strVal val="visible"/>
                                      </p:to>
                                    </p:set>
                                    <p:animEffect transition="in" filter="slide(fromBottom)">
                                      <p:cBhvr>
                                        <p:cTn id="91" dur="500"/>
                                        <p:tgtEl>
                                          <p:spTgt spid="115745"/>
                                        </p:tgtEl>
                                      </p:cBhvr>
                                    </p:animEffect>
                                  </p:childTnLst>
                                </p:cTn>
                              </p:par>
                            </p:childTnLst>
                          </p:cTn>
                        </p:par>
                        <p:par>
                          <p:cTn id="92" fill="hold" nodeType="afterGroup">
                            <p:stCondLst>
                              <p:cond delay="500"/>
                            </p:stCondLst>
                            <p:childTnLst>
                              <p:par>
                                <p:cTn id="93" presetID="1" presetClass="entr" presetSubtype="0" fill="hold" nodeType="afterEffect">
                                  <p:stCondLst>
                                    <p:cond delay="0"/>
                                  </p:stCondLst>
                                  <p:childTnLst>
                                    <p:set>
                                      <p:cBhvr>
                                        <p:cTn id="94" dur="1" fill="hold">
                                          <p:stCondLst>
                                            <p:cond delay="499"/>
                                          </p:stCondLst>
                                        </p:cTn>
                                        <p:tgtEl>
                                          <p:spTgt spid="11574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115735"/>
                                        </p:tgtEl>
                                        <p:attrNameLst>
                                          <p:attrName>style.visibility</p:attrName>
                                        </p:attrNameLst>
                                      </p:cBhvr>
                                      <p:to>
                                        <p:strVal val="visible"/>
                                      </p:to>
                                    </p:set>
                                    <p:animEffect transition="in" filter="wipe(left)">
                                      <p:cBhvr>
                                        <p:cTn id="99" dur="500"/>
                                        <p:tgtEl>
                                          <p:spTgt spid="115735"/>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115736"/>
                                        </p:tgtEl>
                                        <p:attrNameLst>
                                          <p:attrName>style.visibility</p:attrName>
                                        </p:attrNameLst>
                                      </p:cBhvr>
                                      <p:to>
                                        <p:strVal val="visible"/>
                                      </p:to>
                                    </p:set>
                                    <p:animEffect transition="in" filter="wipe(left)">
                                      <p:cBhvr>
                                        <p:cTn id="104" dur="500"/>
                                        <p:tgtEl>
                                          <p:spTgt spid="115736"/>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15737"/>
                                        </p:tgtEl>
                                        <p:attrNameLst>
                                          <p:attrName>style.visibility</p:attrName>
                                        </p:attrNameLst>
                                      </p:cBhvr>
                                      <p:to>
                                        <p:strVal val="visible"/>
                                      </p:to>
                                    </p:set>
                                    <p:animEffect transition="in" filter="wipe(left)">
                                      <p:cBhvr>
                                        <p:cTn id="109" dur="500"/>
                                        <p:tgtEl>
                                          <p:spTgt spid="115737"/>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115738"/>
                                        </p:tgtEl>
                                        <p:attrNameLst>
                                          <p:attrName>style.visibility</p:attrName>
                                        </p:attrNameLst>
                                      </p:cBhvr>
                                      <p:to>
                                        <p:strVal val="visible"/>
                                      </p:to>
                                    </p:set>
                                    <p:animEffect transition="in" filter="wipe(left)">
                                      <p:cBhvr>
                                        <p:cTn id="114" dur="500"/>
                                        <p:tgtEl>
                                          <p:spTgt spid="115738"/>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15739"/>
                                        </p:tgtEl>
                                        <p:attrNameLst>
                                          <p:attrName>style.visibility</p:attrName>
                                        </p:attrNameLst>
                                      </p:cBhvr>
                                      <p:to>
                                        <p:strVal val="visible"/>
                                      </p:to>
                                    </p:set>
                                    <p:animEffect transition="in" filter="wipe(left)">
                                      <p:cBhvr>
                                        <p:cTn id="119" dur="500"/>
                                        <p:tgtEl>
                                          <p:spTgt spid="115739"/>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15740"/>
                                        </p:tgtEl>
                                        <p:attrNameLst>
                                          <p:attrName>style.visibility</p:attrName>
                                        </p:attrNameLst>
                                      </p:cBhvr>
                                      <p:to>
                                        <p:strVal val="visible"/>
                                      </p:to>
                                    </p:set>
                                    <p:animEffect transition="in" filter="wipe(left)">
                                      <p:cBhvr>
                                        <p:cTn id="124" dur="500"/>
                                        <p:tgtEl>
                                          <p:spTgt spid="115740"/>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115743"/>
                                        </p:tgtEl>
                                        <p:attrNameLst>
                                          <p:attrName>style.visibility</p:attrName>
                                        </p:attrNameLst>
                                      </p:cBhvr>
                                      <p:to>
                                        <p:strVal val="visible"/>
                                      </p:to>
                                    </p:set>
                                    <p:animEffect transition="in" filter="dissolve">
                                      <p:cBhvr>
                                        <p:cTn id="129" dur="500"/>
                                        <p:tgtEl>
                                          <p:spTgt spid="115743"/>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4" fill="hold" nodeType="clickEffect">
                                  <p:stCondLst>
                                    <p:cond delay="0"/>
                                  </p:stCondLst>
                                  <p:childTnLst>
                                    <p:set>
                                      <p:cBhvr>
                                        <p:cTn id="133" dur="1" fill="hold">
                                          <p:stCondLst>
                                            <p:cond delay="0"/>
                                          </p:stCondLst>
                                        </p:cTn>
                                        <p:tgtEl>
                                          <p:spTgt spid="115752"/>
                                        </p:tgtEl>
                                        <p:attrNameLst>
                                          <p:attrName>style.visibility</p:attrName>
                                        </p:attrNameLst>
                                      </p:cBhvr>
                                      <p:to>
                                        <p:strVal val="visible"/>
                                      </p:to>
                                    </p:set>
                                    <p:animEffect transition="in" filter="wipe(down)">
                                      <p:cBhvr>
                                        <p:cTn id="134" dur="500"/>
                                        <p:tgtEl>
                                          <p:spTgt spid="115752"/>
                                        </p:tgtEl>
                                      </p:cBhvr>
                                    </p:animEffect>
                                  </p:childTnLst>
                                </p:cTn>
                              </p:par>
                            </p:childTnLst>
                          </p:cTn>
                        </p:par>
                        <p:par>
                          <p:cTn id="135" fill="hold" nodeType="afterGroup">
                            <p:stCondLst>
                              <p:cond delay="500"/>
                            </p:stCondLst>
                            <p:childTnLst>
                              <p:par>
                                <p:cTn id="136" presetID="1" presetClass="entr" presetSubtype="0" fill="hold" nodeType="afterEffect">
                                  <p:stCondLst>
                                    <p:cond delay="0"/>
                                  </p:stCondLst>
                                  <p:childTnLst>
                                    <p:set>
                                      <p:cBhvr>
                                        <p:cTn id="137" dur="1" fill="hold">
                                          <p:stCondLst>
                                            <p:cond delay="499"/>
                                          </p:stCondLst>
                                        </p:cTn>
                                        <p:tgtEl>
                                          <p:spTgt spid="115746"/>
                                        </p:tgtEl>
                                        <p:attrNameLst>
                                          <p:attrName>style.visibility</p:attrName>
                                        </p:attrNameLst>
                                      </p:cBhvr>
                                      <p:to>
                                        <p:strVal val="visible"/>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15742"/>
                                        </p:tgtEl>
                                        <p:attrNameLst>
                                          <p:attrName>style.visibility</p:attrName>
                                        </p:attrNameLst>
                                      </p:cBhvr>
                                      <p:to>
                                        <p:strVal val="visible"/>
                                      </p:to>
                                    </p:set>
                                    <p:animEffect transition="in" filter="wipe(left)">
                                      <p:cBhvr>
                                        <p:cTn id="142" dur="500"/>
                                        <p:tgtEl>
                                          <p:spTgt spid="115742"/>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nodeType="clickEffect">
                                  <p:stCondLst>
                                    <p:cond delay="0"/>
                                  </p:stCondLst>
                                  <p:childTnLst>
                                    <p:set>
                                      <p:cBhvr>
                                        <p:cTn id="146" dur="1" fill="hold">
                                          <p:stCondLst>
                                            <p:cond delay="0"/>
                                          </p:stCondLst>
                                        </p:cTn>
                                        <p:tgtEl>
                                          <p:spTgt spid="115741"/>
                                        </p:tgtEl>
                                        <p:attrNameLst>
                                          <p:attrName>style.visibility</p:attrName>
                                        </p:attrNameLst>
                                      </p:cBhvr>
                                      <p:to>
                                        <p:strVal val="visible"/>
                                      </p:to>
                                    </p:set>
                                    <p:animEffect transition="in" filter="wipe(left)">
                                      <p:cBhvr>
                                        <p:cTn id="147" dur="500"/>
                                        <p:tgtEl>
                                          <p:spTgt spid="115741"/>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nodeType="clickEffect">
                                  <p:stCondLst>
                                    <p:cond delay="0"/>
                                  </p:stCondLst>
                                  <p:childTnLst>
                                    <p:set>
                                      <p:cBhvr>
                                        <p:cTn id="151" dur="1" fill="hold">
                                          <p:stCondLst>
                                            <p:cond delay="0"/>
                                          </p:stCondLst>
                                        </p:cTn>
                                        <p:tgtEl>
                                          <p:spTgt spid="115747"/>
                                        </p:tgtEl>
                                        <p:attrNameLst>
                                          <p:attrName>style.visibility</p:attrName>
                                        </p:attrNameLst>
                                      </p:cBhvr>
                                      <p:to>
                                        <p:strVal val="visible"/>
                                      </p:to>
                                    </p:set>
                                    <p:animEffect transition="in" filter="wipe(left)">
                                      <p:cBhvr>
                                        <p:cTn id="152" dur="500"/>
                                        <p:tgtEl>
                                          <p:spTgt spid="115747"/>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15748"/>
                                        </p:tgtEl>
                                        <p:attrNameLst>
                                          <p:attrName>style.visibility</p:attrName>
                                        </p:attrNameLst>
                                      </p:cBhvr>
                                      <p:to>
                                        <p:strVal val="visible"/>
                                      </p:to>
                                    </p:set>
                                    <p:animEffect transition="in" filter="wipe(left)">
                                      <p:cBhvr>
                                        <p:cTn id="157" dur="500"/>
                                        <p:tgtEl>
                                          <p:spTgt spid="115748"/>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nodeType="clickEffect">
                                  <p:stCondLst>
                                    <p:cond delay="0"/>
                                  </p:stCondLst>
                                  <p:childTnLst>
                                    <p:set>
                                      <p:cBhvr>
                                        <p:cTn id="161" dur="1" fill="hold">
                                          <p:stCondLst>
                                            <p:cond delay="0"/>
                                          </p:stCondLst>
                                        </p:cTn>
                                        <p:tgtEl>
                                          <p:spTgt spid="115749"/>
                                        </p:tgtEl>
                                        <p:attrNameLst>
                                          <p:attrName>style.visibility</p:attrName>
                                        </p:attrNameLst>
                                      </p:cBhvr>
                                      <p:to>
                                        <p:strVal val="visible"/>
                                      </p:to>
                                    </p:set>
                                    <p:animEffect transition="in" filter="wipe(left)">
                                      <p:cBhvr>
                                        <p:cTn id="162" dur="500"/>
                                        <p:tgtEl>
                                          <p:spTgt spid="115749"/>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115750"/>
                                        </p:tgtEl>
                                        <p:attrNameLst>
                                          <p:attrName>style.visibility</p:attrName>
                                        </p:attrNameLst>
                                      </p:cBhvr>
                                      <p:to>
                                        <p:strVal val="visible"/>
                                      </p:to>
                                    </p:set>
                                    <p:animEffect transition="in" filter="wipe(left)">
                                      <p:cBhvr>
                                        <p:cTn id="167" dur="500"/>
                                        <p:tgtEl>
                                          <p:spTgt spid="115750"/>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15751"/>
                                        </p:tgtEl>
                                        <p:attrNameLst>
                                          <p:attrName>style.visibility</p:attrName>
                                        </p:attrNameLst>
                                      </p:cBhvr>
                                      <p:to>
                                        <p:strVal val="visible"/>
                                      </p:to>
                                    </p:set>
                                    <p:animEffect transition="in" filter="wipe(left)">
                                      <p:cBhvr>
                                        <p:cTn id="172" dur="500"/>
                                        <p:tgtEl>
                                          <p:spTgt spid="115751"/>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 presetClass="entr" presetSubtype="0" fill="hold" nodeType="clickEffect">
                                  <p:stCondLst>
                                    <p:cond delay="0"/>
                                  </p:stCondLst>
                                  <p:childTnLst>
                                    <p:set>
                                      <p:cBhvr>
                                        <p:cTn id="17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P spid="115715" grpId="0" autoUpdateAnimBg="0"/>
      <p:bldP spid="115716" grpId="0" autoUpdateAnimBg="0"/>
      <p:bldP spid="115717" grpId="0" animBg="1"/>
      <p:bldP spid="115718" grpId="0" animBg="1"/>
      <p:bldP spid="115724" grpId="0" autoUpdateAnimBg="0"/>
      <p:bldP spid="115725" grpId="0" autoUpdateAnimBg="0"/>
      <p:bldP spid="115726" grpId="0" autoUpdateAnimBg="0"/>
      <p:bldP spid="115727" grpId="0" autoUpdateAnimBg="0"/>
      <p:bldP spid="115728" grpId="0" autoUpdateAnimBg="0"/>
      <p:bldP spid="115729" grpId="0" autoUpdateAnimBg="0"/>
      <p:bldP spid="115730" grpId="0" animBg="1"/>
      <p:bldP spid="115731" grpId="0" autoUpdateAnimBg="0"/>
      <p:bldP spid="115738" grpId="0" autoUpdateAnimBg="0"/>
      <p:bldP spid="115740" grpId="0" autoUpdateAnimBg="0"/>
      <p:bldP spid="115742" grpId="0" autoUpdateAnimBg="0"/>
      <p:bldP spid="115743" grpId="0" animBg="1"/>
      <p:bldP spid="11575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a:extLst>
              <a:ext uri="{FF2B5EF4-FFF2-40B4-BE49-F238E27FC236}">
                <a16:creationId xmlns:a16="http://schemas.microsoft.com/office/drawing/2014/main" id="{BA8024B3-1065-46F6-A1A7-4C56FC3E7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36725"/>
            <a:ext cx="4532312" cy="32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2">
            <a:extLst>
              <a:ext uri="{FF2B5EF4-FFF2-40B4-BE49-F238E27FC236}">
                <a16:creationId xmlns:a16="http://schemas.microsoft.com/office/drawing/2014/main" id="{B87753D3-2A82-4A13-90E4-E7ADE439BFA8}"/>
              </a:ext>
            </a:extLst>
          </p:cNvPr>
          <p:cNvSpPr>
            <a:spLocks noChangeArrowheads="1"/>
          </p:cNvSpPr>
          <p:nvPr/>
        </p:nvSpPr>
        <p:spPr bwMode="auto">
          <a:xfrm>
            <a:off x="63500" y="6350"/>
            <a:ext cx="89725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10.6</a:t>
            </a:r>
            <a:r>
              <a:rPr lang="zh-CN" altLang="zh-CN" sz="2400" b="1">
                <a:solidFill>
                  <a:srgbClr val="FFC000"/>
                </a:solidFill>
              </a:rPr>
              <a:t>（</a:t>
            </a:r>
            <a:r>
              <a:rPr lang="en-US" altLang="zh-CN" sz="2400" b="1">
                <a:solidFill>
                  <a:srgbClr val="FFC000"/>
                </a:solidFill>
              </a:rPr>
              <a:t>P452</a:t>
            </a:r>
            <a:r>
              <a:rPr lang="zh-CN" altLang="zh-CN" sz="2400" b="1">
                <a:solidFill>
                  <a:srgbClr val="FFC000"/>
                </a:solidFill>
              </a:rPr>
              <a:t>）</a:t>
            </a:r>
          </a:p>
          <a:p>
            <a:pPr eaLnBrk="1" hangingPunct="1"/>
            <a:r>
              <a:rPr lang="zh-CN" altLang="zh-CN" sz="2400" b="1">
                <a:solidFill>
                  <a:schemeClr val="bg1"/>
                </a:solidFill>
              </a:rPr>
              <a:t>磁感应强度为</a:t>
            </a:r>
            <a:r>
              <a:rPr lang="en-US" altLang="zh-CN" sz="2400" b="1">
                <a:solidFill>
                  <a:schemeClr val="bg1"/>
                </a:solidFill>
              </a:rPr>
              <a:t>B</a:t>
            </a:r>
            <a:r>
              <a:rPr lang="zh-CN" altLang="zh-CN" sz="2400" b="1">
                <a:solidFill>
                  <a:schemeClr val="bg1"/>
                </a:solidFill>
              </a:rPr>
              <a:t>的匀强磁场中，放置一圆形线圈，线圈电阻为</a:t>
            </a:r>
            <a:r>
              <a:rPr lang="en-US" altLang="zh-CN" sz="2400" b="1">
                <a:solidFill>
                  <a:schemeClr val="bg1"/>
                </a:solidFill>
              </a:rPr>
              <a:t>R</a:t>
            </a:r>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，绕直径</a:t>
            </a:r>
            <a:r>
              <a:rPr lang="en-US" altLang="zh-CN" sz="2400" b="1">
                <a:solidFill>
                  <a:schemeClr val="bg1"/>
                </a:solidFill>
              </a:rPr>
              <a:t>OO’</a:t>
            </a:r>
            <a:r>
              <a:rPr lang="zh-CN" altLang="zh-CN" sz="2400" b="1">
                <a:solidFill>
                  <a:schemeClr val="bg1"/>
                </a:solidFill>
              </a:rPr>
              <a:t>以匀角速度ω旋转，当线圈平面转至与</a:t>
            </a:r>
            <a:r>
              <a:rPr lang="en-US" altLang="zh-CN" sz="2400" b="1">
                <a:solidFill>
                  <a:schemeClr val="bg1"/>
                </a:solidFill>
              </a:rPr>
              <a:t>B</a:t>
            </a:r>
            <a:r>
              <a:rPr lang="zh-CN" altLang="zh-CN" sz="2400" b="1">
                <a:solidFill>
                  <a:schemeClr val="bg1"/>
                </a:solidFill>
              </a:rPr>
              <a:t>平行时，求：</a:t>
            </a:r>
            <a:r>
              <a:rPr lang="en-US" altLang="zh-CN" sz="2400" b="1">
                <a:solidFill>
                  <a:schemeClr val="bg1"/>
                </a:solidFill>
              </a:rPr>
              <a:t>OA</a:t>
            </a:r>
            <a:r>
              <a:rPr lang="zh-CN" altLang="zh-CN" sz="2400" b="1">
                <a:solidFill>
                  <a:schemeClr val="bg1"/>
                </a:solidFill>
              </a:rPr>
              <a:t>两点的动生电动势及回路中的感应电流。</a:t>
            </a:r>
          </a:p>
        </p:txBody>
      </p:sp>
      <p:sp>
        <p:nvSpPr>
          <p:cNvPr id="16388" name="Rectangle 10">
            <a:extLst>
              <a:ext uri="{FF2B5EF4-FFF2-40B4-BE49-F238E27FC236}">
                <a16:creationId xmlns:a16="http://schemas.microsoft.com/office/drawing/2014/main" id="{332E3605-A51E-4EEF-8437-1C2C969ED4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 name="对象 2">
            <a:extLst>
              <a:ext uri="{FF2B5EF4-FFF2-40B4-BE49-F238E27FC236}">
                <a16:creationId xmlns:a16="http://schemas.microsoft.com/office/drawing/2014/main" id="{525F6BCA-5768-4B71-AA79-88DD84813F83}"/>
              </a:ext>
            </a:extLst>
          </p:cNvPr>
          <p:cNvGraphicFramePr>
            <a:graphicFrameLocks noChangeAspect="1"/>
          </p:cNvGraphicFramePr>
          <p:nvPr/>
        </p:nvGraphicFramePr>
        <p:xfrm>
          <a:off x="5465763" y="1579563"/>
          <a:ext cx="2325687" cy="681037"/>
        </p:xfrm>
        <a:graphic>
          <a:graphicData uri="http://schemas.openxmlformats.org/presentationml/2006/ole">
            <mc:AlternateContent xmlns:mc="http://schemas.openxmlformats.org/markup-compatibility/2006">
              <mc:Choice xmlns:v="urn:schemas-microsoft-com:vml" Requires="v">
                <p:oleObj spid="_x0000_s16403" name="Equation" r:id="rId4" imgW="1117600" imgH="330200" progId="Equation.DSMT4">
                  <p:embed/>
                </p:oleObj>
              </mc:Choice>
              <mc:Fallback>
                <p:oleObj name="Equation" r:id="rId4" imgW="1117600" imgH="330200" progId="Equation.DSMT4">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5763" y="1579563"/>
                        <a:ext cx="2325687"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0" name="Rectangle 12">
            <a:extLst>
              <a:ext uri="{FF2B5EF4-FFF2-40B4-BE49-F238E27FC236}">
                <a16:creationId xmlns:a16="http://schemas.microsoft.com/office/drawing/2014/main" id="{4E2E11FB-0DA8-46EB-9D17-14A62AF1734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a:extLst>
              <a:ext uri="{FF2B5EF4-FFF2-40B4-BE49-F238E27FC236}">
                <a16:creationId xmlns:a16="http://schemas.microsoft.com/office/drawing/2014/main" id="{C38A3856-3244-46F5-B4FC-40F1AF65EC55}"/>
              </a:ext>
            </a:extLst>
          </p:cNvPr>
          <p:cNvGraphicFramePr>
            <a:graphicFrameLocks noChangeAspect="1"/>
          </p:cNvGraphicFramePr>
          <p:nvPr/>
        </p:nvGraphicFramePr>
        <p:xfrm>
          <a:off x="5983288" y="2120900"/>
          <a:ext cx="2665412" cy="790575"/>
        </p:xfrm>
        <a:graphic>
          <a:graphicData uri="http://schemas.openxmlformats.org/presentationml/2006/ole">
            <mc:AlternateContent xmlns:mc="http://schemas.openxmlformats.org/markup-compatibility/2006">
              <mc:Choice xmlns:v="urn:schemas-microsoft-com:vml" Requires="v">
                <p:oleObj spid="_x0000_s16404" name="Equation" r:id="rId6" imgW="1307532" imgH="393529" progId="Equation.DSMT4">
                  <p:embed/>
                </p:oleObj>
              </mc:Choice>
              <mc:Fallback>
                <p:oleObj name="Equation" r:id="rId6" imgW="1307532" imgH="393529" progId="Equation.DSMT4">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3288" y="2120900"/>
                        <a:ext cx="266541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812D9F4A-0EFE-436D-8ADC-12D00009C717}"/>
              </a:ext>
            </a:extLst>
          </p:cNvPr>
          <p:cNvSpPr>
            <a:spLocks noChangeArrowheads="1"/>
          </p:cNvSpPr>
          <p:nvPr/>
        </p:nvSpPr>
        <p:spPr bwMode="auto">
          <a:xfrm>
            <a:off x="5580063" y="2876550"/>
            <a:ext cx="3068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i="1">
                <a:solidFill>
                  <a:srgbClr val="FFFF00"/>
                </a:solidFill>
              </a:rPr>
              <a:t>V</a:t>
            </a:r>
            <a:r>
              <a:rPr lang="zh-CN" altLang="zh-CN" sz="2400">
                <a:solidFill>
                  <a:srgbClr val="FFFF00"/>
                </a:solidFill>
              </a:rPr>
              <a:t>＝</a:t>
            </a:r>
            <a:r>
              <a:rPr lang="en-US" altLang="zh-CN" sz="2400" i="1">
                <a:solidFill>
                  <a:srgbClr val="FFFF00"/>
                </a:solidFill>
              </a:rPr>
              <a:t>ωr</a:t>
            </a:r>
            <a:r>
              <a:rPr lang="en-US" altLang="zh-CN" sz="2400">
                <a:solidFill>
                  <a:srgbClr val="FFFF00"/>
                </a:solidFill>
              </a:rPr>
              <a:t>sin</a:t>
            </a:r>
            <a:r>
              <a:rPr lang="en-US" altLang="zh-CN" sz="2400" i="1">
                <a:solidFill>
                  <a:srgbClr val="FFFF00"/>
                </a:solidFill>
              </a:rPr>
              <a:t>θ</a:t>
            </a:r>
            <a:r>
              <a:rPr lang="zh-CN" altLang="zh-CN" sz="2400">
                <a:solidFill>
                  <a:srgbClr val="FFFF00"/>
                </a:solidFill>
              </a:rPr>
              <a:t>；  </a:t>
            </a:r>
            <a:r>
              <a:rPr lang="en-US" altLang="zh-CN" sz="2400" i="1">
                <a:solidFill>
                  <a:srgbClr val="FFFF00"/>
                </a:solidFill>
              </a:rPr>
              <a:t>dl</a:t>
            </a:r>
            <a:r>
              <a:rPr lang="zh-CN" altLang="zh-CN" sz="2400">
                <a:solidFill>
                  <a:srgbClr val="FFFF00"/>
                </a:solidFill>
              </a:rPr>
              <a:t>＝</a:t>
            </a:r>
            <a:r>
              <a:rPr lang="en-US" altLang="zh-CN" sz="2400" i="1">
                <a:solidFill>
                  <a:srgbClr val="FFFF00"/>
                </a:solidFill>
              </a:rPr>
              <a:t>rdθ</a:t>
            </a:r>
            <a:endParaRPr lang="zh-CN" altLang="zh-CN" sz="2400">
              <a:solidFill>
                <a:srgbClr val="FFFF00"/>
              </a:solidFill>
            </a:endParaRPr>
          </a:p>
        </p:txBody>
      </p:sp>
      <p:sp>
        <p:nvSpPr>
          <p:cNvPr id="16393" name="Rectangle 14">
            <a:extLst>
              <a:ext uri="{FF2B5EF4-FFF2-40B4-BE49-F238E27FC236}">
                <a16:creationId xmlns:a16="http://schemas.microsoft.com/office/drawing/2014/main" id="{A3C7384D-1B64-4402-94AB-A74F5E90EB4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a:extLst>
              <a:ext uri="{FF2B5EF4-FFF2-40B4-BE49-F238E27FC236}">
                <a16:creationId xmlns:a16="http://schemas.microsoft.com/office/drawing/2014/main" id="{3C04962E-0C95-4A73-AB5B-CDD325E4F4DA}"/>
              </a:ext>
            </a:extLst>
          </p:cNvPr>
          <p:cNvGraphicFramePr>
            <a:graphicFrameLocks noChangeAspect="1"/>
          </p:cNvGraphicFramePr>
          <p:nvPr/>
        </p:nvGraphicFramePr>
        <p:xfrm>
          <a:off x="4711700" y="3429000"/>
          <a:ext cx="4324350" cy="792163"/>
        </p:xfrm>
        <a:graphic>
          <a:graphicData uri="http://schemas.openxmlformats.org/presentationml/2006/ole">
            <mc:AlternateContent xmlns:mc="http://schemas.openxmlformats.org/markup-compatibility/2006">
              <mc:Choice xmlns:v="urn:schemas-microsoft-com:vml" Requires="v">
                <p:oleObj spid="_x0000_s16405" name="Equation" r:id="rId8" imgW="2120900" imgH="393700" progId="Equation.DSMT4">
                  <p:embed/>
                </p:oleObj>
              </mc:Choice>
              <mc:Fallback>
                <p:oleObj name="Equation" r:id="rId8" imgW="2120900" imgH="393700" progId="Equation.DSMT4">
                  <p:embed/>
                  <p:pic>
                    <p:nvPicPr>
                      <p:cNvPr id="0"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700" y="3429000"/>
                        <a:ext cx="43243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5" name="Rectangle 16">
            <a:extLst>
              <a:ext uri="{FF2B5EF4-FFF2-40B4-BE49-F238E27FC236}">
                <a16:creationId xmlns:a16="http://schemas.microsoft.com/office/drawing/2014/main" id="{878C6BE6-F17D-4375-A0B0-407D58FE4A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a:extLst>
              <a:ext uri="{FF2B5EF4-FFF2-40B4-BE49-F238E27FC236}">
                <a16:creationId xmlns:a16="http://schemas.microsoft.com/office/drawing/2014/main" id="{024432FA-4C28-4178-B401-28BCB9790BE3}"/>
              </a:ext>
            </a:extLst>
          </p:cNvPr>
          <p:cNvGraphicFramePr>
            <a:graphicFrameLocks noChangeAspect="1"/>
          </p:cNvGraphicFramePr>
          <p:nvPr/>
        </p:nvGraphicFramePr>
        <p:xfrm>
          <a:off x="5149850" y="4148138"/>
          <a:ext cx="3498850" cy="792162"/>
        </p:xfrm>
        <a:graphic>
          <a:graphicData uri="http://schemas.openxmlformats.org/presentationml/2006/ole">
            <mc:AlternateContent xmlns:mc="http://schemas.openxmlformats.org/markup-compatibility/2006">
              <mc:Choice xmlns:v="urn:schemas-microsoft-com:vml" Requires="v">
                <p:oleObj spid="_x0000_s16406" name="Equation" r:id="rId10" imgW="1828800" imgH="419100" progId="Equation.DSMT4">
                  <p:embed/>
                </p:oleObj>
              </mc:Choice>
              <mc:Fallback>
                <p:oleObj name="Equation" r:id="rId10" imgW="1828800" imgH="419100" progId="Equation.DSMT4">
                  <p:embed/>
                  <p:pic>
                    <p:nvPicPr>
                      <p:cNvPr id="0"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9850" y="4148138"/>
                        <a:ext cx="34988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a:extLst>
              <a:ext uri="{FF2B5EF4-FFF2-40B4-BE49-F238E27FC236}">
                <a16:creationId xmlns:a16="http://schemas.microsoft.com/office/drawing/2014/main" id="{DE8D7594-BC95-4CFD-B1EC-C7F273387064}"/>
              </a:ext>
            </a:extLst>
          </p:cNvPr>
          <p:cNvSpPr>
            <a:spLocks noChangeArrowheads="1"/>
          </p:cNvSpPr>
          <p:nvPr/>
        </p:nvSpPr>
        <p:spPr bwMode="auto">
          <a:xfrm>
            <a:off x="468313" y="5148263"/>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整个圆形线圈产生的感应电动势为</a:t>
            </a:r>
            <a:r>
              <a:rPr lang="en-US" altLang="zh-CN" sz="2400">
                <a:solidFill>
                  <a:schemeClr val="bg1"/>
                </a:solidFill>
              </a:rPr>
              <a:t>0</a:t>
            </a:r>
            <a:r>
              <a:rPr lang="zh-CN" altLang="zh-CN" sz="2400">
                <a:solidFill>
                  <a:schemeClr val="bg1"/>
                </a:solidFill>
              </a:rPr>
              <a:t>～</a:t>
            </a:r>
            <a:r>
              <a:rPr lang="en-US" altLang="zh-CN" sz="2400">
                <a:solidFill>
                  <a:schemeClr val="bg1"/>
                </a:solidFill>
              </a:rPr>
              <a:t>2</a:t>
            </a:r>
            <a:r>
              <a:rPr lang="zh-CN" altLang="zh-CN" sz="2400">
                <a:solidFill>
                  <a:schemeClr val="bg1"/>
                </a:solidFill>
              </a:rPr>
              <a:t>π积分</a:t>
            </a:r>
          </a:p>
        </p:txBody>
      </p:sp>
      <p:sp>
        <p:nvSpPr>
          <p:cNvPr id="16398" name="Rectangle 18">
            <a:extLst>
              <a:ext uri="{FF2B5EF4-FFF2-40B4-BE49-F238E27FC236}">
                <a16:creationId xmlns:a16="http://schemas.microsoft.com/office/drawing/2014/main" id="{5FA60331-8252-4502-9282-DEF00C9994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a:extLst>
              <a:ext uri="{FF2B5EF4-FFF2-40B4-BE49-F238E27FC236}">
                <a16:creationId xmlns:a16="http://schemas.microsoft.com/office/drawing/2014/main" id="{5F1C333B-6063-43DD-B5F1-AF4E6B52D6EC}"/>
              </a:ext>
            </a:extLst>
          </p:cNvPr>
          <p:cNvGraphicFramePr>
            <a:graphicFrameLocks noChangeAspect="1"/>
          </p:cNvGraphicFramePr>
          <p:nvPr/>
        </p:nvGraphicFramePr>
        <p:xfrm>
          <a:off x="971550" y="5969000"/>
          <a:ext cx="3806825" cy="647700"/>
        </p:xfrm>
        <a:graphic>
          <a:graphicData uri="http://schemas.openxmlformats.org/presentationml/2006/ole">
            <mc:AlternateContent xmlns:mc="http://schemas.openxmlformats.org/markup-compatibility/2006">
              <mc:Choice xmlns:v="urn:schemas-microsoft-com:vml" Requires="v">
                <p:oleObj spid="_x0000_s16407" name="Equation" r:id="rId12" imgW="1917700" imgH="330200" progId="Equation.DSMT4">
                  <p:embed/>
                </p:oleObj>
              </mc:Choice>
              <mc:Fallback>
                <p:oleObj name="Equation" r:id="rId12" imgW="1917700" imgH="330200" progId="Equation.DSMT4">
                  <p:embed/>
                  <p:pic>
                    <p:nvPicPr>
                      <p:cNvPr id="0" name="对象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1550" y="5969000"/>
                        <a:ext cx="3806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a:extLst>
              <a:ext uri="{FF2B5EF4-FFF2-40B4-BE49-F238E27FC236}">
                <a16:creationId xmlns:a16="http://schemas.microsoft.com/office/drawing/2014/main" id="{D5293093-6468-4D0E-BF13-D0C287E02F84}"/>
              </a:ext>
            </a:extLst>
          </p:cNvPr>
          <p:cNvSpPr>
            <a:spLocks noChangeArrowheads="1"/>
          </p:cNvSpPr>
          <p:nvPr/>
        </p:nvSpPr>
        <p:spPr bwMode="auto">
          <a:xfrm>
            <a:off x="5386388" y="5189538"/>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线圈产生的感应电流：</a:t>
            </a:r>
            <a:endParaRPr lang="zh-CN" altLang="en-US" sz="2400">
              <a:solidFill>
                <a:schemeClr val="bg1"/>
              </a:solidFill>
            </a:endParaRPr>
          </a:p>
        </p:txBody>
      </p:sp>
      <p:sp>
        <p:nvSpPr>
          <p:cNvPr id="16401" name="Rectangle 20">
            <a:extLst>
              <a:ext uri="{FF2B5EF4-FFF2-40B4-BE49-F238E27FC236}">
                <a16:creationId xmlns:a16="http://schemas.microsoft.com/office/drawing/2014/main" id="{57DE28B9-C48E-4D7B-BE94-CA68322B4F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a:extLst>
              <a:ext uri="{FF2B5EF4-FFF2-40B4-BE49-F238E27FC236}">
                <a16:creationId xmlns:a16="http://schemas.microsoft.com/office/drawing/2014/main" id="{03B5EA04-C7D7-4CBB-B46B-A3EEB444B9C9}"/>
              </a:ext>
            </a:extLst>
          </p:cNvPr>
          <p:cNvGraphicFramePr>
            <a:graphicFrameLocks noChangeAspect="1"/>
          </p:cNvGraphicFramePr>
          <p:nvPr/>
        </p:nvGraphicFramePr>
        <p:xfrm>
          <a:off x="6326188" y="5651500"/>
          <a:ext cx="1382712" cy="792163"/>
        </p:xfrm>
        <a:graphic>
          <a:graphicData uri="http://schemas.openxmlformats.org/presentationml/2006/ole">
            <mc:AlternateContent xmlns:mc="http://schemas.openxmlformats.org/markup-compatibility/2006">
              <mc:Choice xmlns:v="urn:schemas-microsoft-com:vml" Requires="v">
                <p:oleObj spid="_x0000_s16408" name="Equation" r:id="rId14" imgW="723586" imgH="418918" progId="Equation.DSMT4">
                  <p:embed/>
                </p:oleObj>
              </mc:Choice>
              <mc:Fallback>
                <p:oleObj name="Equation" r:id="rId14" imgW="723586" imgH="418918" progId="Equation.DSMT4">
                  <p:embed/>
                  <p:pic>
                    <p:nvPicPr>
                      <p:cNvPr id="0" name="对象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26188" y="5651500"/>
                        <a:ext cx="13827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3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a:extLst>
              <a:ext uri="{FF2B5EF4-FFF2-40B4-BE49-F238E27FC236}">
                <a16:creationId xmlns:a16="http://schemas.microsoft.com/office/drawing/2014/main" id="{E7EDBD22-7720-48FF-9BAE-F358695EDC7B}"/>
              </a:ext>
            </a:extLst>
          </p:cNvPr>
          <p:cNvSpPr>
            <a:spLocks noChangeArrowheads="1"/>
          </p:cNvSpPr>
          <p:nvPr/>
        </p:nvSpPr>
        <p:spPr bwMode="auto">
          <a:xfrm>
            <a:off x="-3175" y="115888"/>
            <a:ext cx="9147175"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a:t>
            </a:r>
            <a:r>
              <a:rPr lang="zh-CN" altLang="zh-CN" sz="2400" b="1">
                <a:solidFill>
                  <a:srgbClr val="FFC000"/>
                </a:solidFill>
              </a:rPr>
              <a:t>．</a:t>
            </a:r>
            <a:r>
              <a:rPr lang="en-US" altLang="zh-CN" sz="2400" b="1">
                <a:solidFill>
                  <a:srgbClr val="FFC000"/>
                </a:solidFill>
              </a:rPr>
              <a:t>7</a:t>
            </a:r>
            <a:r>
              <a:rPr lang="zh-CN" altLang="zh-CN" sz="2400" b="1">
                <a:solidFill>
                  <a:srgbClr val="FFC000"/>
                </a:solidFill>
              </a:rPr>
              <a:t>（</a:t>
            </a:r>
            <a:r>
              <a:rPr lang="en-US" altLang="zh-CN" sz="2400" b="1">
                <a:solidFill>
                  <a:srgbClr val="FFC000"/>
                </a:solidFill>
              </a:rPr>
              <a:t>P453</a:t>
            </a:r>
            <a:r>
              <a:rPr lang="zh-CN" altLang="zh-CN" sz="2400" b="1">
                <a:solidFill>
                  <a:srgbClr val="FFC000"/>
                </a:solidFill>
              </a:rPr>
              <a:t>）</a:t>
            </a:r>
          </a:p>
          <a:p>
            <a:pPr eaLnBrk="1" hangingPunct="1"/>
            <a:r>
              <a:rPr lang="zh-CN" altLang="zh-CN" sz="2400" b="1">
                <a:solidFill>
                  <a:schemeClr val="bg1"/>
                </a:solidFill>
              </a:rPr>
              <a:t>一通有恒定电流</a:t>
            </a:r>
            <a:r>
              <a:rPr lang="en-US" altLang="zh-CN" sz="2400" b="1">
                <a:solidFill>
                  <a:schemeClr val="bg1"/>
                </a:solidFill>
              </a:rPr>
              <a:t>I</a:t>
            </a:r>
            <a:r>
              <a:rPr lang="zh-CN" altLang="zh-CN" sz="2400" b="1">
                <a:solidFill>
                  <a:schemeClr val="bg1"/>
                </a:solidFill>
              </a:rPr>
              <a:t>的长直导线，旁边有一个与它共面的三角形线圈</a:t>
            </a:r>
            <a:r>
              <a:rPr lang="en-US" altLang="zh-CN" sz="2400" b="1">
                <a:solidFill>
                  <a:schemeClr val="bg1"/>
                </a:solidFill>
              </a:rPr>
              <a:t>ACD</a:t>
            </a:r>
            <a:r>
              <a:rPr lang="zh-CN" altLang="zh-CN" sz="2400" b="1">
                <a:solidFill>
                  <a:schemeClr val="bg1"/>
                </a:solidFill>
              </a:rPr>
              <a:t>，</a:t>
            </a:r>
            <a:r>
              <a:rPr lang="en-US" altLang="zh-CN" sz="2400" b="1">
                <a:solidFill>
                  <a:schemeClr val="bg1"/>
                </a:solidFill>
              </a:rPr>
              <a:t>AC</a:t>
            </a:r>
            <a:r>
              <a:rPr lang="zh-CN" altLang="zh-CN" sz="2400" b="1">
                <a:solidFill>
                  <a:schemeClr val="bg1"/>
                </a:solidFill>
              </a:rPr>
              <a:t>的长为</a:t>
            </a:r>
            <a:r>
              <a:rPr lang="en-US" altLang="zh-CN" sz="2400" b="1">
                <a:solidFill>
                  <a:schemeClr val="bg1"/>
                </a:solidFill>
              </a:rPr>
              <a:t>l</a:t>
            </a:r>
            <a:r>
              <a:rPr lang="zh-CN" altLang="zh-CN" sz="2400" b="1">
                <a:solidFill>
                  <a:schemeClr val="bg1"/>
                </a:solidFill>
              </a:rPr>
              <a:t>，</a:t>
            </a:r>
            <a:r>
              <a:rPr lang="en-US" altLang="zh-CN" sz="2400" b="1">
                <a:solidFill>
                  <a:schemeClr val="bg1"/>
                </a:solidFill>
              </a:rPr>
              <a:t>D</a:t>
            </a:r>
            <a:r>
              <a:rPr lang="zh-CN" altLang="zh-CN" sz="2400" b="1">
                <a:solidFill>
                  <a:schemeClr val="bg1"/>
                </a:solidFill>
              </a:rPr>
              <a:t>到</a:t>
            </a:r>
            <a:r>
              <a:rPr lang="en-US" altLang="zh-CN" sz="2400" b="1">
                <a:solidFill>
                  <a:schemeClr val="bg1"/>
                </a:solidFill>
              </a:rPr>
              <a:t>AC</a:t>
            </a:r>
            <a:r>
              <a:rPr lang="zh-CN" altLang="zh-CN" sz="2400" b="1">
                <a:solidFill>
                  <a:schemeClr val="bg1"/>
                </a:solidFill>
              </a:rPr>
              <a:t>边的垂直距离为</a:t>
            </a:r>
            <a:r>
              <a:rPr lang="en-US" altLang="zh-CN" sz="2400" b="1">
                <a:solidFill>
                  <a:schemeClr val="bg1"/>
                </a:solidFill>
              </a:rPr>
              <a:t>d</a:t>
            </a:r>
            <a:r>
              <a:rPr lang="zh-CN" altLang="zh-CN" sz="2400" b="1">
                <a:solidFill>
                  <a:schemeClr val="bg1"/>
                </a:solidFill>
              </a:rPr>
              <a:t>，时刻</a:t>
            </a:r>
            <a:r>
              <a:rPr lang="en-US" altLang="zh-CN" sz="2400" b="1">
                <a:solidFill>
                  <a:schemeClr val="bg1"/>
                </a:solidFill>
              </a:rPr>
              <a:t>t</a:t>
            </a:r>
            <a:r>
              <a:rPr lang="zh-CN" altLang="zh-CN" sz="2400" b="1">
                <a:solidFill>
                  <a:schemeClr val="bg1"/>
                </a:solidFill>
              </a:rPr>
              <a:t>，边</a:t>
            </a:r>
            <a:r>
              <a:rPr lang="en-US" altLang="zh-CN" sz="2400" b="1">
                <a:solidFill>
                  <a:schemeClr val="bg1"/>
                </a:solidFill>
              </a:rPr>
              <a:t>AC</a:t>
            </a:r>
            <a:r>
              <a:rPr lang="zh-CN" altLang="zh-CN" sz="2400" b="1">
                <a:solidFill>
                  <a:schemeClr val="bg1"/>
                </a:solidFill>
              </a:rPr>
              <a:t>与长直平行且相距</a:t>
            </a:r>
            <a:r>
              <a:rPr lang="en-US" altLang="zh-CN" sz="2400" b="1">
                <a:solidFill>
                  <a:schemeClr val="bg1"/>
                </a:solidFill>
              </a:rPr>
              <a:t>r</a:t>
            </a:r>
            <a:r>
              <a:rPr lang="zh-CN" altLang="zh-CN" sz="2400" b="1">
                <a:solidFill>
                  <a:schemeClr val="bg1"/>
                </a:solidFill>
              </a:rPr>
              <a:t>，</a:t>
            </a:r>
          </a:p>
          <a:p>
            <a:pPr eaLnBrk="1" hangingPunct="1"/>
            <a:r>
              <a:rPr lang="zh-CN" altLang="zh-CN" sz="2400" b="1">
                <a:solidFill>
                  <a:schemeClr val="bg1"/>
                </a:solidFill>
              </a:rPr>
              <a:t>试求：当线圈由图位置，以速度</a:t>
            </a:r>
            <a:r>
              <a:rPr lang="en-US" altLang="zh-CN" sz="2400" b="1">
                <a:solidFill>
                  <a:schemeClr val="bg1"/>
                </a:solidFill>
              </a:rPr>
              <a:t>v</a:t>
            </a:r>
            <a:r>
              <a:rPr lang="zh-CN" altLang="zh-CN" sz="2400" b="1">
                <a:solidFill>
                  <a:schemeClr val="bg1"/>
                </a:solidFill>
              </a:rPr>
              <a:t>沿竖直方向向上运动时，三角形线圈每边上的动生电动势的大小和方向。</a:t>
            </a:r>
            <a:endParaRPr lang="zh-CN" altLang="en-US" sz="2400" b="1">
              <a:solidFill>
                <a:schemeClr val="bg1"/>
              </a:solidFill>
            </a:endParaRPr>
          </a:p>
        </p:txBody>
      </p:sp>
      <p:pic>
        <p:nvPicPr>
          <p:cNvPr id="17416" name="Picture 8">
            <a:extLst>
              <a:ext uri="{FF2B5EF4-FFF2-40B4-BE49-F238E27FC236}">
                <a16:creationId xmlns:a16="http://schemas.microsoft.com/office/drawing/2014/main" id="{BAE15786-5745-4138-9174-4484784BA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636838"/>
            <a:ext cx="7237412" cy="37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
            <a:extLst>
              <a:ext uri="{FF2B5EF4-FFF2-40B4-BE49-F238E27FC236}">
                <a16:creationId xmlns:a16="http://schemas.microsoft.com/office/drawing/2014/main" id="{BBC8667A-4010-4E9E-B5BF-D7E11161712A}"/>
              </a:ext>
            </a:extLst>
          </p:cNvPr>
          <p:cNvSpPr>
            <a:spLocks noChangeArrowheads="1"/>
          </p:cNvSpPr>
          <p:nvPr/>
        </p:nvSpPr>
        <p:spPr bwMode="auto">
          <a:xfrm>
            <a:off x="287338" y="447675"/>
            <a:ext cx="5834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AC</a:t>
            </a:r>
            <a:r>
              <a:rPr lang="zh-CN" altLang="zh-CN" sz="2400">
                <a:solidFill>
                  <a:schemeClr val="bg1"/>
                </a:solidFill>
              </a:rPr>
              <a:t>段的电动势为</a:t>
            </a:r>
            <a:r>
              <a:rPr lang="en-US" altLang="zh-CN" sz="2400">
                <a:solidFill>
                  <a:schemeClr val="bg1"/>
                </a:solidFill>
              </a:rPr>
              <a:t>0</a:t>
            </a:r>
            <a:r>
              <a:rPr lang="zh-CN" altLang="en-US" sz="2400">
                <a:solidFill>
                  <a:schemeClr val="bg1"/>
                </a:solidFill>
              </a:rPr>
              <a:t>， </a:t>
            </a:r>
            <a:r>
              <a:rPr lang="en-US" altLang="zh-CN" sz="2400">
                <a:solidFill>
                  <a:schemeClr val="bg1"/>
                </a:solidFill>
              </a:rPr>
              <a:t>CD</a:t>
            </a:r>
            <a:r>
              <a:rPr lang="zh-CN" altLang="zh-CN" sz="2400">
                <a:solidFill>
                  <a:schemeClr val="bg1"/>
                </a:solidFill>
              </a:rPr>
              <a:t>段电动势为：</a:t>
            </a:r>
          </a:p>
        </p:txBody>
      </p:sp>
      <p:graphicFrame>
        <p:nvGraphicFramePr>
          <p:cNvPr id="18435" name="对象 3">
            <a:extLst>
              <a:ext uri="{FF2B5EF4-FFF2-40B4-BE49-F238E27FC236}">
                <a16:creationId xmlns:a16="http://schemas.microsoft.com/office/drawing/2014/main" id="{A3452AEB-5E35-40AF-AED5-D34405A22FD4}"/>
              </a:ext>
            </a:extLst>
          </p:cNvPr>
          <p:cNvGraphicFramePr>
            <a:graphicFrameLocks noChangeAspect="1"/>
          </p:cNvGraphicFramePr>
          <p:nvPr/>
        </p:nvGraphicFramePr>
        <p:xfrm>
          <a:off x="757238" y="1022350"/>
          <a:ext cx="7164387" cy="850900"/>
        </p:xfrm>
        <a:graphic>
          <a:graphicData uri="http://schemas.openxmlformats.org/presentationml/2006/ole">
            <mc:AlternateContent xmlns:mc="http://schemas.openxmlformats.org/markup-compatibility/2006">
              <mc:Choice xmlns:v="urn:schemas-microsoft-com:vml" Requires="v">
                <p:oleObj spid="_x0000_s18441" name="Equation" r:id="rId3" imgW="3606800" imgH="431800" progId="Equation.DSMT4">
                  <p:embed/>
                </p:oleObj>
              </mc:Choice>
              <mc:Fallback>
                <p:oleObj name="Equation" r:id="rId3" imgW="3606800" imgH="4318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8" y="1022350"/>
                        <a:ext cx="71643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1091C0EA-C8FC-4474-9813-69A0D6F92959}"/>
              </a:ext>
            </a:extLst>
          </p:cNvPr>
          <p:cNvSpPr>
            <a:spLocks noChangeArrowheads="1"/>
          </p:cNvSpPr>
          <p:nvPr/>
        </p:nvSpPr>
        <p:spPr bwMode="auto">
          <a:xfrm>
            <a:off x="504825" y="2032000"/>
            <a:ext cx="7731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r</a:t>
            </a:r>
            <a:r>
              <a:rPr lang="zh-CN" altLang="zh-CN" sz="2400">
                <a:solidFill>
                  <a:schemeClr val="bg1"/>
                </a:solidFill>
              </a:rPr>
              <a:t>处的</a:t>
            </a:r>
            <a:r>
              <a:rPr lang="zh-CN" altLang="en-US" sz="2400">
                <a:solidFill>
                  <a:schemeClr val="bg1"/>
                </a:solidFill>
              </a:rPr>
              <a:t>磁感应</a:t>
            </a:r>
            <a:r>
              <a:rPr lang="zh-CN" altLang="zh-CN" sz="2400">
                <a:solidFill>
                  <a:schemeClr val="bg1"/>
                </a:solidFill>
              </a:rPr>
              <a:t>强度</a:t>
            </a:r>
            <a:r>
              <a:rPr lang="en-US" altLang="zh-CN" sz="2400" i="1">
                <a:solidFill>
                  <a:srgbClr val="FFFF00"/>
                </a:solidFill>
              </a:rPr>
              <a:t>B</a:t>
            </a:r>
            <a:r>
              <a:rPr lang="en-US" altLang="zh-CN" sz="2400">
                <a:solidFill>
                  <a:srgbClr val="FFFF00"/>
                </a:solidFill>
              </a:rPr>
              <a:t>=</a:t>
            </a:r>
            <a:r>
              <a:rPr lang="zh-CN" altLang="zh-CN" sz="2400" i="1">
                <a:solidFill>
                  <a:srgbClr val="FFFF00"/>
                </a:solidFill>
              </a:rPr>
              <a:t>μ</a:t>
            </a:r>
            <a:r>
              <a:rPr lang="en-US" altLang="zh-CN" sz="1400" i="1">
                <a:solidFill>
                  <a:srgbClr val="FFFF00"/>
                </a:solidFill>
              </a:rPr>
              <a:t>0</a:t>
            </a:r>
            <a:r>
              <a:rPr lang="en-US" altLang="zh-CN" sz="2400" i="1" baseline="-25000">
                <a:solidFill>
                  <a:srgbClr val="FFFF00"/>
                </a:solidFill>
              </a:rPr>
              <a:t> </a:t>
            </a:r>
            <a:r>
              <a:rPr lang="en-US" altLang="zh-CN" sz="2400" i="1">
                <a:solidFill>
                  <a:srgbClr val="FFFF00"/>
                </a:solidFill>
              </a:rPr>
              <a:t>I </a:t>
            </a:r>
            <a:r>
              <a:rPr lang="en-US" altLang="zh-CN" sz="2400">
                <a:solidFill>
                  <a:srgbClr val="FFFF00"/>
                </a:solidFill>
              </a:rPr>
              <a:t>/(2</a:t>
            </a:r>
            <a:r>
              <a:rPr lang="zh-CN" altLang="zh-CN" sz="2400">
                <a:solidFill>
                  <a:srgbClr val="FFFF00"/>
                </a:solidFill>
              </a:rPr>
              <a:t>π</a:t>
            </a:r>
            <a:r>
              <a:rPr lang="en-US" altLang="zh-CN" sz="2400" i="1">
                <a:solidFill>
                  <a:srgbClr val="FFFF00"/>
                </a:solidFill>
              </a:rPr>
              <a:t>r</a:t>
            </a:r>
            <a:r>
              <a:rPr lang="en-US" altLang="zh-CN" sz="2400">
                <a:solidFill>
                  <a:srgbClr val="FFFF00"/>
                </a:solidFill>
              </a:rPr>
              <a:t>)</a:t>
            </a:r>
            <a:r>
              <a:rPr lang="en-US" altLang="zh-CN" sz="2400" i="1">
                <a:solidFill>
                  <a:srgbClr val="FFFF00"/>
                </a:solidFill>
              </a:rPr>
              <a:t> </a:t>
            </a:r>
            <a:r>
              <a:rPr lang="en-US" altLang="zh-CN" sz="2400">
                <a:solidFill>
                  <a:schemeClr val="bg1"/>
                </a:solidFill>
              </a:rPr>
              <a:t>; </a:t>
            </a:r>
            <a:r>
              <a:rPr lang="en-US" altLang="zh-CN" sz="2400" i="1">
                <a:solidFill>
                  <a:srgbClr val="FFFF00"/>
                </a:solidFill>
              </a:rPr>
              <a:t>dl</a:t>
            </a:r>
            <a:r>
              <a:rPr lang="en-US" altLang="zh-CN" sz="2400">
                <a:solidFill>
                  <a:srgbClr val="FFFF00"/>
                </a:solidFill>
              </a:rPr>
              <a:t>=</a:t>
            </a:r>
            <a:r>
              <a:rPr lang="en-US" altLang="zh-CN" sz="2400" i="1">
                <a:solidFill>
                  <a:srgbClr val="FFFF00"/>
                </a:solidFill>
              </a:rPr>
              <a:t>dr</a:t>
            </a:r>
            <a:r>
              <a:rPr lang="en-US" altLang="zh-CN" sz="2400">
                <a:solidFill>
                  <a:srgbClr val="FFFF00"/>
                </a:solidFill>
              </a:rPr>
              <a:t>/sin</a:t>
            </a:r>
            <a:r>
              <a:rPr lang="zh-CN" altLang="zh-CN" sz="2400" i="1">
                <a:solidFill>
                  <a:srgbClr val="FFFF00"/>
                </a:solidFill>
              </a:rPr>
              <a:t>θ</a:t>
            </a:r>
            <a:r>
              <a:rPr lang="en-US" altLang="zh-CN" sz="1600">
                <a:solidFill>
                  <a:srgbClr val="FFFF00"/>
                </a:solidFill>
              </a:rPr>
              <a:t>2</a:t>
            </a:r>
            <a:r>
              <a:rPr lang="en-US" altLang="zh-CN" sz="2400">
                <a:solidFill>
                  <a:schemeClr val="bg1"/>
                </a:solidFill>
              </a:rPr>
              <a:t> , </a:t>
            </a:r>
            <a:r>
              <a:rPr lang="zh-CN" altLang="zh-CN" sz="2400">
                <a:solidFill>
                  <a:schemeClr val="bg1"/>
                </a:solidFill>
              </a:rPr>
              <a:t>所以</a:t>
            </a:r>
          </a:p>
        </p:txBody>
      </p:sp>
      <p:graphicFrame>
        <p:nvGraphicFramePr>
          <p:cNvPr id="7" name="对象 6">
            <a:extLst>
              <a:ext uri="{FF2B5EF4-FFF2-40B4-BE49-F238E27FC236}">
                <a16:creationId xmlns:a16="http://schemas.microsoft.com/office/drawing/2014/main" id="{15059AEE-5079-4AE5-845F-42101242AC80}"/>
              </a:ext>
            </a:extLst>
          </p:cNvPr>
          <p:cNvGraphicFramePr>
            <a:graphicFrameLocks noChangeAspect="1"/>
          </p:cNvGraphicFramePr>
          <p:nvPr/>
        </p:nvGraphicFramePr>
        <p:xfrm>
          <a:off x="1560513" y="2679700"/>
          <a:ext cx="5421312" cy="790575"/>
        </p:xfrm>
        <a:graphic>
          <a:graphicData uri="http://schemas.openxmlformats.org/presentationml/2006/ole">
            <mc:AlternateContent xmlns:mc="http://schemas.openxmlformats.org/markup-compatibility/2006">
              <mc:Choice xmlns:v="urn:schemas-microsoft-com:vml" Requires="v">
                <p:oleObj spid="_x0000_s18442" name="Equation" r:id="rId5" imgW="2933700" imgH="431800" progId="Equation.DSMT4">
                  <p:embed/>
                </p:oleObj>
              </mc:Choice>
              <mc:Fallback>
                <p:oleObj name="Equation" r:id="rId5" imgW="2933700" imgH="4318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0513" y="2679700"/>
                        <a:ext cx="542131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id="{215FB15A-EB92-437F-9DEB-DE5F9148BDD8}"/>
              </a:ext>
            </a:extLst>
          </p:cNvPr>
          <p:cNvSpPr>
            <a:spLocks noChangeArrowheads="1"/>
          </p:cNvSpPr>
          <p:nvPr/>
        </p:nvSpPr>
        <p:spPr bwMode="auto">
          <a:xfrm>
            <a:off x="504825" y="3575050"/>
            <a:ext cx="461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同样的方法得到</a:t>
            </a:r>
            <a:r>
              <a:rPr lang="en-US" altLang="zh-CN" sz="2400">
                <a:solidFill>
                  <a:schemeClr val="bg1"/>
                </a:solidFill>
              </a:rPr>
              <a:t>AD</a:t>
            </a:r>
            <a:r>
              <a:rPr lang="zh-CN" altLang="zh-CN" sz="2400">
                <a:solidFill>
                  <a:schemeClr val="bg1"/>
                </a:solidFill>
              </a:rPr>
              <a:t>段电动势为：</a:t>
            </a:r>
          </a:p>
        </p:txBody>
      </p:sp>
      <p:graphicFrame>
        <p:nvGraphicFramePr>
          <p:cNvPr id="10" name="对象 9">
            <a:extLst>
              <a:ext uri="{FF2B5EF4-FFF2-40B4-BE49-F238E27FC236}">
                <a16:creationId xmlns:a16="http://schemas.microsoft.com/office/drawing/2014/main" id="{C240373B-D57A-43F0-ADFE-C5C83BD6CB21}"/>
              </a:ext>
            </a:extLst>
          </p:cNvPr>
          <p:cNvGraphicFramePr>
            <a:graphicFrameLocks noChangeAspect="1"/>
          </p:cNvGraphicFramePr>
          <p:nvPr/>
        </p:nvGraphicFramePr>
        <p:xfrm>
          <a:off x="1847850" y="4191000"/>
          <a:ext cx="5376863" cy="792163"/>
        </p:xfrm>
        <a:graphic>
          <a:graphicData uri="http://schemas.openxmlformats.org/presentationml/2006/ole">
            <mc:AlternateContent xmlns:mc="http://schemas.openxmlformats.org/markup-compatibility/2006">
              <mc:Choice xmlns:v="urn:schemas-microsoft-com:vml" Requires="v">
                <p:oleObj spid="_x0000_s18443" name="Equation" r:id="rId7" imgW="2908300" imgH="431800" progId="Equation.DSMT4">
                  <p:embed/>
                </p:oleObj>
              </mc:Choice>
              <mc:Fallback>
                <p:oleObj name="Equation" r:id="rId7" imgW="2908300" imgH="431800"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7850" y="4191000"/>
                        <a:ext cx="53768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a:extLst>
              <a:ext uri="{FF2B5EF4-FFF2-40B4-BE49-F238E27FC236}">
                <a16:creationId xmlns:a16="http://schemas.microsoft.com/office/drawing/2014/main" id="{06D37266-7498-4F25-8B92-AE46582B830F}"/>
              </a:ext>
            </a:extLst>
          </p:cNvPr>
          <p:cNvSpPr>
            <a:spLocks noChangeArrowheads="1"/>
          </p:cNvSpPr>
          <p:nvPr/>
        </p:nvSpPr>
        <p:spPr bwMode="auto">
          <a:xfrm>
            <a:off x="1152525" y="5343525"/>
            <a:ext cx="3517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整个回路中的电动势为</a:t>
            </a:r>
            <a:r>
              <a:rPr lang="en-US" altLang="zh-CN" sz="2400">
                <a:solidFill>
                  <a:schemeClr val="bg1"/>
                </a:solidFill>
              </a:rPr>
              <a:t>0.</a:t>
            </a:r>
            <a:endParaRPr lang="zh-CN" altLang="zh-CN" sz="2400">
              <a:solidFill>
                <a:schemeClr val="bg1"/>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a:extLst>
              <a:ext uri="{FF2B5EF4-FFF2-40B4-BE49-F238E27FC236}">
                <a16:creationId xmlns:a16="http://schemas.microsoft.com/office/drawing/2014/main" id="{B166D580-4EC9-401E-983E-85A3BA01DAFE}"/>
              </a:ext>
            </a:extLst>
          </p:cNvPr>
          <p:cNvSpPr txBox="1">
            <a:spLocks noChangeArrowheads="1"/>
          </p:cNvSpPr>
          <p:nvPr/>
        </p:nvSpPr>
        <p:spPr bwMode="auto">
          <a:xfrm>
            <a:off x="209550" y="438150"/>
            <a:ext cx="4184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感生电动势</a:t>
            </a:r>
          </a:p>
        </p:txBody>
      </p:sp>
      <p:sp>
        <p:nvSpPr>
          <p:cNvPr id="117763" name="Text Box 3">
            <a:extLst>
              <a:ext uri="{FF2B5EF4-FFF2-40B4-BE49-F238E27FC236}">
                <a16:creationId xmlns:a16="http://schemas.microsoft.com/office/drawing/2014/main" id="{16D6B224-993C-448B-A128-9741911CD386}"/>
              </a:ext>
            </a:extLst>
          </p:cNvPr>
          <p:cNvSpPr txBox="1">
            <a:spLocks noChangeArrowheads="1"/>
          </p:cNvSpPr>
          <p:nvPr/>
        </p:nvSpPr>
        <p:spPr bwMode="auto">
          <a:xfrm>
            <a:off x="1050925" y="989013"/>
            <a:ext cx="2170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实验证明：</a:t>
            </a:r>
          </a:p>
        </p:txBody>
      </p:sp>
      <p:sp>
        <p:nvSpPr>
          <p:cNvPr id="117764" name="Text Box 4">
            <a:extLst>
              <a:ext uri="{FF2B5EF4-FFF2-40B4-BE49-F238E27FC236}">
                <a16:creationId xmlns:a16="http://schemas.microsoft.com/office/drawing/2014/main" id="{CDCB553D-9D28-4FEF-92C6-0D8F21665885}"/>
              </a:ext>
            </a:extLst>
          </p:cNvPr>
          <p:cNvSpPr txBox="1">
            <a:spLocks noChangeArrowheads="1"/>
          </p:cNvSpPr>
          <p:nvPr/>
        </p:nvSpPr>
        <p:spPr bwMode="auto">
          <a:xfrm>
            <a:off x="2476500" y="998538"/>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当磁场变化时，静止导体中也出现感应电动势</a:t>
            </a:r>
          </a:p>
        </p:txBody>
      </p:sp>
      <p:sp>
        <p:nvSpPr>
          <p:cNvPr id="117765" name="Text Box 5">
            <a:extLst>
              <a:ext uri="{FF2B5EF4-FFF2-40B4-BE49-F238E27FC236}">
                <a16:creationId xmlns:a16="http://schemas.microsoft.com/office/drawing/2014/main" id="{52FF290A-DA7C-4E57-9249-26426233CAC1}"/>
              </a:ext>
            </a:extLst>
          </p:cNvPr>
          <p:cNvSpPr txBox="1">
            <a:spLocks noChangeArrowheads="1"/>
          </p:cNvSpPr>
          <p:nvPr/>
        </p:nvSpPr>
        <p:spPr bwMode="auto">
          <a:xfrm>
            <a:off x="727075" y="1606550"/>
            <a:ext cx="5048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仍是洛伦兹力充当非静电力？</a:t>
            </a:r>
          </a:p>
        </p:txBody>
      </p:sp>
      <p:sp>
        <p:nvSpPr>
          <p:cNvPr id="117766" name="Text Box 6">
            <a:extLst>
              <a:ext uri="{FF2B5EF4-FFF2-40B4-BE49-F238E27FC236}">
                <a16:creationId xmlns:a16="http://schemas.microsoft.com/office/drawing/2014/main" id="{AE0BB95D-594F-4074-899D-79EE4926B777}"/>
              </a:ext>
            </a:extLst>
          </p:cNvPr>
          <p:cNvSpPr txBox="1">
            <a:spLocks noChangeArrowheads="1"/>
          </p:cNvSpPr>
          <p:nvPr/>
        </p:nvSpPr>
        <p:spPr bwMode="auto">
          <a:xfrm>
            <a:off x="727075" y="3597275"/>
            <a:ext cx="62214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感生电场对电荷的电场力充当非静电力</a:t>
            </a:r>
          </a:p>
        </p:txBody>
      </p:sp>
      <p:sp>
        <p:nvSpPr>
          <p:cNvPr id="117767" name="Text Box 7">
            <a:extLst>
              <a:ext uri="{FF2B5EF4-FFF2-40B4-BE49-F238E27FC236}">
                <a16:creationId xmlns:a16="http://schemas.microsoft.com/office/drawing/2014/main" id="{CD316E4C-0B3E-48A7-B14E-31A55E5ED7D8}"/>
              </a:ext>
            </a:extLst>
          </p:cNvPr>
          <p:cNvSpPr txBox="1">
            <a:spLocks noChangeArrowheads="1"/>
          </p:cNvSpPr>
          <p:nvPr/>
        </p:nvSpPr>
        <p:spPr bwMode="auto">
          <a:xfrm>
            <a:off x="4781550" y="1649413"/>
            <a:ext cx="320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 提出：</a:t>
            </a:r>
          </a:p>
        </p:txBody>
      </p:sp>
      <p:sp>
        <p:nvSpPr>
          <p:cNvPr id="117768" name="Text Box 8">
            <a:extLst>
              <a:ext uri="{FF2B5EF4-FFF2-40B4-BE49-F238E27FC236}">
                <a16:creationId xmlns:a16="http://schemas.microsoft.com/office/drawing/2014/main" id="{594C82EB-1745-4FC7-93E8-3A547851AE28}"/>
              </a:ext>
            </a:extLst>
          </p:cNvPr>
          <p:cNvSpPr txBox="1">
            <a:spLocks noChangeArrowheads="1"/>
          </p:cNvSpPr>
          <p:nvPr/>
        </p:nvSpPr>
        <p:spPr bwMode="auto">
          <a:xfrm>
            <a:off x="736600" y="2252663"/>
            <a:ext cx="83185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无论有无导体或导体回路，变化的磁场都将在其周围空间产生具有闭合电场线的电场，并称此为感生电场或有旋电场</a:t>
            </a:r>
          </a:p>
        </p:txBody>
      </p:sp>
      <p:sp>
        <p:nvSpPr>
          <p:cNvPr id="117769" name="Rectangle 9">
            <a:extLst>
              <a:ext uri="{FF2B5EF4-FFF2-40B4-BE49-F238E27FC236}">
                <a16:creationId xmlns:a16="http://schemas.microsoft.com/office/drawing/2014/main" id="{5BE0E842-BDF7-4AFD-BFBF-2DB7DF0B3400}"/>
              </a:ext>
            </a:extLst>
          </p:cNvPr>
          <p:cNvSpPr>
            <a:spLocks noChangeArrowheads="1"/>
          </p:cNvSpPr>
          <p:nvPr/>
        </p:nvSpPr>
        <p:spPr bwMode="auto">
          <a:xfrm>
            <a:off x="814388" y="2271713"/>
            <a:ext cx="8048625" cy="11525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0" name="Text Box 10">
            <a:extLst>
              <a:ext uri="{FF2B5EF4-FFF2-40B4-BE49-F238E27FC236}">
                <a16:creationId xmlns:a16="http://schemas.microsoft.com/office/drawing/2014/main" id="{8036C339-B773-4B39-A70C-240ED770B684}"/>
              </a:ext>
            </a:extLst>
          </p:cNvPr>
          <p:cNvSpPr txBox="1">
            <a:spLocks noChangeArrowheads="1"/>
          </p:cNvSpPr>
          <p:nvPr/>
        </p:nvSpPr>
        <p:spPr bwMode="auto">
          <a:xfrm>
            <a:off x="746125" y="4237038"/>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感生电动势</a:t>
            </a:r>
          </a:p>
        </p:txBody>
      </p:sp>
      <p:graphicFrame>
        <p:nvGraphicFramePr>
          <p:cNvPr id="117771" name="Object 11">
            <a:extLst>
              <a:ext uri="{FF2B5EF4-FFF2-40B4-BE49-F238E27FC236}">
                <a16:creationId xmlns:a16="http://schemas.microsoft.com/office/drawing/2014/main" id="{0B1EA6FD-0120-4447-BA83-37F454DF19FD}"/>
              </a:ext>
            </a:extLst>
          </p:cNvPr>
          <p:cNvGraphicFramePr>
            <a:graphicFrameLocks/>
          </p:cNvGraphicFramePr>
          <p:nvPr/>
        </p:nvGraphicFramePr>
        <p:xfrm>
          <a:off x="5021263" y="4221163"/>
          <a:ext cx="420687" cy="468312"/>
        </p:xfrm>
        <a:graphic>
          <a:graphicData uri="http://schemas.openxmlformats.org/presentationml/2006/ole">
            <mc:AlternateContent xmlns:mc="http://schemas.openxmlformats.org/markup-compatibility/2006">
              <mc:Choice xmlns:v="urn:schemas-microsoft-com:vml" Requires="v">
                <p:oleObj spid="_x0000_s19474" name="公式" r:id="rId3" imgW="314435" imgH="362070" progId="Equation.3">
                  <p:embed/>
                </p:oleObj>
              </mc:Choice>
              <mc:Fallback>
                <p:oleObj name="公式" r:id="rId3" imgW="314435" imgH="362070"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263" y="4221163"/>
                        <a:ext cx="42068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2" name="Object 12">
            <a:extLst>
              <a:ext uri="{FF2B5EF4-FFF2-40B4-BE49-F238E27FC236}">
                <a16:creationId xmlns:a16="http://schemas.microsoft.com/office/drawing/2014/main" id="{AC71E15B-F351-4E12-9753-E4824AC61F3E}"/>
              </a:ext>
            </a:extLst>
          </p:cNvPr>
          <p:cNvGraphicFramePr>
            <a:graphicFrameLocks/>
          </p:cNvGraphicFramePr>
          <p:nvPr/>
        </p:nvGraphicFramePr>
        <p:xfrm>
          <a:off x="2552700" y="4092575"/>
          <a:ext cx="1879600" cy="684213"/>
        </p:xfrm>
        <a:graphic>
          <a:graphicData uri="http://schemas.openxmlformats.org/presentationml/2006/ole">
            <mc:AlternateContent xmlns:mc="http://schemas.openxmlformats.org/markup-compatibility/2006">
              <mc:Choice xmlns:v="urn:schemas-microsoft-com:vml" Requires="v">
                <p:oleObj spid="_x0000_s19475" name="公式" r:id="rId5" imgW="1771532" imgH="581040" progId="Equation.3">
                  <p:embed/>
                </p:oleObj>
              </mc:Choice>
              <mc:Fallback>
                <p:oleObj name="公式" r:id="rId5" imgW="1771532" imgH="581040" progId="Equation.3">
                  <p:embed/>
                  <p:pic>
                    <p:nvPicPr>
                      <p:cNvPr id="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2700" y="4092575"/>
                        <a:ext cx="187960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3" name="Text Box 13">
            <a:extLst>
              <a:ext uri="{FF2B5EF4-FFF2-40B4-BE49-F238E27FC236}">
                <a16:creationId xmlns:a16="http://schemas.microsoft.com/office/drawing/2014/main" id="{04B5B162-94A9-42F3-A0D0-76EFD66DE333}"/>
              </a:ext>
            </a:extLst>
          </p:cNvPr>
          <p:cNvSpPr txBox="1">
            <a:spLocks noChangeArrowheads="1"/>
          </p:cNvSpPr>
          <p:nvPr/>
        </p:nvSpPr>
        <p:spPr bwMode="auto">
          <a:xfrm>
            <a:off x="746125" y="5076825"/>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闭合回路中</a:t>
            </a:r>
          </a:p>
        </p:txBody>
      </p:sp>
      <p:sp>
        <p:nvSpPr>
          <p:cNvPr id="117774" name="Text Box 14">
            <a:extLst>
              <a:ext uri="{FF2B5EF4-FFF2-40B4-BE49-F238E27FC236}">
                <a16:creationId xmlns:a16="http://schemas.microsoft.com/office/drawing/2014/main" id="{478D92F4-C9C7-4293-81E0-6AE662579E32}"/>
              </a:ext>
            </a:extLst>
          </p:cNvPr>
          <p:cNvSpPr txBox="1">
            <a:spLocks noChangeArrowheads="1"/>
          </p:cNvSpPr>
          <p:nvPr/>
        </p:nvSpPr>
        <p:spPr bwMode="auto">
          <a:xfrm>
            <a:off x="4525963" y="4157663"/>
            <a:ext cx="28368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ea typeface="楷体_GB2312" pitchFamily="49" charset="-122"/>
              </a:rPr>
              <a:t>           是感生电场</a:t>
            </a:r>
          </a:p>
        </p:txBody>
      </p:sp>
      <p:graphicFrame>
        <p:nvGraphicFramePr>
          <p:cNvPr id="117775" name="Object 15">
            <a:extLst>
              <a:ext uri="{FF2B5EF4-FFF2-40B4-BE49-F238E27FC236}">
                <a16:creationId xmlns:a16="http://schemas.microsoft.com/office/drawing/2014/main" id="{668E8E3E-D526-4C60-9710-2E4ADEB1D425}"/>
              </a:ext>
            </a:extLst>
          </p:cNvPr>
          <p:cNvGraphicFramePr>
            <a:graphicFrameLocks/>
          </p:cNvGraphicFramePr>
          <p:nvPr/>
        </p:nvGraphicFramePr>
        <p:xfrm>
          <a:off x="2525713" y="4891088"/>
          <a:ext cx="2933700" cy="823912"/>
        </p:xfrm>
        <a:graphic>
          <a:graphicData uri="http://schemas.openxmlformats.org/presentationml/2006/ole">
            <mc:AlternateContent xmlns:mc="http://schemas.openxmlformats.org/markup-compatibility/2006">
              <mc:Choice xmlns:v="urn:schemas-microsoft-com:vml" Requires="v">
                <p:oleObj spid="_x0000_s19476" name="公式" r:id="rId7" imgW="2828832" imgH="733320" progId="Equation.3">
                  <p:embed/>
                </p:oleObj>
              </mc:Choice>
              <mc:Fallback>
                <p:oleObj name="公式" r:id="rId7" imgW="2828832" imgH="733320"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5713" y="4891088"/>
                        <a:ext cx="29337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6" name="Object 16">
            <a:extLst>
              <a:ext uri="{FF2B5EF4-FFF2-40B4-BE49-F238E27FC236}">
                <a16:creationId xmlns:a16="http://schemas.microsoft.com/office/drawing/2014/main" id="{77E782D3-BDB0-40C0-8CC1-2927E9CD2864}"/>
              </a:ext>
            </a:extLst>
          </p:cNvPr>
          <p:cNvGraphicFramePr>
            <a:graphicFrameLocks/>
          </p:cNvGraphicFramePr>
          <p:nvPr/>
        </p:nvGraphicFramePr>
        <p:xfrm>
          <a:off x="2868613" y="5686425"/>
          <a:ext cx="1914525" cy="823913"/>
        </p:xfrm>
        <a:graphic>
          <a:graphicData uri="http://schemas.openxmlformats.org/presentationml/2006/ole">
            <mc:AlternateContent xmlns:mc="http://schemas.openxmlformats.org/markup-compatibility/2006">
              <mc:Choice xmlns:v="urn:schemas-microsoft-com:vml" Requires="v">
                <p:oleObj spid="_x0000_s19477" name="公式" r:id="rId9" imgW="1809621" imgH="733320" progId="Equation.3">
                  <p:embed/>
                </p:oleObj>
              </mc:Choice>
              <mc:Fallback>
                <p:oleObj name="公式" r:id="rId9" imgW="1809621" imgH="733320"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8613" y="5686425"/>
                        <a:ext cx="191452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7" name="Rectangle 17">
            <a:extLst>
              <a:ext uri="{FF2B5EF4-FFF2-40B4-BE49-F238E27FC236}">
                <a16:creationId xmlns:a16="http://schemas.microsoft.com/office/drawing/2014/main" id="{0019791F-2E55-4649-9B87-8576D4154A7B}"/>
              </a:ext>
            </a:extLst>
          </p:cNvPr>
          <p:cNvSpPr>
            <a:spLocks noChangeArrowheads="1"/>
          </p:cNvSpPr>
          <p:nvPr/>
        </p:nvSpPr>
        <p:spPr bwMode="auto">
          <a:xfrm>
            <a:off x="727075" y="8715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wipe(left)">
                                      <p:cBhvr>
                                        <p:cTn id="7" dur="500"/>
                                        <p:tgtEl>
                                          <p:spTgt spid="1177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777"/>
                                        </p:tgtEl>
                                        <p:attrNameLst>
                                          <p:attrName>style.visibility</p:attrName>
                                        </p:attrNameLst>
                                      </p:cBhvr>
                                      <p:to>
                                        <p:strVal val="visible"/>
                                      </p:to>
                                    </p:set>
                                    <p:animEffect transition="in" filter="wipe(left)">
                                      <p:cBhvr>
                                        <p:cTn id="12" dur="500"/>
                                        <p:tgtEl>
                                          <p:spTgt spid="117777"/>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7763"/>
                                        </p:tgtEl>
                                        <p:attrNameLst>
                                          <p:attrName>style.visibility</p:attrName>
                                        </p:attrNameLst>
                                      </p:cBhvr>
                                      <p:to>
                                        <p:strVal val="visible"/>
                                      </p:to>
                                    </p:set>
                                    <p:animEffect transition="in" filter="wipe(left)">
                                      <p:cBhvr>
                                        <p:cTn id="16" dur="500"/>
                                        <p:tgtEl>
                                          <p:spTgt spid="11776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7764"/>
                                        </p:tgtEl>
                                        <p:attrNameLst>
                                          <p:attrName>style.visibility</p:attrName>
                                        </p:attrNameLst>
                                      </p:cBhvr>
                                      <p:to>
                                        <p:strVal val="visible"/>
                                      </p:to>
                                    </p:set>
                                    <p:animEffect transition="in" filter="wipe(left)">
                                      <p:cBhvr>
                                        <p:cTn id="21" dur="500"/>
                                        <p:tgtEl>
                                          <p:spTgt spid="11776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7765"/>
                                        </p:tgtEl>
                                        <p:attrNameLst>
                                          <p:attrName>style.visibility</p:attrName>
                                        </p:attrNameLst>
                                      </p:cBhvr>
                                      <p:to>
                                        <p:strVal val="visible"/>
                                      </p:to>
                                    </p:set>
                                    <p:animEffect transition="in" filter="wipe(left)">
                                      <p:cBhvr>
                                        <p:cTn id="26" dur="500"/>
                                        <p:tgtEl>
                                          <p:spTgt spid="11776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7767"/>
                                        </p:tgtEl>
                                        <p:attrNameLst>
                                          <p:attrName>style.visibility</p:attrName>
                                        </p:attrNameLst>
                                      </p:cBhvr>
                                      <p:to>
                                        <p:strVal val="visible"/>
                                      </p:to>
                                    </p:set>
                                    <p:animEffect transition="in" filter="wipe(left)">
                                      <p:cBhvr>
                                        <p:cTn id="31" dur="500"/>
                                        <p:tgtEl>
                                          <p:spTgt spid="11776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7768"/>
                                        </p:tgtEl>
                                        <p:attrNameLst>
                                          <p:attrName>style.visibility</p:attrName>
                                        </p:attrNameLst>
                                      </p:cBhvr>
                                      <p:to>
                                        <p:strVal val="visible"/>
                                      </p:to>
                                    </p:set>
                                    <p:animEffect transition="in" filter="wipe(left)">
                                      <p:cBhvr>
                                        <p:cTn id="36" dur="500"/>
                                        <p:tgtEl>
                                          <p:spTgt spid="11776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528" fill="hold" grpId="0" nodeType="clickEffect">
                                  <p:stCondLst>
                                    <p:cond delay="0"/>
                                  </p:stCondLst>
                                  <p:childTnLst>
                                    <p:set>
                                      <p:cBhvr>
                                        <p:cTn id="40" dur="1" fill="hold">
                                          <p:stCondLst>
                                            <p:cond delay="0"/>
                                          </p:stCondLst>
                                        </p:cTn>
                                        <p:tgtEl>
                                          <p:spTgt spid="117769"/>
                                        </p:tgtEl>
                                        <p:attrNameLst>
                                          <p:attrName>style.visibility</p:attrName>
                                        </p:attrNameLst>
                                      </p:cBhvr>
                                      <p:to>
                                        <p:strVal val="visible"/>
                                      </p:to>
                                    </p:set>
                                    <p:anim calcmode="lin" valueType="num">
                                      <p:cBhvr>
                                        <p:cTn id="41" dur="500" fill="hold"/>
                                        <p:tgtEl>
                                          <p:spTgt spid="117769"/>
                                        </p:tgtEl>
                                        <p:attrNameLst>
                                          <p:attrName>ppt_w</p:attrName>
                                        </p:attrNameLst>
                                      </p:cBhvr>
                                      <p:tavLst>
                                        <p:tav tm="0">
                                          <p:val>
                                            <p:fltVal val="0"/>
                                          </p:val>
                                        </p:tav>
                                        <p:tav tm="100000">
                                          <p:val>
                                            <p:strVal val="#ppt_w"/>
                                          </p:val>
                                        </p:tav>
                                      </p:tavLst>
                                    </p:anim>
                                    <p:anim calcmode="lin" valueType="num">
                                      <p:cBhvr>
                                        <p:cTn id="42" dur="500" fill="hold"/>
                                        <p:tgtEl>
                                          <p:spTgt spid="117769"/>
                                        </p:tgtEl>
                                        <p:attrNameLst>
                                          <p:attrName>ppt_h</p:attrName>
                                        </p:attrNameLst>
                                      </p:cBhvr>
                                      <p:tavLst>
                                        <p:tav tm="0">
                                          <p:val>
                                            <p:fltVal val="0"/>
                                          </p:val>
                                        </p:tav>
                                        <p:tav tm="100000">
                                          <p:val>
                                            <p:strVal val="#ppt_h"/>
                                          </p:val>
                                        </p:tav>
                                      </p:tavLst>
                                    </p:anim>
                                    <p:anim calcmode="lin" valueType="num">
                                      <p:cBhvr>
                                        <p:cTn id="43" dur="500" fill="hold"/>
                                        <p:tgtEl>
                                          <p:spTgt spid="117769"/>
                                        </p:tgtEl>
                                        <p:attrNameLst>
                                          <p:attrName>ppt_x</p:attrName>
                                        </p:attrNameLst>
                                      </p:cBhvr>
                                      <p:tavLst>
                                        <p:tav tm="0">
                                          <p:val>
                                            <p:fltVal val="0.5"/>
                                          </p:val>
                                        </p:tav>
                                        <p:tav tm="100000">
                                          <p:val>
                                            <p:strVal val="#ppt_x"/>
                                          </p:val>
                                        </p:tav>
                                      </p:tavLst>
                                    </p:anim>
                                    <p:anim calcmode="lin" valueType="num">
                                      <p:cBhvr>
                                        <p:cTn id="44" dur="500" fill="hold"/>
                                        <p:tgtEl>
                                          <p:spTgt spid="117769"/>
                                        </p:tgtEl>
                                        <p:attrNameLst>
                                          <p:attrName>ppt_y</p:attrName>
                                        </p:attrNameLst>
                                      </p:cBhvr>
                                      <p:tavLst>
                                        <p:tav tm="0">
                                          <p:val>
                                            <p:fltVal val="0.5"/>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17766"/>
                                        </p:tgtEl>
                                        <p:attrNameLst>
                                          <p:attrName>style.visibility</p:attrName>
                                        </p:attrNameLst>
                                      </p:cBhvr>
                                      <p:to>
                                        <p:strVal val="visible"/>
                                      </p:to>
                                    </p:set>
                                    <p:animEffect transition="in" filter="wipe(left)">
                                      <p:cBhvr>
                                        <p:cTn id="49" dur="500"/>
                                        <p:tgtEl>
                                          <p:spTgt spid="11776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17770"/>
                                        </p:tgtEl>
                                        <p:attrNameLst>
                                          <p:attrName>style.visibility</p:attrName>
                                        </p:attrNameLst>
                                      </p:cBhvr>
                                      <p:to>
                                        <p:strVal val="visible"/>
                                      </p:to>
                                    </p:set>
                                    <p:animEffect transition="in" filter="wipe(left)">
                                      <p:cBhvr>
                                        <p:cTn id="54" dur="500"/>
                                        <p:tgtEl>
                                          <p:spTgt spid="11777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17772"/>
                                        </p:tgtEl>
                                        <p:attrNameLst>
                                          <p:attrName>style.visibility</p:attrName>
                                        </p:attrNameLst>
                                      </p:cBhvr>
                                      <p:to>
                                        <p:strVal val="visible"/>
                                      </p:to>
                                    </p:set>
                                    <p:animEffect transition="in" filter="wipe(left)">
                                      <p:cBhvr>
                                        <p:cTn id="59" dur="500"/>
                                        <p:tgtEl>
                                          <p:spTgt spid="11777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7771"/>
                                        </p:tgtEl>
                                        <p:attrNameLst>
                                          <p:attrName>style.visibility</p:attrName>
                                        </p:attrNameLst>
                                      </p:cBhvr>
                                      <p:to>
                                        <p:strVal val="visible"/>
                                      </p:to>
                                    </p:set>
                                    <p:animEffect transition="in" filter="wipe(left)">
                                      <p:cBhvr>
                                        <p:cTn id="64" dur="500"/>
                                        <p:tgtEl>
                                          <p:spTgt spid="117771"/>
                                        </p:tgtEl>
                                      </p:cBhvr>
                                    </p:animEffect>
                                  </p:childTnLst>
                                </p:cTn>
                              </p:par>
                            </p:childTnLst>
                          </p:cTn>
                        </p:par>
                        <p:par>
                          <p:cTn id="65" fill="hold" nodeType="afterGroup">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17774"/>
                                        </p:tgtEl>
                                        <p:attrNameLst>
                                          <p:attrName>style.visibility</p:attrName>
                                        </p:attrNameLst>
                                      </p:cBhvr>
                                      <p:to>
                                        <p:strVal val="visible"/>
                                      </p:to>
                                    </p:set>
                                    <p:animEffect transition="in" filter="wipe(left)">
                                      <p:cBhvr>
                                        <p:cTn id="68" dur="500"/>
                                        <p:tgtEl>
                                          <p:spTgt spid="11777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7773"/>
                                        </p:tgtEl>
                                        <p:attrNameLst>
                                          <p:attrName>style.visibility</p:attrName>
                                        </p:attrNameLst>
                                      </p:cBhvr>
                                      <p:to>
                                        <p:strVal val="visible"/>
                                      </p:to>
                                    </p:set>
                                    <p:animEffect transition="in" filter="wipe(left)">
                                      <p:cBhvr>
                                        <p:cTn id="73" dur="500"/>
                                        <p:tgtEl>
                                          <p:spTgt spid="11777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17775"/>
                                        </p:tgtEl>
                                        <p:attrNameLst>
                                          <p:attrName>style.visibility</p:attrName>
                                        </p:attrNameLst>
                                      </p:cBhvr>
                                      <p:to>
                                        <p:strVal val="visible"/>
                                      </p:to>
                                    </p:set>
                                    <p:animEffect transition="in" filter="wipe(left)">
                                      <p:cBhvr>
                                        <p:cTn id="78" dur="500"/>
                                        <p:tgtEl>
                                          <p:spTgt spid="117775"/>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17776"/>
                                        </p:tgtEl>
                                        <p:attrNameLst>
                                          <p:attrName>style.visibility</p:attrName>
                                        </p:attrNameLst>
                                      </p:cBhvr>
                                      <p:to>
                                        <p:strVal val="visible"/>
                                      </p:to>
                                    </p:set>
                                    <p:animEffect transition="in" filter="wipe(left)">
                                      <p:cBhvr>
                                        <p:cTn id="83" dur="500"/>
                                        <p:tgtEl>
                                          <p:spTgt spid="117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P spid="117763" grpId="0" autoUpdateAnimBg="0"/>
      <p:bldP spid="117764" grpId="0" autoUpdateAnimBg="0"/>
      <p:bldP spid="117765" grpId="0" autoUpdateAnimBg="0"/>
      <p:bldP spid="117766" grpId="0" autoUpdateAnimBg="0"/>
      <p:bldP spid="117767" grpId="0" autoUpdateAnimBg="0"/>
      <p:bldP spid="117768" grpId="0" autoUpdateAnimBg="0"/>
      <p:bldP spid="117769" grpId="0" animBg="1"/>
      <p:bldP spid="117770" grpId="0" autoUpdateAnimBg="0"/>
      <p:bldP spid="117773" grpId="0" autoUpdateAnimBg="0"/>
      <p:bldP spid="117774" grpId="0"/>
      <p:bldP spid="11777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6" name="Object 2">
            <a:extLst>
              <a:ext uri="{FF2B5EF4-FFF2-40B4-BE49-F238E27FC236}">
                <a16:creationId xmlns:a16="http://schemas.microsoft.com/office/drawing/2014/main" id="{0C1FDEF6-2750-4AE1-93DB-A87F724A39EF}"/>
              </a:ext>
            </a:extLst>
          </p:cNvPr>
          <p:cNvGraphicFramePr>
            <a:graphicFrameLocks/>
          </p:cNvGraphicFramePr>
          <p:nvPr/>
        </p:nvGraphicFramePr>
        <p:xfrm>
          <a:off x="4278313" y="1079500"/>
          <a:ext cx="1801812" cy="863600"/>
        </p:xfrm>
        <a:graphic>
          <a:graphicData uri="http://schemas.openxmlformats.org/presentationml/2006/ole">
            <mc:AlternateContent xmlns:mc="http://schemas.openxmlformats.org/markup-compatibility/2006">
              <mc:Choice xmlns:v="urn:schemas-microsoft-com:vml" Requires="v">
                <p:oleObj spid="_x0000_s20495" name="公式" r:id="rId3" imgW="1695354" imgH="771660" progId="Equation.3">
                  <p:embed/>
                </p:oleObj>
              </mc:Choice>
              <mc:Fallback>
                <p:oleObj name="公式" r:id="rId3" imgW="1695354" imgH="77166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8313" y="1079500"/>
                        <a:ext cx="18018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87" name="Rectangle 3">
            <a:extLst>
              <a:ext uri="{FF2B5EF4-FFF2-40B4-BE49-F238E27FC236}">
                <a16:creationId xmlns:a16="http://schemas.microsoft.com/office/drawing/2014/main" id="{6368EAA1-E3F6-45ED-A10A-37516AE10546}"/>
              </a:ext>
            </a:extLst>
          </p:cNvPr>
          <p:cNvSpPr>
            <a:spLocks noChangeArrowheads="1"/>
          </p:cNvSpPr>
          <p:nvPr/>
        </p:nvSpPr>
        <p:spPr bwMode="auto">
          <a:xfrm>
            <a:off x="2665413" y="1052513"/>
            <a:ext cx="3922712" cy="9318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b="1">
              <a:solidFill>
                <a:schemeClr val="bg1"/>
              </a:solidFill>
              <a:latin typeface="Times New Roman" panose="02020603050405020304" pitchFamily="18" charset="0"/>
            </a:endParaRPr>
          </a:p>
        </p:txBody>
      </p:sp>
      <p:sp>
        <p:nvSpPr>
          <p:cNvPr id="118788" name="Text Box 4">
            <a:extLst>
              <a:ext uri="{FF2B5EF4-FFF2-40B4-BE49-F238E27FC236}">
                <a16:creationId xmlns:a16="http://schemas.microsoft.com/office/drawing/2014/main" id="{446BF4F8-6984-43BD-AA35-7FCF21136940}"/>
              </a:ext>
            </a:extLst>
          </p:cNvPr>
          <p:cNvSpPr txBox="1">
            <a:spLocks noChangeArrowheads="1"/>
          </p:cNvSpPr>
          <p:nvPr/>
        </p:nvSpPr>
        <p:spPr bwMode="auto">
          <a:xfrm>
            <a:off x="974725" y="387350"/>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感生电场与变化磁场之间的关系</a:t>
            </a:r>
          </a:p>
        </p:txBody>
      </p:sp>
      <p:graphicFrame>
        <p:nvGraphicFramePr>
          <p:cNvPr id="118794" name="Object 10">
            <a:extLst>
              <a:ext uri="{FF2B5EF4-FFF2-40B4-BE49-F238E27FC236}">
                <a16:creationId xmlns:a16="http://schemas.microsoft.com/office/drawing/2014/main" id="{9D148727-D815-49FB-B8EE-F15C270A4924}"/>
              </a:ext>
            </a:extLst>
          </p:cNvPr>
          <p:cNvGraphicFramePr>
            <a:graphicFrameLocks/>
          </p:cNvGraphicFramePr>
          <p:nvPr/>
        </p:nvGraphicFramePr>
        <p:xfrm>
          <a:off x="2989263" y="1231900"/>
          <a:ext cx="1271587" cy="611188"/>
        </p:xfrm>
        <a:graphic>
          <a:graphicData uri="http://schemas.openxmlformats.org/presentationml/2006/ole">
            <mc:AlternateContent xmlns:mc="http://schemas.openxmlformats.org/markup-compatibility/2006">
              <mc:Choice xmlns:v="urn:schemas-microsoft-com:vml" Requires="v">
                <p:oleObj spid="_x0000_s20496" name="公式" r:id="rId5" imgW="1162112" imgH="504900" progId="Equation.3">
                  <p:embed/>
                </p:oleObj>
              </mc:Choice>
              <mc:Fallback>
                <p:oleObj name="公式" r:id="rId5" imgW="1162112" imgH="504900" progId="Equation.3">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231900"/>
                        <a:ext cx="1271587"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808" name="Rectangle 24">
            <a:extLst>
              <a:ext uri="{FF2B5EF4-FFF2-40B4-BE49-F238E27FC236}">
                <a16:creationId xmlns:a16="http://schemas.microsoft.com/office/drawing/2014/main" id="{49560A61-5D34-49BC-A79F-7A728FC9D9F8}"/>
              </a:ext>
            </a:extLst>
          </p:cNvPr>
          <p:cNvSpPr>
            <a:spLocks noChangeArrowheads="1"/>
          </p:cNvSpPr>
          <p:nvPr/>
        </p:nvSpPr>
        <p:spPr bwMode="auto">
          <a:xfrm>
            <a:off x="727075" y="2651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2" name="矩形 1">
            <a:extLst>
              <a:ext uri="{FF2B5EF4-FFF2-40B4-BE49-F238E27FC236}">
                <a16:creationId xmlns:a16="http://schemas.microsoft.com/office/drawing/2014/main" id="{7C59F8F3-9A26-4FDE-A09F-8F38394D5DA4}"/>
              </a:ext>
            </a:extLst>
          </p:cNvPr>
          <p:cNvSpPr>
            <a:spLocks noChangeArrowheads="1"/>
          </p:cNvSpPr>
          <p:nvPr/>
        </p:nvSpPr>
        <p:spPr bwMode="auto">
          <a:xfrm>
            <a:off x="485775" y="2133600"/>
            <a:ext cx="8281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chemeClr val="bg1"/>
                </a:solidFill>
                <a:latin typeface="Times New Roman" panose="02020603050405020304" pitchFamily="18" charset="0"/>
              </a:rPr>
              <a:t>B</a:t>
            </a:r>
            <a:r>
              <a:rPr kumimoji="1" lang="zh-CN" altLang="zh-CN" sz="2400" b="1">
                <a:solidFill>
                  <a:schemeClr val="bg1"/>
                </a:solidFill>
                <a:latin typeface="Times New Roman" panose="02020603050405020304" pitchFamily="18" charset="0"/>
              </a:rPr>
              <a:t>既是时间的函数，也是空间位置的函数，所以这里要用偏导数</a:t>
            </a:r>
            <a:r>
              <a:rPr kumimoji="1" lang="zh-CN" altLang="en-US" sz="2400" b="1">
                <a:solidFill>
                  <a:schemeClr val="bg1"/>
                </a:solidFill>
                <a:latin typeface="Times New Roman" panose="02020603050405020304" pitchFamily="18" charset="0"/>
              </a:rPr>
              <a:t>。</a:t>
            </a:r>
          </a:p>
        </p:txBody>
      </p:sp>
      <p:sp>
        <p:nvSpPr>
          <p:cNvPr id="46" name="矩形 45">
            <a:extLst>
              <a:ext uri="{FF2B5EF4-FFF2-40B4-BE49-F238E27FC236}">
                <a16:creationId xmlns:a16="http://schemas.microsoft.com/office/drawing/2014/main" id="{D31F17A3-67CD-4DB2-8A92-79C3AE7B79C1}"/>
              </a:ext>
            </a:extLst>
          </p:cNvPr>
          <p:cNvSpPr>
            <a:spLocks noChangeArrowheads="1"/>
          </p:cNvSpPr>
          <p:nvPr/>
        </p:nvSpPr>
        <p:spPr bwMode="auto">
          <a:xfrm>
            <a:off x="500063" y="3789363"/>
            <a:ext cx="82804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可见，电场既可以由电荷激发也可以由变化的磁场激发。而这两种电场有着明显不同的性质。空间中总电场是这两种电场的矢量叠加。通量的高斯定理和环量的环路定理也就是由这两种场的性质共同决定：</a:t>
            </a:r>
          </a:p>
        </p:txBody>
      </p:sp>
      <p:sp>
        <p:nvSpPr>
          <p:cNvPr id="3" name="TextBox 2">
            <a:extLst>
              <a:ext uri="{FF2B5EF4-FFF2-40B4-BE49-F238E27FC236}">
                <a16:creationId xmlns:a16="http://schemas.microsoft.com/office/drawing/2014/main" id="{E8818AB1-600F-4156-94CE-CB59B0F25ACE}"/>
              </a:ext>
            </a:extLst>
          </p:cNvPr>
          <p:cNvSpPr txBox="1">
            <a:spLocks noChangeArrowheads="1"/>
          </p:cNvSpPr>
          <p:nvPr/>
        </p:nvSpPr>
        <p:spPr bwMode="auto">
          <a:xfrm>
            <a:off x="908050" y="3106738"/>
            <a:ext cx="173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微分形式：</a:t>
            </a:r>
          </a:p>
        </p:txBody>
      </p:sp>
      <p:graphicFrame>
        <p:nvGraphicFramePr>
          <p:cNvPr id="4" name="对象 3">
            <a:extLst>
              <a:ext uri="{FF2B5EF4-FFF2-40B4-BE49-F238E27FC236}">
                <a16:creationId xmlns:a16="http://schemas.microsoft.com/office/drawing/2014/main" id="{97CF4949-4512-43F6-B66B-46EB65B81798}"/>
              </a:ext>
            </a:extLst>
          </p:cNvPr>
          <p:cNvGraphicFramePr>
            <a:graphicFrameLocks noChangeAspect="1"/>
          </p:cNvGraphicFramePr>
          <p:nvPr/>
        </p:nvGraphicFramePr>
        <p:xfrm>
          <a:off x="2657475" y="2927350"/>
          <a:ext cx="1698625" cy="788988"/>
        </p:xfrm>
        <a:graphic>
          <a:graphicData uri="http://schemas.openxmlformats.org/presentationml/2006/ole">
            <mc:AlternateContent xmlns:mc="http://schemas.openxmlformats.org/markup-compatibility/2006">
              <mc:Choice xmlns:v="urn:schemas-microsoft-com:vml" Requires="v">
                <p:oleObj spid="_x0000_s20497" name="Equation" r:id="rId7" imgW="901309" imgH="418918" progId="Equation.DSMT4">
                  <p:embed/>
                </p:oleObj>
              </mc:Choice>
              <mc:Fallback>
                <p:oleObj name="Equation" r:id="rId7" imgW="901309" imgH="418918" progId="Equation.DSMT4">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7475" y="2927350"/>
                        <a:ext cx="169862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D405B9A4-98B0-4EFE-8F5A-757F69D4B104}"/>
              </a:ext>
            </a:extLst>
          </p:cNvPr>
          <p:cNvGraphicFramePr>
            <a:graphicFrameLocks noChangeAspect="1"/>
          </p:cNvGraphicFramePr>
          <p:nvPr/>
        </p:nvGraphicFramePr>
        <p:xfrm>
          <a:off x="1258888" y="5589588"/>
          <a:ext cx="1674812" cy="576262"/>
        </p:xfrm>
        <a:graphic>
          <a:graphicData uri="http://schemas.openxmlformats.org/presentationml/2006/ole">
            <mc:AlternateContent xmlns:mc="http://schemas.openxmlformats.org/markup-compatibility/2006">
              <mc:Choice xmlns:v="urn:schemas-microsoft-com:vml" Requires="v">
                <p:oleObj spid="_x0000_s20498" name="Equation" r:id="rId9" imgW="774364" imgH="266584" progId="Equation.DSMT4">
                  <p:embed/>
                </p:oleObj>
              </mc:Choice>
              <mc:Fallback>
                <p:oleObj name="Equation" r:id="rId9" imgW="774364" imgH="266584" progId="Equation.DSMT4">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5589588"/>
                        <a:ext cx="16748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a:extLst>
              <a:ext uri="{FF2B5EF4-FFF2-40B4-BE49-F238E27FC236}">
                <a16:creationId xmlns:a16="http://schemas.microsoft.com/office/drawing/2014/main" id="{F8ECE4D4-BB48-46EE-A557-C67DFA0C94FB}"/>
              </a:ext>
            </a:extLst>
          </p:cNvPr>
          <p:cNvGraphicFramePr>
            <a:graphicFrameLocks noChangeAspect="1"/>
          </p:cNvGraphicFramePr>
          <p:nvPr/>
        </p:nvGraphicFramePr>
        <p:xfrm>
          <a:off x="3851275" y="5341938"/>
          <a:ext cx="1946275" cy="615950"/>
        </p:xfrm>
        <a:graphic>
          <a:graphicData uri="http://schemas.openxmlformats.org/presentationml/2006/ole">
            <mc:AlternateContent xmlns:mc="http://schemas.openxmlformats.org/markup-compatibility/2006">
              <mc:Choice xmlns:v="urn:schemas-microsoft-com:vml" Requires="v">
                <p:oleObj spid="_x0000_s20499" name="Equation" r:id="rId11" imgW="1206500" imgH="381000" progId="Equation.DSMT4">
                  <p:embed/>
                </p:oleObj>
              </mc:Choice>
              <mc:Fallback>
                <p:oleObj name="Equation" r:id="rId11" imgW="1206500" imgH="381000" progId="Equation.DSMT4">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1275" y="5341938"/>
                        <a:ext cx="19462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187B6412-5949-4BAF-A82F-B83FD9644504}"/>
              </a:ext>
            </a:extLst>
          </p:cNvPr>
          <p:cNvGraphicFramePr>
            <a:graphicFrameLocks noChangeAspect="1"/>
          </p:cNvGraphicFramePr>
          <p:nvPr/>
        </p:nvGraphicFramePr>
        <p:xfrm>
          <a:off x="3749675" y="5919788"/>
          <a:ext cx="2544763" cy="749300"/>
        </p:xfrm>
        <a:graphic>
          <a:graphicData uri="http://schemas.openxmlformats.org/presentationml/2006/ole">
            <mc:AlternateContent xmlns:mc="http://schemas.openxmlformats.org/markup-compatibility/2006">
              <mc:Choice xmlns:v="urn:schemas-microsoft-com:vml" Requires="v">
                <p:oleObj spid="_x0000_s20500" name="Equation" r:id="rId13" imgW="1422400" imgH="419100" progId="Equation.DSMT4">
                  <p:embed/>
                </p:oleObj>
              </mc:Choice>
              <mc:Fallback>
                <p:oleObj name="Equation" r:id="rId13" imgW="1422400" imgH="419100" progId="Equation.DSMT4">
                  <p:embed/>
                  <p:pic>
                    <p:nvPicPr>
                      <p:cNvPr id="0" name="对象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9675" y="5919788"/>
                        <a:ext cx="25447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extLst>
              <a:ext uri="{FF2B5EF4-FFF2-40B4-BE49-F238E27FC236}">
                <a16:creationId xmlns:a16="http://schemas.microsoft.com/office/drawing/2014/main" id="{0216B748-438C-405C-87BC-70048827022D}"/>
              </a:ext>
            </a:extLst>
          </p:cNvPr>
          <p:cNvGraphicFramePr>
            <a:graphicFrameLocks noChangeAspect="1"/>
          </p:cNvGraphicFramePr>
          <p:nvPr/>
        </p:nvGraphicFramePr>
        <p:xfrm>
          <a:off x="6605588" y="5732463"/>
          <a:ext cx="819150" cy="349250"/>
        </p:xfrm>
        <a:graphic>
          <a:graphicData uri="http://schemas.openxmlformats.org/presentationml/2006/ole">
            <mc:AlternateContent xmlns:mc="http://schemas.openxmlformats.org/markup-compatibility/2006">
              <mc:Choice xmlns:v="urn:schemas-microsoft-com:vml" Requires="v">
                <p:oleObj spid="_x0000_s20501" name="Equation" r:id="rId15" imgW="507780" imgH="215806" progId="Equation.DSMT4">
                  <p:embed/>
                </p:oleObj>
              </mc:Choice>
              <mc:Fallback>
                <p:oleObj name="Equation" r:id="rId15" imgW="507780" imgH="215806" progId="Equation.DSMT4">
                  <p:embed/>
                  <p:pic>
                    <p:nvPicPr>
                      <p:cNvPr id="0" name="对象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05588" y="5732463"/>
                        <a:ext cx="8191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808"/>
                                        </p:tgtEl>
                                        <p:attrNameLst>
                                          <p:attrName>style.visibility</p:attrName>
                                        </p:attrNameLst>
                                      </p:cBhvr>
                                      <p:to>
                                        <p:strVal val="visible"/>
                                      </p:to>
                                    </p:set>
                                    <p:animEffect transition="in" filter="wipe(left)">
                                      <p:cBhvr>
                                        <p:cTn id="7" dur="500"/>
                                        <p:tgtEl>
                                          <p:spTgt spid="11880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8788"/>
                                        </p:tgtEl>
                                        <p:attrNameLst>
                                          <p:attrName>style.visibility</p:attrName>
                                        </p:attrNameLst>
                                      </p:cBhvr>
                                      <p:to>
                                        <p:strVal val="visible"/>
                                      </p:to>
                                    </p:set>
                                    <p:animEffect transition="in" filter="wipe(left)">
                                      <p:cBhvr>
                                        <p:cTn id="11" dur="500"/>
                                        <p:tgtEl>
                                          <p:spTgt spid="1187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18794"/>
                                        </p:tgtEl>
                                        <p:attrNameLst>
                                          <p:attrName>style.visibility</p:attrName>
                                        </p:attrNameLst>
                                      </p:cBhvr>
                                      <p:to>
                                        <p:strVal val="visible"/>
                                      </p:to>
                                    </p:set>
                                    <p:animEffect transition="in" filter="wipe(left)">
                                      <p:cBhvr>
                                        <p:cTn id="16" dur="500"/>
                                        <p:tgtEl>
                                          <p:spTgt spid="11879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18786"/>
                                        </p:tgtEl>
                                        <p:attrNameLst>
                                          <p:attrName>style.visibility</p:attrName>
                                        </p:attrNameLst>
                                      </p:cBhvr>
                                      <p:to>
                                        <p:strVal val="visible"/>
                                      </p:to>
                                    </p:set>
                                    <p:animEffect transition="in" filter="wipe(left)">
                                      <p:cBhvr>
                                        <p:cTn id="21" dur="500"/>
                                        <p:tgtEl>
                                          <p:spTgt spid="11878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8787"/>
                                        </p:tgtEl>
                                        <p:attrNameLst>
                                          <p:attrName>style.visibility</p:attrName>
                                        </p:attrNameLst>
                                      </p:cBhvr>
                                      <p:to>
                                        <p:strVal val="visible"/>
                                      </p:to>
                                    </p:set>
                                    <p:animEffect transition="in" filter="wipe(left)">
                                      <p:cBhvr>
                                        <p:cTn id="26" dur="500"/>
                                        <p:tgtEl>
                                          <p:spTgt spid="11878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animBg="1"/>
      <p:bldP spid="118788" grpId="0" autoUpdateAnimBg="0"/>
      <p:bldP spid="118808" grpId="0" autoUpdateAnimBg="0"/>
      <p:bldP spid="2" grpId="0"/>
      <p:bldP spid="46"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a:extLst>
              <a:ext uri="{FF2B5EF4-FFF2-40B4-BE49-F238E27FC236}">
                <a16:creationId xmlns:a16="http://schemas.microsoft.com/office/drawing/2014/main" id="{037198EB-0B6B-4266-91B5-FE2DC1ACB53B}"/>
              </a:ext>
            </a:extLst>
          </p:cNvPr>
          <p:cNvSpPr txBox="1">
            <a:spLocks noChangeArrowheads="1"/>
          </p:cNvSpPr>
          <p:nvPr/>
        </p:nvSpPr>
        <p:spPr bwMode="auto">
          <a:xfrm>
            <a:off x="685800" y="12954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电流的磁效应</a:t>
            </a:r>
          </a:p>
        </p:txBody>
      </p:sp>
      <p:sp>
        <p:nvSpPr>
          <p:cNvPr id="105475" name="Text Box 3">
            <a:extLst>
              <a:ext uri="{FF2B5EF4-FFF2-40B4-BE49-F238E27FC236}">
                <a16:creationId xmlns:a16="http://schemas.microsoft.com/office/drawing/2014/main" id="{6EF7C6A0-F5E4-47F4-938A-82F38B49B428}"/>
              </a:ext>
            </a:extLst>
          </p:cNvPr>
          <p:cNvSpPr txBox="1">
            <a:spLocks noChangeArrowheads="1"/>
          </p:cNvSpPr>
          <p:nvPr/>
        </p:nvSpPr>
        <p:spPr bwMode="auto">
          <a:xfrm>
            <a:off x="5067300" y="1295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磁的电效应</a:t>
            </a:r>
          </a:p>
        </p:txBody>
      </p:sp>
      <p:sp>
        <p:nvSpPr>
          <p:cNvPr id="105476" name="AutoShape 4">
            <a:extLst>
              <a:ext uri="{FF2B5EF4-FFF2-40B4-BE49-F238E27FC236}">
                <a16:creationId xmlns:a16="http://schemas.microsoft.com/office/drawing/2014/main" id="{06039638-8E5C-4F99-8AC1-3B32DB95A04F}"/>
              </a:ext>
            </a:extLst>
          </p:cNvPr>
          <p:cNvSpPr>
            <a:spLocks noChangeArrowheads="1"/>
          </p:cNvSpPr>
          <p:nvPr/>
        </p:nvSpPr>
        <p:spPr bwMode="auto">
          <a:xfrm>
            <a:off x="2808288" y="1443038"/>
            <a:ext cx="481012" cy="195262"/>
          </a:xfrm>
          <a:prstGeom prst="rightArrow">
            <a:avLst>
              <a:gd name="adj1" fmla="val 50000"/>
              <a:gd name="adj2" fmla="val 6158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77" name="AutoShape 5">
            <a:extLst>
              <a:ext uri="{FF2B5EF4-FFF2-40B4-BE49-F238E27FC236}">
                <a16:creationId xmlns:a16="http://schemas.microsoft.com/office/drawing/2014/main" id="{61522D08-0FCD-48FD-B022-8F3802294FBE}"/>
              </a:ext>
            </a:extLst>
          </p:cNvPr>
          <p:cNvSpPr>
            <a:spLocks noChangeArrowheads="1"/>
          </p:cNvSpPr>
          <p:nvPr/>
        </p:nvSpPr>
        <p:spPr bwMode="auto">
          <a:xfrm>
            <a:off x="4533900" y="1430338"/>
            <a:ext cx="525463" cy="214312"/>
          </a:xfrm>
          <a:prstGeom prst="rightArrow">
            <a:avLst>
              <a:gd name="adj1" fmla="val 50000"/>
              <a:gd name="adj2" fmla="val 6129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78" name="Text Box 6">
            <a:extLst>
              <a:ext uri="{FF2B5EF4-FFF2-40B4-BE49-F238E27FC236}">
                <a16:creationId xmlns:a16="http://schemas.microsoft.com/office/drawing/2014/main" id="{0E631160-AC7F-42F6-A098-1530C4EFF988}"/>
              </a:ext>
            </a:extLst>
          </p:cNvPr>
          <p:cNvSpPr txBox="1">
            <a:spLocks noChangeArrowheads="1"/>
          </p:cNvSpPr>
          <p:nvPr/>
        </p:nvSpPr>
        <p:spPr bwMode="auto">
          <a:xfrm>
            <a:off x="3333750" y="1295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电生磁</a:t>
            </a:r>
          </a:p>
        </p:txBody>
      </p:sp>
      <p:sp>
        <p:nvSpPr>
          <p:cNvPr id="105479" name="Text Box 7">
            <a:extLst>
              <a:ext uri="{FF2B5EF4-FFF2-40B4-BE49-F238E27FC236}">
                <a16:creationId xmlns:a16="http://schemas.microsoft.com/office/drawing/2014/main" id="{01D1F69B-A43F-4145-B2B8-CABB56F6CE06}"/>
              </a:ext>
            </a:extLst>
          </p:cNvPr>
          <p:cNvSpPr txBox="1">
            <a:spLocks noChangeArrowheads="1"/>
          </p:cNvSpPr>
          <p:nvPr/>
        </p:nvSpPr>
        <p:spPr bwMode="auto">
          <a:xfrm>
            <a:off x="0" y="28575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11.1  </a:t>
            </a:r>
            <a:r>
              <a:rPr kumimoji="1" lang="zh-CN" altLang="en-US" sz="3200" b="1">
                <a:solidFill>
                  <a:srgbClr val="66FF33"/>
                </a:solidFill>
                <a:latin typeface="Times New Roman" panose="02020603050405020304" pitchFamily="18" charset="0"/>
                <a:ea typeface="黑体" panose="02010609060101010101" pitchFamily="49" charset="-122"/>
              </a:rPr>
              <a:t>电磁感应</a:t>
            </a:r>
          </a:p>
        </p:txBody>
      </p:sp>
      <p:sp>
        <p:nvSpPr>
          <p:cNvPr id="105480" name="Text Box 8">
            <a:extLst>
              <a:ext uri="{FF2B5EF4-FFF2-40B4-BE49-F238E27FC236}">
                <a16:creationId xmlns:a16="http://schemas.microsoft.com/office/drawing/2014/main" id="{4311E8E2-DDE5-42B6-B584-A0F2D18A4AB6}"/>
              </a:ext>
            </a:extLst>
          </p:cNvPr>
          <p:cNvSpPr txBox="1">
            <a:spLocks noChangeArrowheads="1"/>
          </p:cNvSpPr>
          <p:nvPr/>
        </p:nvSpPr>
        <p:spPr bwMode="auto">
          <a:xfrm>
            <a:off x="704850" y="180975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法拉第的实验：</a:t>
            </a:r>
          </a:p>
        </p:txBody>
      </p:sp>
      <p:sp>
        <p:nvSpPr>
          <p:cNvPr id="105481" name="Text Box 9">
            <a:extLst>
              <a:ext uri="{FF2B5EF4-FFF2-40B4-BE49-F238E27FC236}">
                <a16:creationId xmlns:a16="http://schemas.microsoft.com/office/drawing/2014/main" id="{89CF429D-EFD9-4F9E-B5DF-8E86A89FFCC4}"/>
              </a:ext>
            </a:extLst>
          </p:cNvPr>
          <p:cNvSpPr txBox="1">
            <a:spLocks noChangeArrowheads="1"/>
          </p:cNvSpPr>
          <p:nvPr/>
        </p:nvSpPr>
        <p:spPr bwMode="auto">
          <a:xfrm>
            <a:off x="1143000" y="2305050"/>
            <a:ext cx="6831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磁铁与线圈有相对运动，线圈中产生电流</a:t>
            </a:r>
          </a:p>
        </p:txBody>
      </p:sp>
      <p:sp>
        <p:nvSpPr>
          <p:cNvPr id="105482" name="AutoShape 10">
            <a:extLst>
              <a:ext uri="{FF2B5EF4-FFF2-40B4-BE49-F238E27FC236}">
                <a16:creationId xmlns:a16="http://schemas.microsoft.com/office/drawing/2014/main" id="{E0F995A3-F671-4DD8-A3A6-E5CA28AFA070}"/>
              </a:ext>
            </a:extLst>
          </p:cNvPr>
          <p:cNvSpPr>
            <a:spLocks noChangeArrowheads="1"/>
          </p:cNvSpPr>
          <p:nvPr/>
        </p:nvSpPr>
        <p:spPr bwMode="auto">
          <a:xfrm>
            <a:off x="7581900" y="990600"/>
            <a:ext cx="762000" cy="2209800"/>
          </a:xfrm>
          <a:prstGeom prst="can">
            <a:avLst>
              <a:gd name="adj" fmla="val 36035"/>
            </a:avLst>
          </a:prstGeom>
          <a:gradFill rotWithShape="0">
            <a:gsLst>
              <a:gs pos="0">
                <a:srgbClr val="005E76"/>
              </a:gs>
              <a:gs pos="50000">
                <a:srgbClr val="00CCFF"/>
              </a:gs>
              <a:gs pos="100000">
                <a:srgbClr val="005E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483" name="Object 11">
            <a:extLst>
              <a:ext uri="{FF2B5EF4-FFF2-40B4-BE49-F238E27FC236}">
                <a16:creationId xmlns:a16="http://schemas.microsoft.com/office/drawing/2014/main" id="{CA038047-50E9-4E5C-89C2-898432680131}"/>
              </a:ext>
            </a:extLst>
          </p:cNvPr>
          <p:cNvGraphicFramePr>
            <a:graphicFrameLocks noChangeAspect="1"/>
          </p:cNvGraphicFramePr>
          <p:nvPr/>
        </p:nvGraphicFramePr>
        <p:xfrm>
          <a:off x="7658100" y="1219200"/>
          <a:ext cx="628650" cy="644525"/>
        </p:xfrm>
        <a:graphic>
          <a:graphicData uri="http://schemas.openxmlformats.org/presentationml/2006/ole">
            <mc:AlternateContent xmlns:mc="http://schemas.openxmlformats.org/markup-compatibility/2006">
              <mc:Choice xmlns:v="urn:schemas-microsoft-com:vml" Requires="v">
                <p:oleObj spid="_x0000_s3110" name="Equation" r:id="rId3" imgW="85632" imgH="85860" progId="Equation.3">
                  <p:embed/>
                </p:oleObj>
              </mc:Choice>
              <mc:Fallback>
                <p:oleObj name="Equation" r:id="rId3" imgW="85632" imgH="8586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8100" y="1219200"/>
                        <a:ext cx="62865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84" name="Object 12">
            <a:extLst>
              <a:ext uri="{FF2B5EF4-FFF2-40B4-BE49-F238E27FC236}">
                <a16:creationId xmlns:a16="http://schemas.microsoft.com/office/drawing/2014/main" id="{1018C96A-A71E-4E06-9E1C-03F8BBFB5EB4}"/>
              </a:ext>
            </a:extLst>
          </p:cNvPr>
          <p:cNvGraphicFramePr>
            <a:graphicFrameLocks noChangeAspect="1"/>
          </p:cNvGraphicFramePr>
          <p:nvPr/>
        </p:nvGraphicFramePr>
        <p:xfrm>
          <a:off x="7734300" y="2590800"/>
          <a:ext cx="495300" cy="644525"/>
        </p:xfrm>
        <a:graphic>
          <a:graphicData uri="http://schemas.openxmlformats.org/presentationml/2006/ole">
            <mc:AlternateContent xmlns:mc="http://schemas.openxmlformats.org/markup-compatibility/2006">
              <mc:Choice xmlns:v="urn:schemas-microsoft-com:vml" Requires="v">
                <p:oleObj spid="_x0000_s3111" name="Equation" r:id="rId5" imgW="47543" imgH="85860" progId="Equation.3">
                  <p:embed/>
                </p:oleObj>
              </mc:Choice>
              <mc:Fallback>
                <p:oleObj name="Equation" r:id="rId5" imgW="47543" imgH="8586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4300" y="2590800"/>
                        <a:ext cx="49530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85" name="Oval 13">
            <a:extLst>
              <a:ext uri="{FF2B5EF4-FFF2-40B4-BE49-F238E27FC236}">
                <a16:creationId xmlns:a16="http://schemas.microsoft.com/office/drawing/2014/main" id="{624AEE33-60E4-4B6A-B968-E6599C330D53}"/>
              </a:ext>
            </a:extLst>
          </p:cNvPr>
          <p:cNvSpPr>
            <a:spLocks noChangeArrowheads="1"/>
          </p:cNvSpPr>
          <p:nvPr/>
        </p:nvSpPr>
        <p:spPr bwMode="auto">
          <a:xfrm>
            <a:off x="7200900" y="1903413"/>
            <a:ext cx="1606550" cy="325437"/>
          </a:xfrm>
          <a:prstGeom prst="ellipse">
            <a:avLst/>
          </a:prstGeom>
          <a:noFill/>
          <a:ln w="50800">
            <a:solidFill>
              <a:srgbClr val="FFFF00"/>
            </a:solidFill>
            <a:round/>
            <a:headEnd/>
            <a:tailEnd/>
          </a:ln>
          <a:effectLst/>
          <a:extLst>
            <a:ext uri="{909E8E84-426E-40DD-AFC4-6F175D3DCCD1}">
              <a14:hiddenFill xmlns:a14="http://schemas.microsoft.com/office/drawing/2010/main">
                <a:solidFill>
                  <a:srgbClr val="FFFF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86" name="AutoShape 14">
            <a:extLst>
              <a:ext uri="{FF2B5EF4-FFF2-40B4-BE49-F238E27FC236}">
                <a16:creationId xmlns:a16="http://schemas.microsoft.com/office/drawing/2014/main" id="{E2C3BB51-B412-45BB-8F5D-D1F9C331B3C2}"/>
              </a:ext>
            </a:extLst>
          </p:cNvPr>
          <p:cNvSpPr>
            <a:spLocks noChangeArrowheads="1"/>
          </p:cNvSpPr>
          <p:nvPr/>
        </p:nvSpPr>
        <p:spPr bwMode="auto">
          <a:xfrm>
            <a:off x="7581900" y="1752600"/>
            <a:ext cx="762000" cy="228600"/>
          </a:xfrm>
          <a:prstGeom prst="can">
            <a:avLst>
              <a:gd name="adj" fmla="val 0"/>
            </a:avLst>
          </a:prstGeom>
          <a:gradFill rotWithShape="0">
            <a:gsLst>
              <a:gs pos="0">
                <a:srgbClr val="005E76"/>
              </a:gs>
              <a:gs pos="50000">
                <a:srgbClr val="00CCFF"/>
              </a:gs>
              <a:gs pos="100000">
                <a:srgbClr val="005E7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487" name="Text Box 15">
            <a:extLst>
              <a:ext uri="{FF2B5EF4-FFF2-40B4-BE49-F238E27FC236}">
                <a16:creationId xmlns:a16="http://schemas.microsoft.com/office/drawing/2014/main" id="{0D893CBB-2395-4110-88C9-A34DB3CDAE75}"/>
              </a:ext>
            </a:extLst>
          </p:cNvPr>
          <p:cNvSpPr txBox="1">
            <a:spLocks noChangeArrowheads="1"/>
          </p:cNvSpPr>
          <p:nvPr/>
        </p:nvSpPr>
        <p:spPr bwMode="auto">
          <a:xfrm>
            <a:off x="1028700" y="2838450"/>
            <a:ext cx="731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cs typeface="Times New Roman" panose="02020603050405020304" pitchFamily="18" charset="0"/>
              </a:rPr>
              <a:t> </a:t>
            </a:r>
            <a:r>
              <a:rPr kumimoji="1" lang="zh-CN" altLang="en-US" sz="2400" b="1">
                <a:solidFill>
                  <a:schemeClr val="bg1"/>
                </a:solidFill>
                <a:latin typeface="宋体" panose="02010600030101010101" pitchFamily="2" charset="-122"/>
              </a:rPr>
              <a:t>一线圈电流变化，在附近其它线圈中产生电流</a:t>
            </a:r>
          </a:p>
        </p:txBody>
      </p:sp>
      <p:sp>
        <p:nvSpPr>
          <p:cNvPr id="105488" name="Text Box 16">
            <a:extLst>
              <a:ext uri="{FF2B5EF4-FFF2-40B4-BE49-F238E27FC236}">
                <a16:creationId xmlns:a16="http://schemas.microsoft.com/office/drawing/2014/main" id="{5DF151B0-2C55-4C5E-AAF0-B87739DABFD2}"/>
              </a:ext>
            </a:extLst>
          </p:cNvPr>
          <p:cNvSpPr txBox="1">
            <a:spLocks noChangeArrowheads="1"/>
          </p:cNvSpPr>
          <p:nvPr/>
        </p:nvSpPr>
        <p:spPr bwMode="auto">
          <a:xfrm>
            <a:off x="723900" y="3505200"/>
            <a:ext cx="410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电磁感应实验的结论</a:t>
            </a:r>
          </a:p>
        </p:txBody>
      </p:sp>
      <p:sp>
        <p:nvSpPr>
          <p:cNvPr id="105489" name="Text Box 17">
            <a:extLst>
              <a:ext uri="{FF2B5EF4-FFF2-40B4-BE49-F238E27FC236}">
                <a16:creationId xmlns:a16="http://schemas.microsoft.com/office/drawing/2014/main" id="{D6DE19D4-5F35-4C94-859A-EF70E56D915D}"/>
              </a:ext>
            </a:extLst>
          </p:cNvPr>
          <p:cNvSpPr txBox="1">
            <a:spLocks noChangeArrowheads="1"/>
          </p:cNvSpPr>
          <p:nvPr/>
        </p:nvSpPr>
        <p:spPr bwMode="auto">
          <a:xfrm>
            <a:off x="857250" y="4059238"/>
            <a:ext cx="6132513" cy="10255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宋体" panose="02010600030101010101" pitchFamily="2" charset="-122"/>
              </a:rPr>
              <a:t>当穿过一个闭合导体回路所限定的面积的磁通量发生变化时，回路中就出现感应电流</a:t>
            </a:r>
          </a:p>
        </p:txBody>
      </p:sp>
      <p:graphicFrame>
        <p:nvGraphicFramePr>
          <p:cNvPr id="105490" name="Object 18">
            <a:extLst>
              <a:ext uri="{FF2B5EF4-FFF2-40B4-BE49-F238E27FC236}">
                <a16:creationId xmlns:a16="http://schemas.microsoft.com/office/drawing/2014/main" id="{89B24DD1-62F5-4012-A11B-51EF5719AA3B}"/>
              </a:ext>
            </a:extLst>
          </p:cNvPr>
          <p:cNvGraphicFramePr>
            <a:graphicFrameLocks/>
          </p:cNvGraphicFramePr>
          <p:nvPr/>
        </p:nvGraphicFramePr>
        <p:xfrm>
          <a:off x="1423988" y="5294313"/>
          <a:ext cx="1611312" cy="582612"/>
        </p:xfrm>
        <a:graphic>
          <a:graphicData uri="http://schemas.openxmlformats.org/presentationml/2006/ole">
            <mc:AlternateContent xmlns:mc="http://schemas.openxmlformats.org/markup-compatibility/2006">
              <mc:Choice xmlns:v="urn:schemas-microsoft-com:vml" Requires="v">
                <p:oleObj spid="_x0000_s3112" name="公式" r:id="rId7" imgW="1504911" imgH="476280" progId="Equation.3">
                  <p:embed/>
                </p:oleObj>
              </mc:Choice>
              <mc:Fallback>
                <p:oleObj name="公式" r:id="rId7" imgW="1504911" imgH="476280" progId="Equation.3">
                  <p:embed/>
                  <p:pic>
                    <p:nvPicPr>
                      <p:cNvPr id="0" name="Object 1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3988" y="5294313"/>
                        <a:ext cx="1611312"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91" name="Object 19">
            <a:extLst>
              <a:ext uri="{FF2B5EF4-FFF2-40B4-BE49-F238E27FC236}">
                <a16:creationId xmlns:a16="http://schemas.microsoft.com/office/drawing/2014/main" id="{F6025B33-4AA2-46FA-95B6-5E80C84CA158}"/>
              </a:ext>
            </a:extLst>
          </p:cNvPr>
          <p:cNvGraphicFramePr>
            <a:graphicFrameLocks/>
          </p:cNvGraphicFramePr>
          <p:nvPr/>
        </p:nvGraphicFramePr>
        <p:xfrm>
          <a:off x="3113088" y="5283200"/>
          <a:ext cx="1906587" cy="582613"/>
        </p:xfrm>
        <a:graphic>
          <a:graphicData uri="http://schemas.openxmlformats.org/presentationml/2006/ole">
            <mc:AlternateContent xmlns:mc="http://schemas.openxmlformats.org/markup-compatibility/2006">
              <mc:Choice xmlns:v="urn:schemas-microsoft-com:vml" Requires="v">
                <p:oleObj spid="_x0000_s3113" name="公式" r:id="rId9" imgW="1800166" imgH="476280" progId="Equation.3">
                  <p:embed/>
                </p:oleObj>
              </mc:Choice>
              <mc:Fallback>
                <p:oleObj name="公式" r:id="rId9" imgW="1800166" imgH="476280" progId="Equation.3">
                  <p:embed/>
                  <p:pic>
                    <p:nvPicPr>
                      <p:cNvPr id="0" name="Object 1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13088" y="5283200"/>
                        <a:ext cx="1906587"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2" name="Line 20">
            <a:extLst>
              <a:ext uri="{FF2B5EF4-FFF2-40B4-BE49-F238E27FC236}">
                <a16:creationId xmlns:a16="http://schemas.microsoft.com/office/drawing/2014/main" id="{A3D43120-F2C2-456A-B4F1-B95FE940AC28}"/>
              </a:ext>
            </a:extLst>
          </p:cNvPr>
          <p:cNvSpPr>
            <a:spLocks noChangeShapeType="1"/>
          </p:cNvSpPr>
          <p:nvPr/>
        </p:nvSpPr>
        <p:spPr bwMode="auto">
          <a:xfrm flipV="1">
            <a:off x="8496300" y="1125538"/>
            <a:ext cx="0" cy="6858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5493" name="Object 21">
            <a:extLst>
              <a:ext uri="{FF2B5EF4-FFF2-40B4-BE49-F238E27FC236}">
                <a16:creationId xmlns:a16="http://schemas.microsoft.com/office/drawing/2014/main" id="{207D3F36-7BD9-4169-8FD7-E1886CC45E33}"/>
              </a:ext>
            </a:extLst>
          </p:cNvPr>
          <p:cNvGraphicFramePr>
            <a:graphicFrameLocks/>
          </p:cNvGraphicFramePr>
          <p:nvPr/>
        </p:nvGraphicFramePr>
        <p:xfrm>
          <a:off x="8405813" y="766763"/>
          <a:ext cx="230187" cy="306387"/>
        </p:xfrm>
        <a:graphic>
          <a:graphicData uri="http://schemas.openxmlformats.org/presentationml/2006/ole">
            <mc:AlternateContent xmlns:mc="http://schemas.openxmlformats.org/markup-compatibility/2006">
              <mc:Choice xmlns:v="urn:schemas-microsoft-com:vml" Requires="v">
                <p:oleObj spid="_x0000_s3114" name="公式" r:id="rId11" imgW="123721" imgH="200070" progId="Equation.3">
                  <p:embed/>
                </p:oleObj>
              </mc:Choice>
              <mc:Fallback>
                <p:oleObj name="公式" r:id="rId11" imgW="123721" imgH="200070" progId="Equation.3">
                  <p:embed/>
                  <p:pic>
                    <p:nvPicPr>
                      <p:cNvPr id="0" name="Object 2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05813" y="766763"/>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94" name="Object 22">
            <a:extLst>
              <a:ext uri="{FF2B5EF4-FFF2-40B4-BE49-F238E27FC236}">
                <a16:creationId xmlns:a16="http://schemas.microsoft.com/office/drawing/2014/main" id="{B267C62E-1DF0-45E5-8FBA-302DC26A12B4}"/>
              </a:ext>
            </a:extLst>
          </p:cNvPr>
          <p:cNvGraphicFramePr>
            <a:graphicFrameLocks/>
          </p:cNvGraphicFramePr>
          <p:nvPr/>
        </p:nvGraphicFramePr>
        <p:xfrm>
          <a:off x="3690938" y="5962650"/>
          <a:ext cx="428625" cy="419100"/>
        </p:xfrm>
        <a:graphic>
          <a:graphicData uri="http://schemas.openxmlformats.org/presentationml/2006/ole">
            <mc:AlternateContent xmlns:mc="http://schemas.openxmlformats.org/markup-compatibility/2006">
              <mc:Choice xmlns:v="urn:schemas-microsoft-com:vml" Requires="v">
                <p:oleObj spid="_x0000_s3115" name="公式" r:id="rId13" imgW="323889" imgH="314280" progId="Equation.3">
                  <p:embed/>
                </p:oleObj>
              </mc:Choice>
              <mc:Fallback>
                <p:oleObj name="公式" r:id="rId13" imgW="323889" imgH="314280" progId="Equation.3">
                  <p:embed/>
                  <p:pic>
                    <p:nvPicPr>
                      <p:cNvPr id="0" name="Object 2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0938" y="5962650"/>
                        <a:ext cx="42862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5" name="Text Box 23">
            <a:extLst>
              <a:ext uri="{FF2B5EF4-FFF2-40B4-BE49-F238E27FC236}">
                <a16:creationId xmlns:a16="http://schemas.microsoft.com/office/drawing/2014/main" id="{125D40C6-BCAF-40DD-92B1-50586B56EF5C}"/>
              </a:ext>
            </a:extLst>
          </p:cNvPr>
          <p:cNvSpPr txBox="1">
            <a:spLocks noChangeArrowheads="1"/>
          </p:cNvSpPr>
          <p:nvPr/>
        </p:nvSpPr>
        <p:spPr bwMode="auto">
          <a:xfrm>
            <a:off x="2419350" y="5918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a:t>
            </a:r>
          </a:p>
        </p:txBody>
      </p:sp>
      <p:sp>
        <p:nvSpPr>
          <p:cNvPr id="105496" name="AutoShape 24">
            <a:extLst>
              <a:ext uri="{FF2B5EF4-FFF2-40B4-BE49-F238E27FC236}">
                <a16:creationId xmlns:a16="http://schemas.microsoft.com/office/drawing/2014/main" id="{E51B28DC-A25F-4902-BC4C-4AD6E2AC95BA}"/>
              </a:ext>
            </a:extLst>
          </p:cNvPr>
          <p:cNvSpPr>
            <a:spLocks noChangeArrowheads="1"/>
          </p:cNvSpPr>
          <p:nvPr/>
        </p:nvSpPr>
        <p:spPr bwMode="auto">
          <a:xfrm>
            <a:off x="2989263" y="6045200"/>
            <a:ext cx="533400" cy="255588"/>
          </a:xfrm>
          <a:prstGeom prst="rightArrow">
            <a:avLst>
              <a:gd name="adj1" fmla="val 50000"/>
              <a:gd name="adj2" fmla="val 5217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497" name="Object 25">
            <a:extLst>
              <a:ext uri="{FF2B5EF4-FFF2-40B4-BE49-F238E27FC236}">
                <a16:creationId xmlns:a16="http://schemas.microsoft.com/office/drawing/2014/main" id="{216AAC68-987C-4180-A047-64C2220A645F}"/>
              </a:ext>
            </a:extLst>
          </p:cNvPr>
          <p:cNvGraphicFramePr>
            <a:graphicFrameLocks/>
          </p:cNvGraphicFramePr>
          <p:nvPr/>
        </p:nvGraphicFramePr>
        <p:xfrm>
          <a:off x="860425" y="6016625"/>
          <a:ext cx="1397000" cy="315913"/>
        </p:xfrm>
        <a:graphic>
          <a:graphicData uri="http://schemas.openxmlformats.org/presentationml/2006/ole">
            <mc:AlternateContent xmlns:mc="http://schemas.openxmlformats.org/markup-compatibility/2006">
              <mc:Choice xmlns:v="urn:schemas-microsoft-com:vml" Requires="v">
                <p:oleObj spid="_x0000_s3116" name="公式" r:id="rId15" imgW="1305012" imgH="209520" progId="Equation.3">
                  <p:embed/>
                </p:oleObj>
              </mc:Choice>
              <mc:Fallback>
                <p:oleObj name="公式" r:id="rId15" imgW="1305012" imgH="209520" progId="Equation.3">
                  <p:embed/>
                  <p:pic>
                    <p:nvPicPr>
                      <p:cNvPr id="0" name="Object 2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0425" y="6016625"/>
                        <a:ext cx="13970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8" name="Text Box 26">
            <a:extLst>
              <a:ext uri="{FF2B5EF4-FFF2-40B4-BE49-F238E27FC236}">
                <a16:creationId xmlns:a16="http://schemas.microsoft.com/office/drawing/2014/main" id="{979EBF77-8E95-410F-B2B3-38A463741E43}"/>
              </a:ext>
            </a:extLst>
          </p:cNvPr>
          <p:cNvSpPr txBox="1">
            <a:spLocks noChangeArrowheads="1"/>
          </p:cNvSpPr>
          <p:nvPr/>
        </p:nvSpPr>
        <p:spPr bwMode="auto">
          <a:xfrm>
            <a:off x="4114800" y="58991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a:t>
            </a:r>
          </a:p>
        </p:txBody>
      </p:sp>
      <p:sp>
        <p:nvSpPr>
          <p:cNvPr id="105499" name="AutoShape 27">
            <a:extLst>
              <a:ext uri="{FF2B5EF4-FFF2-40B4-BE49-F238E27FC236}">
                <a16:creationId xmlns:a16="http://schemas.microsoft.com/office/drawing/2014/main" id="{5F79046A-E31A-44DF-9E36-9F72D9554D08}"/>
              </a:ext>
            </a:extLst>
          </p:cNvPr>
          <p:cNvSpPr>
            <a:spLocks noChangeArrowheads="1"/>
          </p:cNvSpPr>
          <p:nvPr/>
        </p:nvSpPr>
        <p:spPr bwMode="auto">
          <a:xfrm>
            <a:off x="4668838" y="6021388"/>
            <a:ext cx="623887" cy="257175"/>
          </a:xfrm>
          <a:prstGeom prst="rightArrow">
            <a:avLst>
              <a:gd name="adj1" fmla="val 50000"/>
              <a:gd name="adj2" fmla="val 6064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500" name="Text Box 28">
            <a:extLst>
              <a:ext uri="{FF2B5EF4-FFF2-40B4-BE49-F238E27FC236}">
                <a16:creationId xmlns:a16="http://schemas.microsoft.com/office/drawing/2014/main" id="{E6BBF8F3-5B6A-4ACA-8560-6BE41874F62D}"/>
              </a:ext>
            </a:extLst>
          </p:cNvPr>
          <p:cNvSpPr txBox="1">
            <a:spLocks noChangeArrowheads="1"/>
          </p:cNvSpPr>
          <p:nvPr/>
        </p:nvSpPr>
        <p:spPr bwMode="auto">
          <a:xfrm>
            <a:off x="5334000" y="5899150"/>
            <a:ext cx="242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a:t>
            </a:r>
            <a:r>
              <a:rPr kumimoji="1" lang="zh-CN" altLang="en-US" sz="2400" b="1">
                <a:solidFill>
                  <a:srgbClr val="66FFFF"/>
                </a:solidFill>
                <a:latin typeface="Times New Roman" panose="02020603050405020304" pitchFamily="18" charset="0"/>
              </a:rPr>
              <a:t>电磁感应</a:t>
            </a:r>
          </a:p>
        </p:txBody>
      </p:sp>
      <p:sp>
        <p:nvSpPr>
          <p:cNvPr id="105501" name="Oval 29">
            <a:extLst>
              <a:ext uri="{FF2B5EF4-FFF2-40B4-BE49-F238E27FC236}">
                <a16:creationId xmlns:a16="http://schemas.microsoft.com/office/drawing/2014/main" id="{91B7C7DA-A745-40C4-9CA3-065810199B9A}"/>
              </a:ext>
            </a:extLst>
          </p:cNvPr>
          <p:cNvSpPr>
            <a:spLocks noChangeArrowheads="1"/>
          </p:cNvSpPr>
          <p:nvPr/>
        </p:nvSpPr>
        <p:spPr bwMode="auto">
          <a:xfrm>
            <a:off x="7359650" y="3992563"/>
            <a:ext cx="596900" cy="1668462"/>
          </a:xfrm>
          <a:prstGeom prst="ellipse">
            <a:avLst/>
          </a:prstGeom>
          <a:gradFill rotWithShape="1">
            <a:gsLst>
              <a:gs pos="0">
                <a:srgbClr val="66FFFF">
                  <a:alpha val="21999"/>
                </a:srgbClr>
              </a:gs>
              <a:gs pos="100000">
                <a:srgbClr val="3D9999">
                  <a:alpha val="21999"/>
                </a:srgbClr>
              </a:gs>
            </a:gsLst>
            <a:path path="shape">
              <a:fillToRect l="50000" t="50000" r="50000" b="50000"/>
            </a:path>
          </a:gradFill>
          <a:ln w="381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502" name="Oval 30">
            <a:extLst>
              <a:ext uri="{FF2B5EF4-FFF2-40B4-BE49-F238E27FC236}">
                <a16:creationId xmlns:a16="http://schemas.microsoft.com/office/drawing/2014/main" id="{E21A8E4E-8412-4F61-BC44-10C182E4EDB4}"/>
              </a:ext>
            </a:extLst>
          </p:cNvPr>
          <p:cNvSpPr>
            <a:spLocks noChangeArrowheads="1"/>
          </p:cNvSpPr>
          <p:nvPr/>
        </p:nvSpPr>
        <p:spPr bwMode="auto">
          <a:xfrm>
            <a:off x="7823200" y="3967163"/>
            <a:ext cx="544513" cy="1687512"/>
          </a:xfrm>
          <a:prstGeom prst="ellipse">
            <a:avLst/>
          </a:prstGeom>
          <a:gradFill rotWithShape="1">
            <a:gsLst>
              <a:gs pos="0">
                <a:srgbClr val="66FFFF">
                  <a:alpha val="20000"/>
                </a:srgbClr>
              </a:gs>
              <a:gs pos="100000">
                <a:srgbClr val="44AAAA">
                  <a:alpha val="20000"/>
                </a:srgbClr>
              </a:gs>
            </a:gsLst>
            <a:path path="shape">
              <a:fillToRect l="50000" t="50000" r="50000" b="50000"/>
            </a:path>
          </a:gradFill>
          <a:ln w="38100">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5503" name="Object 31">
            <a:extLst>
              <a:ext uri="{FF2B5EF4-FFF2-40B4-BE49-F238E27FC236}">
                <a16:creationId xmlns:a16="http://schemas.microsoft.com/office/drawing/2014/main" id="{F4132AB5-E9D6-4D1D-B3B0-6F5D55582CF3}"/>
              </a:ext>
            </a:extLst>
          </p:cNvPr>
          <p:cNvGraphicFramePr>
            <a:graphicFrameLocks/>
          </p:cNvGraphicFramePr>
          <p:nvPr/>
        </p:nvGraphicFramePr>
        <p:xfrm>
          <a:off x="6938963" y="3709988"/>
          <a:ext cx="571500" cy="392112"/>
        </p:xfrm>
        <a:graphic>
          <a:graphicData uri="http://schemas.openxmlformats.org/presentationml/2006/ole">
            <mc:AlternateContent xmlns:mc="http://schemas.openxmlformats.org/markup-compatibility/2006">
              <mc:Choice xmlns:v="urn:schemas-microsoft-com:vml" Requires="v">
                <p:oleObj spid="_x0000_s3117" name="公式" r:id="rId17" imgW="466790" imgH="285660" progId="Equation.3">
                  <p:embed/>
                </p:oleObj>
              </mc:Choice>
              <mc:Fallback>
                <p:oleObj name="公式" r:id="rId17" imgW="466790" imgH="285660" progId="Equation.3">
                  <p:embed/>
                  <p:pic>
                    <p:nvPicPr>
                      <p:cNvPr id="0" name="Object 3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38963" y="3709988"/>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04" name="Object 32">
            <a:extLst>
              <a:ext uri="{FF2B5EF4-FFF2-40B4-BE49-F238E27FC236}">
                <a16:creationId xmlns:a16="http://schemas.microsoft.com/office/drawing/2014/main" id="{B8A09A6D-CB49-40D7-975F-C8D4A35A5D3B}"/>
              </a:ext>
            </a:extLst>
          </p:cNvPr>
          <p:cNvGraphicFramePr>
            <a:graphicFrameLocks/>
          </p:cNvGraphicFramePr>
          <p:nvPr/>
        </p:nvGraphicFramePr>
        <p:xfrm>
          <a:off x="8402638" y="3733800"/>
          <a:ext cx="280987" cy="306388"/>
        </p:xfrm>
        <a:graphic>
          <a:graphicData uri="http://schemas.openxmlformats.org/presentationml/2006/ole">
            <mc:AlternateContent xmlns:mc="http://schemas.openxmlformats.org/markup-compatibility/2006">
              <mc:Choice xmlns:v="urn:schemas-microsoft-com:vml" Requires="v">
                <p:oleObj spid="_x0000_s3118" name="公式" r:id="rId19" imgW="171534" imgH="200070" progId="Equation.3">
                  <p:embed/>
                </p:oleObj>
              </mc:Choice>
              <mc:Fallback>
                <p:oleObj name="公式" r:id="rId19" imgW="171534" imgH="200070" progId="Equation.3">
                  <p:embed/>
                  <p:pic>
                    <p:nvPicPr>
                      <p:cNvPr id="0" name="Object 3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02638" y="3733800"/>
                        <a:ext cx="2809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05" name="Object 33">
            <a:extLst>
              <a:ext uri="{FF2B5EF4-FFF2-40B4-BE49-F238E27FC236}">
                <a16:creationId xmlns:a16="http://schemas.microsoft.com/office/drawing/2014/main" id="{80CB4B9C-5992-4276-B4D8-C2A755510ACA}"/>
              </a:ext>
            </a:extLst>
          </p:cNvPr>
          <p:cNvGraphicFramePr>
            <a:graphicFrameLocks/>
          </p:cNvGraphicFramePr>
          <p:nvPr/>
        </p:nvGraphicFramePr>
        <p:xfrm>
          <a:off x="8388350" y="2273300"/>
          <a:ext cx="279400" cy="304800"/>
        </p:xfrm>
        <a:graphic>
          <a:graphicData uri="http://schemas.openxmlformats.org/presentationml/2006/ole">
            <mc:AlternateContent xmlns:mc="http://schemas.openxmlformats.org/markup-compatibility/2006">
              <mc:Choice xmlns:v="urn:schemas-microsoft-com:vml" Requires="v">
                <p:oleObj spid="_x0000_s3119" name="公式" r:id="rId21" imgW="171534" imgH="200070" progId="Equation.3">
                  <p:embed/>
                </p:oleObj>
              </mc:Choice>
              <mc:Fallback>
                <p:oleObj name="公式" r:id="rId21" imgW="171534" imgH="200070" progId="Equation.3">
                  <p:embed/>
                  <p:pic>
                    <p:nvPicPr>
                      <p:cNvPr id="0" name="Object 3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88350" y="2273300"/>
                        <a:ext cx="279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506" name="Text Box 34">
            <a:extLst>
              <a:ext uri="{FF2B5EF4-FFF2-40B4-BE49-F238E27FC236}">
                <a16:creationId xmlns:a16="http://schemas.microsoft.com/office/drawing/2014/main" id="{F1E26F92-A261-4F87-8555-FF09276A619F}"/>
              </a:ext>
            </a:extLst>
          </p:cNvPr>
          <p:cNvSpPr txBox="1">
            <a:spLocks noChangeArrowheads="1"/>
          </p:cNvSpPr>
          <p:nvPr/>
        </p:nvSpPr>
        <p:spPr bwMode="auto">
          <a:xfrm>
            <a:off x="187325" y="762000"/>
            <a:ext cx="3389313"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srgbClr val="FFFF00"/>
                </a:solidFill>
                <a:latin typeface="宋体" panose="02010600030101010101" pitchFamily="2" charset="-122"/>
              </a:rPr>
              <a:t>一</a:t>
            </a:r>
            <a:r>
              <a:rPr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电磁感应现象</a:t>
            </a:r>
          </a:p>
        </p:txBody>
      </p:sp>
      <p:sp>
        <p:nvSpPr>
          <p:cNvPr id="105507" name="Rectangle 35">
            <a:extLst>
              <a:ext uri="{FF2B5EF4-FFF2-40B4-BE49-F238E27FC236}">
                <a16:creationId xmlns:a16="http://schemas.microsoft.com/office/drawing/2014/main" id="{EF7AFAF5-79CF-4194-AFD3-11BE1E606BFC}"/>
              </a:ext>
            </a:extLst>
          </p:cNvPr>
          <p:cNvSpPr>
            <a:spLocks noChangeArrowheads="1"/>
          </p:cNvSpPr>
          <p:nvPr/>
        </p:nvSpPr>
        <p:spPr bwMode="auto">
          <a:xfrm>
            <a:off x="708025" y="2730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5508" name="Rectangle 36">
            <a:extLst>
              <a:ext uri="{FF2B5EF4-FFF2-40B4-BE49-F238E27FC236}">
                <a16:creationId xmlns:a16="http://schemas.microsoft.com/office/drawing/2014/main" id="{26D5ED62-2B53-4890-A20E-9C379C558FE9}"/>
              </a:ext>
            </a:extLst>
          </p:cNvPr>
          <p:cNvSpPr>
            <a:spLocks noChangeArrowheads="1"/>
          </p:cNvSpPr>
          <p:nvPr/>
        </p:nvSpPr>
        <p:spPr bwMode="auto">
          <a:xfrm>
            <a:off x="727075" y="2222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5509" name="WordArt 37">
            <a:extLst>
              <a:ext uri="{FF2B5EF4-FFF2-40B4-BE49-F238E27FC236}">
                <a16:creationId xmlns:a16="http://schemas.microsoft.com/office/drawing/2014/main" id="{E95B5BAF-4702-4EF8-AE1B-95C3A5225B33}"/>
              </a:ext>
            </a:extLst>
          </p:cNvPr>
          <p:cNvSpPr>
            <a:spLocks noChangeArrowheads="1" noChangeShapeType="1" noTextEdit="1"/>
          </p:cNvSpPr>
          <p:nvPr/>
        </p:nvSpPr>
        <p:spPr bwMode="auto">
          <a:xfrm rot="5400000">
            <a:off x="6734176" y="1406525"/>
            <a:ext cx="387350" cy="276225"/>
          </a:xfrm>
          <a:prstGeom prst="rect">
            <a:avLst/>
          </a:prstGeom>
        </p:spPr>
        <p:txBody>
          <a:bodyPr vert="eaVert" wrap="none" fromWordArt="1">
            <a:prstTxWarp prst="textPlain">
              <a:avLst>
                <a:gd name="adj" fmla="val 50000"/>
              </a:avLst>
            </a:prstTxWarp>
          </a:bodyPr>
          <a:lstStyle/>
          <a:p>
            <a:pPr algn="ctr" fontAlgn="auto"/>
            <a:r>
              <a:rPr lang="zh-CN" altLang="en-US" sz="3600" i="1" kern="10">
                <a:ln w="9525">
                  <a:solidFill>
                    <a:srgbClr val="66FFFF"/>
                  </a:solidFill>
                  <a:round/>
                  <a:headEnd/>
                  <a:tailEnd/>
                </a:ln>
                <a:solidFill>
                  <a:srgbClr val="66FFFF"/>
                </a:solidFill>
                <a:effectLst>
                  <a:outerShdw dist="35921" dir="2700000" algn="ctr" rotWithShape="0">
                    <a:srgbClr val="B2B2B2">
                      <a:alpha val="79999"/>
                    </a:srgbClr>
                  </a:outerShdw>
                </a:effectLst>
                <a:latin typeface="宋体" panose="02010600030101010101" pitchFamily="2" charset="-122"/>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9"/>
                                        </p:tgtEl>
                                        <p:attrNameLst>
                                          <p:attrName>style.visibility</p:attrName>
                                        </p:attrNameLst>
                                      </p:cBhvr>
                                      <p:to>
                                        <p:strVal val="visible"/>
                                      </p:to>
                                    </p:set>
                                    <p:animEffect transition="in" filter="wipe(left)">
                                      <p:cBhvr>
                                        <p:cTn id="7" dur="500"/>
                                        <p:tgtEl>
                                          <p:spTgt spid="105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5506"/>
                                        </p:tgtEl>
                                        <p:attrNameLst>
                                          <p:attrName>style.visibility</p:attrName>
                                        </p:attrNameLst>
                                      </p:cBhvr>
                                      <p:to>
                                        <p:strVal val="visible"/>
                                      </p:to>
                                    </p:set>
                                    <p:animEffect transition="in" filter="wipe(left)">
                                      <p:cBhvr>
                                        <p:cTn id="12" dur="500"/>
                                        <p:tgtEl>
                                          <p:spTgt spid="1055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5474"/>
                                        </p:tgtEl>
                                        <p:attrNameLst>
                                          <p:attrName>style.visibility</p:attrName>
                                        </p:attrNameLst>
                                      </p:cBhvr>
                                      <p:to>
                                        <p:strVal val="visible"/>
                                      </p:to>
                                    </p:set>
                                    <p:animEffect transition="in" filter="wipe(left)">
                                      <p:cBhvr>
                                        <p:cTn id="17" dur="500"/>
                                        <p:tgtEl>
                                          <p:spTgt spid="1054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5476"/>
                                        </p:tgtEl>
                                        <p:attrNameLst>
                                          <p:attrName>style.visibility</p:attrName>
                                        </p:attrNameLst>
                                      </p:cBhvr>
                                      <p:to>
                                        <p:strVal val="visible"/>
                                      </p:to>
                                    </p:set>
                                    <p:animEffect transition="in" filter="wipe(left)">
                                      <p:cBhvr>
                                        <p:cTn id="22" dur="500"/>
                                        <p:tgtEl>
                                          <p:spTgt spid="1054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5478"/>
                                        </p:tgtEl>
                                        <p:attrNameLst>
                                          <p:attrName>style.visibility</p:attrName>
                                        </p:attrNameLst>
                                      </p:cBhvr>
                                      <p:to>
                                        <p:strVal val="visible"/>
                                      </p:to>
                                    </p:set>
                                    <p:animEffect transition="in" filter="wipe(left)">
                                      <p:cBhvr>
                                        <p:cTn id="27" dur="500"/>
                                        <p:tgtEl>
                                          <p:spTgt spid="1054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5477"/>
                                        </p:tgtEl>
                                        <p:attrNameLst>
                                          <p:attrName>style.visibility</p:attrName>
                                        </p:attrNameLst>
                                      </p:cBhvr>
                                      <p:to>
                                        <p:strVal val="visible"/>
                                      </p:to>
                                    </p:set>
                                    <p:animEffect transition="in" filter="wipe(left)">
                                      <p:cBhvr>
                                        <p:cTn id="32" dur="500"/>
                                        <p:tgtEl>
                                          <p:spTgt spid="1054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5475"/>
                                        </p:tgtEl>
                                        <p:attrNameLst>
                                          <p:attrName>style.visibility</p:attrName>
                                        </p:attrNameLst>
                                      </p:cBhvr>
                                      <p:to>
                                        <p:strVal val="visible"/>
                                      </p:to>
                                    </p:set>
                                    <p:animEffect transition="in" filter="wipe(left)">
                                      <p:cBhvr>
                                        <p:cTn id="37" dur="500"/>
                                        <p:tgtEl>
                                          <p:spTgt spid="1054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nodeType="clickEffect">
                                  <p:stCondLst>
                                    <p:cond delay="0"/>
                                  </p:stCondLst>
                                  <p:childTnLst>
                                    <p:set>
                                      <p:cBhvr>
                                        <p:cTn id="41" dur="1" fill="hold">
                                          <p:stCondLst>
                                            <p:cond delay="0"/>
                                          </p:stCondLst>
                                        </p:cTn>
                                        <p:tgtEl>
                                          <p:spTgt spid="105509"/>
                                        </p:tgtEl>
                                        <p:attrNameLst>
                                          <p:attrName>style.visibility</p:attrName>
                                        </p:attrNameLst>
                                      </p:cBhvr>
                                      <p:to>
                                        <p:strVal val="visible"/>
                                      </p:to>
                                    </p:set>
                                    <p:anim calcmode="lin" valueType="num">
                                      <p:cBhvr>
                                        <p:cTn id="42" dur="5000" fill="hold"/>
                                        <p:tgtEl>
                                          <p:spTgt spid="105509"/>
                                        </p:tgtEl>
                                        <p:attrNameLst>
                                          <p:attrName>ppt_w</p:attrName>
                                        </p:attrNameLst>
                                      </p:cBhvr>
                                      <p:tavLst>
                                        <p:tav tm="0" fmla="#ppt_w*sin(2.5*pi*$)">
                                          <p:val>
                                            <p:fltVal val="0"/>
                                          </p:val>
                                        </p:tav>
                                        <p:tav tm="100000">
                                          <p:val>
                                            <p:fltVal val="1"/>
                                          </p:val>
                                        </p:tav>
                                      </p:tavLst>
                                    </p:anim>
                                    <p:anim calcmode="lin" valueType="num">
                                      <p:cBhvr>
                                        <p:cTn id="43" dur="5000" fill="hold"/>
                                        <p:tgtEl>
                                          <p:spTgt spid="105509"/>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5480"/>
                                        </p:tgtEl>
                                        <p:attrNameLst>
                                          <p:attrName>style.visibility</p:attrName>
                                        </p:attrNameLst>
                                      </p:cBhvr>
                                      <p:to>
                                        <p:strVal val="visible"/>
                                      </p:to>
                                    </p:set>
                                    <p:animEffect transition="in" filter="wipe(left)">
                                      <p:cBhvr>
                                        <p:cTn id="48" dur="500"/>
                                        <p:tgtEl>
                                          <p:spTgt spid="10548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5508"/>
                                        </p:tgtEl>
                                        <p:attrNameLst>
                                          <p:attrName>style.visibility</p:attrName>
                                        </p:attrNameLst>
                                      </p:cBhvr>
                                      <p:to>
                                        <p:strVal val="visible"/>
                                      </p:to>
                                    </p:set>
                                    <p:animEffect transition="in" filter="wipe(left)">
                                      <p:cBhvr>
                                        <p:cTn id="53" dur="500"/>
                                        <p:tgtEl>
                                          <p:spTgt spid="105508"/>
                                        </p:tgtEl>
                                      </p:cBhvr>
                                    </p:animEffect>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05481"/>
                                        </p:tgtEl>
                                        <p:attrNameLst>
                                          <p:attrName>style.visibility</p:attrName>
                                        </p:attrNameLst>
                                      </p:cBhvr>
                                      <p:to>
                                        <p:strVal val="visible"/>
                                      </p:to>
                                    </p:set>
                                    <p:animEffect transition="in" filter="wipe(left)">
                                      <p:cBhvr>
                                        <p:cTn id="57" dur="500"/>
                                        <p:tgtEl>
                                          <p:spTgt spid="10548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05485"/>
                                        </p:tgtEl>
                                        <p:attrNameLst>
                                          <p:attrName>style.visibility</p:attrName>
                                        </p:attrNameLst>
                                      </p:cBhvr>
                                      <p:to>
                                        <p:strVal val="visible"/>
                                      </p:to>
                                    </p:set>
                                    <p:anim calcmode="lin" valueType="num">
                                      <p:cBhvr additive="base">
                                        <p:cTn id="62" dur="500" fill="hold"/>
                                        <p:tgtEl>
                                          <p:spTgt spid="105485"/>
                                        </p:tgtEl>
                                        <p:attrNameLst>
                                          <p:attrName>ppt_x</p:attrName>
                                        </p:attrNameLst>
                                      </p:cBhvr>
                                      <p:tavLst>
                                        <p:tav tm="0">
                                          <p:val>
                                            <p:strVal val="#ppt_x"/>
                                          </p:val>
                                        </p:tav>
                                        <p:tav tm="100000">
                                          <p:val>
                                            <p:strVal val="#ppt_x"/>
                                          </p:val>
                                        </p:tav>
                                      </p:tavLst>
                                    </p:anim>
                                    <p:anim calcmode="lin" valueType="num">
                                      <p:cBhvr additive="base">
                                        <p:cTn id="63" dur="500" fill="hold"/>
                                        <p:tgtEl>
                                          <p:spTgt spid="105485"/>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05482"/>
                                        </p:tgtEl>
                                        <p:attrNameLst>
                                          <p:attrName>style.visibility</p:attrName>
                                        </p:attrNameLst>
                                      </p:cBhvr>
                                      <p:to>
                                        <p:strVal val="visible"/>
                                      </p:to>
                                    </p:set>
                                    <p:anim calcmode="lin" valueType="num">
                                      <p:cBhvr additive="base">
                                        <p:cTn id="68" dur="1000" fill="hold"/>
                                        <p:tgtEl>
                                          <p:spTgt spid="105482"/>
                                        </p:tgtEl>
                                        <p:attrNameLst>
                                          <p:attrName>ppt_x</p:attrName>
                                        </p:attrNameLst>
                                      </p:cBhvr>
                                      <p:tavLst>
                                        <p:tav tm="0">
                                          <p:val>
                                            <p:strVal val="#ppt_x"/>
                                          </p:val>
                                        </p:tav>
                                        <p:tav tm="100000">
                                          <p:val>
                                            <p:strVal val="#ppt_x"/>
                                          </p:val>
                                        </p:tav>
                                      </p:tavLst>
                                    </p:anim>
                                    <p:anim calcmode="lin" valueType="num">
                                      <p:cBhvr additive="base">
                                        <p:cTn id="69" dur="1000" fill="hold"/>
                                        <p:tgtEl>
                                          <p:spTgt spid="105482"/>
                                        </p:tgtEl>
                                        <p:attrNameLst>
                                          <p:attrName>ppt_y</p:attrName>
                                        </p:attrNameLst>
                                      </p:cBhvr>
                                      <p:tavLst>
                                        <p:tav tm="0">
                                          <p:val>
                                            <p:strVal val="1+#ppt_h/2"/>
                                          </p:val>
                                        </p:tav>
                                        <p:tav tm="100000">
                                          <p:val>
                                            <p:strVal val="#ppt_y"/>
                                          </p:val>
                                        </p:tav>
                                      </p:tavLst>
                                    </p:anim>
                                  </p:childTnLst>
                                </p:cTn>
                              </p:par>
                              <p:par>
                                <p:cTn id="70" presetID="1" presetClass="entr" presetSubtype="0" fill="hold" grpId="0" nodeType="withEffect">
                                  <p:stCondLst>
                                    <p:cond delay="500"/>
                                  </p:stCondLst>
                                  <p:childTnLst>
                                    <p:set>
                                      <p:cBhvr>
                                        <p:cTn id="71" dur="1" fill="hold">
                                          <p:stCondLst>
                                            <p:cond delay="499"/>
                                          </p:stCondLst>
                                        </p:cTn>
                                        <p:tgtEl>
                                          <p:spTgt spid="105486"/>
                                        </p:tgtEl>
                                        <p:attrNameLst>
                                          <p:attrName>style.visibility</p:attrName>
                                        </p:attrNameLst>
                                      </p:cBhvr>
                                      <p:to>
                                        <p:strVal val="visible"/>
                                      </p:to>
                                    </p:set>
                                  </p:childTnLst>
                                </p:cTn>
                              </p:par>
                            </p:childTnLst>
                          </p:cTn>
                        </p:par>
                        <p:par>
                          <p:cTn id="72" fill="hold" nodeType="afterGroup">
                            <p:stCondLst>
                              <p:cond delay="1000"/>
                            </p:stCondLst>
                            <p:childTnLst>
                              <p:par>
                                <p:cTn id="73" presetID="1" presetClass="entr" presetSubtype="0" fill="hold" nodeType="afterEffect">
                                  <p:stCondLst>
                                    <p:cond delay="0"/>
                                  </p:stCondLst>
                                  <p:childTnLst>
                                    <p:set>
                                      <p:cBhvr>
                                        <p:cTn id="74" dur="1" fill="hold">
                                          <p:stCondLst>
                                            <p:cond delay="499"/>
                                          </p:stCondLst>
                                        </p:cTn>
                                        <p:tgtEl>
                                          <p:spTgt spid="105483"/>
                                        </p:tgtEl>
                                        <p:attrNameLst>
                                          <p:attrName>style.visibility</p:attrName>
                                        </p:attrNameLst>
                                      </p:cBhvr>
                                      <p:to>
                                        <p:strVal val="visible"/>
                                      </p:to>
                                    </p:set>
                                  </p:childTnLst>
                                </p:cTn>
                              </p:par>
                            </p:childTnLst>
                          </p:cTn>
                        </p:par>
                        <p:par>
                          <p:cTn id="75" fill="hold" nodeType="afterGroup">
                            <p:stCondLst>
                              <p:cond delay="1500"/>
                            </p:stCondLst>
                            <p:childTnLst>
                              <p:par>
                                <p:cTn id="76" presetID="1" presetClass="entr" presetSubtype="0" fill="hold" nodeType="afterEffect">
                                  <p:stCondLst>
                                    <p:cond delay="0"/>
                                  </p:stCondLst>
                                  <p:childTnLst>
                                    <p:set>
                                      <p:cBhvr>
                                        <p:cTn id="77" dur="1" fill="hold">
                                          <p:stCondLst>
                                            <p:cond delay="499"/>
                                          </p:stCondLst>
                                        </p:cTn>
                                        <p:tgtEl>
                                          <p:spTgt spid="105484"/>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4" fill="hold" nodeType="clickEffect">
                                  <p:stCondLst>
                                    <p:cond delay="0"/>
                                  </p:stCondLst>
                                  <p:childTnLst>
                                    <p:set>
                                      <p:cBhvr>
                                        <p:cTn id="81" dur="1" fill="hold">
                                          <p:stCondLst>
                                            <p:cond delay="0"/>
                                          </p:stCondLst>
                                        </p:cTn>
                                        <p:tgtEl>
                                          <p:spTgt spid="105492"/>
                                        </p:tgtEl>
                                        <p:attrNameLst>
                                          <p:attrName>style.visibility</p:attrName>
                                        </p:attrNameLst>
                                      </p:cBhvr>
                                      <p:to>
                                        <p:strVal val="visible"/>
                                      </p:to>
                                    </p:set>
                                    <p:animEffect transition="in" filter="slide(fromBottom)">
                                      <p:cBhvr>
                                        <p:cTn id="82" dur="500"/>
                                        <p:tgtEl>
                                          <p:spTgt spid="105492"/>
                                        </p:tgtEl>
                                      </p:cBhvr>
                                    </p:animEffect>
                                  </p:childTnLst>
                                </p:cTn>
                              </p:par>
                            </p:childTnLst>
                          </p:cTn>
                        </p:par>
                        <p:par>
                          <p:cTn id="83" fill="hold" nodeType="afterGroup">
                            <p:stCondLst>
                              <p:cond delay="500"/>
                            </p:stCondLst>
                            <p:childTnLst>
                              <p:par>
                                <p:cTn id="84" presetID="1" presetClass="entr" presetSubtype="0" fill="hold" nodeType="afterEffect">
                                  <p:stCondLst>
                                    <p:cond delay="0"/>
                                  </p:stCondLst>
                                  <p:childTnLst>
                                    <p:set>
                                      <p:cBhvr>
                                        <p:cTn id="85" dur="1" fill="hold">
                                          <p:stCondLst>
                                            <p:cond delay="499"/>
                                          </p:stCondLst>
                                        </p:cTn>
                                        <p:tgtEl>
                                          <p:spTgt spid="10549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499"/>
                                          </p:stCondLst>
                                        </p:cTn>
                                        <p:tgtEl>
                                          <p:spTgt spid="105505"/>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7" presetClass="entr" presetSubtype="2" fill="hold" grpId="0" nodeType="clickEffect">
                                  <p:stCondLst>
                                    <p:cond delay="0"/>
                                  </p:stCondLst>
                                  <p:childTnLst>
                                    <p:set>
                                      <p:cBhvr>
                                        <p:cTn id="93" dur="1" fill="hold">
                                          <p:stCondLst>
                                            <p:cond delay="0"/>
                                          </p:stCondLst>
                                        </p:cTn>
                                        <p:tgtEl>
                                          <p:spTgt spid="105501"/>
                                        </p:tgtEl>
                                        <p:attrNameLst>
                                          <p:attrName>style.visibility</p:attrName>
                                        </p:attrNameLst>
                                      </p:cBhvr>
                                      <p:to>
                                        <p:strVal val="visible"/>
                                      </p:to>
                                    </p:set>
                                    <p:anim calcmode="lin" valueType="num">
                                      <p:cBhvr additive="base">
                                        <p:cTn id="94" dur="5000" fill="hold"/>
                                        <p:tgtEl>
                                          <p:spTgt spid="105501"/>
                                        </p:tgtEl>
                                        <p:attrNameLst>
                                          <p:attrName>ppt_x</p:attrName>
                                        </p:attrNameLst>
                                      </p:cBhvr>
                                      <p:tavLst>
                                        <p:tav tm="0">
                                          <p:val>
                                            <p:strVal val="1+#ppt_w/2"/>
                                          </p:val>
                                        </p:tav>
                                        <p:tav tm="100000">
                                          <p:val>
                                            <p:strVal val="#ppt_x"/>
                                          </p:val>
                                        </p:tav>
                                      </p:tavLst>
                                    </p:anim>
                                    <p:anim calcmode="lin" valueType="num">
                                      <p:cBhvr additive="base">
                                        <p:cTn id="95" dur="5000" fill="hold"/>
                                        <p:tgtEl>
                                          <p:spTgt spid="105501"/>
                                        </p:tgtEl>
                                        <p:attrNameLst>
                                          <p:attrName>ppt_y</p:attrName>
                                        </p:attrNameLst>
                                      </p:cBhvr>
                                      <p:tavLst>
                                        <p:tav tm="0">
                                          <p:val>
                                            <p:strVal val="#ppt_y"/>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2" fill="hold" grpId="0" nodeType="clickEffect">
                                  <p:stCondLst>
                                    <p:cond delay="0"/>
                                  </p:stCondLst>
                                  <p:childTnLst>
                                    <p:set>
                                      <p:cBhvr>
                                        <p:cTn id="99" dur="1" fill="hold">
                                          <p:stCondLst>
                                            <p:cond delay="0"/>
                                          </p:stCondLst>
                                        </p:cTn>
                                        <p:tgtEl>
                                          <p:spTgt spid="105502"/>
                                        </p:tgtEl>
                                        <p:attrNameLst>
                                          <p:attrName>style.visibility</p:attrName>
                                        </p:attrNameLst>
                                      </p:cBhvr>
                                      <p:to>
                                        <p:strVal val="visible"/>
                                      </p:to>
                                    </p:set>
                                    <p:anim calcmode="lin" valueType="num">
                                      <p:cBhvr additive="base">
                                        <p:cTn id="100" dur="500" fill="hold"/>
                                        <p:tgtEl>
                                          <p:spTgt spid="105502"/>
                                        </p:tgtEl>
                                        <p:attrNameLst>
                                          <p:attrName>ppt_x</p:attrName>
                                        </p:attrNameLst>
                                      </p:cBhvr>
                                      <p:tavLst>
                                        <p:tav tm="0">
                                          <p:val>
                                            <p:strVal val="1+#ppt_w/2"/>
                                          </p:val>
                                        </p:tav>
                                        <p:tav tm="100000">
                                          <p:val>
                                            <p:strVal val="#ppt_x"/>
                                          </p:val>
                                        </p:tav>
                                      </p:tavLst>
                                    </p:anim>
                                    <p:anim calcmode="lin" valueType="num">
                                      <p:cBhvr additive="base">
                                        <p:cTn id="101" dur="500" fill="hold"/>
                                        <p:tgtEl>
                                          <p:spTgt spid="105502"/>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nodeType="clickEffect">
                                  <p:stCondLst>
                                    <p:cond delay="0"/>
                                  </p:stCondLst>
                                  <p:childTnLst>
                                    <p:set>
                                      <p:cBhvr>
                                        <p:cTn id="105" dur="1" fill="hold">
                                          <p:stCondLst>
                                            <p:cond delay="0"/>
                                          </p:stCondLst>
                                        </p:cTn>
                                        <p:tgtEl>
                                          <p:spTgt spid="105503"/>
                                        </p:tgtEl>
                                        <p:attrNameLst>
                                          <p:attrName>style.visibility</p:attrName>
                                        </p:attrNameLst>
                                      </p:cBhvr>
                                      <p:to>
                                        <p:strVal val="visible"/>
                                      </p:to>
                                    </p:set>
                                    <p:animEffect transition="in" filter="dissolve">
                                      <p:cBhvr>
                                        <p:cTn id="106" dur="500"/>
                                        <p:tgtEl>
                                          <p:spTgt spid="105503"/>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 presetClass="entr" presetSubtype="16" fill="hold" nodeType="clickEffect">
                                  <p:stCondLst>
                                    <p:cond delay="0"/>
                                  </p:stCondLst>
                                  <p:childTnLst>
                                    <p:set>
                                      <p:cBhvr>
                                        <p:cTn id="110" dur="1" fill="hold">
                                          <p:stCondLst>
                                            <p:cond delay="0"/>
                                          </p:stCondLst>
                                        </p:cTn>
                                        <p:tgtEl>
                                          <p:spTgt spid="105504"/>
                                        </p:tgtEl>
                                        <p:attrNameLst>
                                          <p:attrName>style.visibility</p:attrName>
                                        </p:attrNameLst>
                                      </p:cBhvr>
                                      <p:to>
                                        <p:strVal val="visible"/>
                                      </p:to>
                                    </p:set>
                                    <p:animEffect transition="in" filter="box(in)">
                                      <p:cBhvr>
                                        <p:cTn id="111" dur="500"/>
                                        <p:tgtEl>
                                          <p:spTgt spid="105504"/>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05507"/>
                                        </p:tgtEl>
                                        <p:attrNameLst>
                                          <p:attrName>style.visibility</p:attrName>
                                        </p:attrNameLst>
                                      </p:cBhvr>
                                      <p:to>
                                        <p:strVal val="visible"/>
                                      </p:to>
                                    </p:set>
                                    <p:animEffect transition="in" filter="wipe(left)">
                                      <p:cBhvr>
                                        <p:cTn id="116" dur="500"/>
                                        <p:tgtEl>
                                          <p:spTgt spid="105507"/>
                                        </p:tgtEl>
                                      </p:cBhvr>
                                    </p:animEffect>
                                  </p:childTnLst>
                                </p:cTn>
                              </p:par>
                            </p:childTnLst>
                          </p:cTn>
                        </p:par>
                        <p:par>
                          <p:cTn id="117" fill="hold" nodeType="afterGroup">
                            <p:stCondLst>
                              <p:cond delay="500"/>
                            </p:stCondLst>
                            <p:childTnLst>
                              <p:par>
                                <p:cTn id="118" presetID="22" presetClass="entr" presetSubtype="8" fill="hold" grpId="0" nodeType="afterEffect">
                                  <p:stCondLst>
                                    <p:cond delay="0"/>
                                  </p:stCondLst>
                                  <p:childTnLst>
                                    <p:set>
                                      <p:cBhvr>
                                        <p:cTn id="119" dur="1" fill="hold">
                                          <p:stCondLst>
                                            <p:cond delay="0"/>
                                          </p:stCondLst>
                                        </p:cTn>
                                        <p:tgtEl>
                                          <p:spTgt spid="105487"/>
                                        </p:tgtEl>
                                        <p:attrNameLst>
                                          <p:attrName>style.visibility</p:attrName>
                                        </p:attrNameLst>
                                      </p:cBhvr>
                                      <p:to>
                                        <p:strVal val="visible"/>
                                      </p:to>
                                    </p:set>
                                    <p:animEffect transition="in" filter="wipe(left)">
                                      <p:cBhvr>
                                        <p:cTn id="120" dur="500"/>
                                        <p:tgtEl>
                                          <p:spTgt spid="105487"/>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05488"/>
                                        </p:tgtEl>
                                        <p:attrNameLst>
                                          <p:attrName>style.visibility</p:attrName>
                                        </p:attrNameLst>
                                      </p:cBhvr>
                                      <p:to>
                                        <p:strVal val="visible"/>
                                      </p:to>
                                    </p:set>
                                    <p:animEffect transition="in" filter="wipe(left)">
                                      <p:cBhvr>
                                        <p:cTn id="125" dur="500"/>
                                        <p:tgtEl>
                                          <p:spTgt spid="10548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05489"/>
                                        </p:tgtEl>
                                        <p:attrNameLst>
                                          <p:attrName>style.visibility</p:attrName>
                                        </p:attrNameLst>
                                      </p:cBhvr>
                                      <p:to>
                                        <p:strVal val="visible"/>
                                      </p:to>
                                    </p:set>
                                    <p:animEffect transition="in" filter="wipe(left)">
                                      <p:cBhvr>
                                        <p:cTn id="130" dur="500"/>
                                        <p:tgtEl>
                                          <p:spTgt spid="105489"/>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105490"/>
                                        </p:tgtEl>
                                        <p:attrNameLst>
                                          <p:attrName>style.visibility</p:attrName>
                                        </p:attrNameLst>
                                      </p:cBhvr>
                                      <p:to>
                                        <p:strVal val="visible"/>
                                      </p:to>
                                    </p:set>
                                    <p:animEffect transition="in" filter="wipe(left)">
                                      <p:cBhvr>
                                        <p:cTn id="135" dur="500"/>
                                        <p:tgtEl>
                                          <p:spTgt spid="105490"/>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105491"/>
                                        </p:tgtEl>
                                        <p:attrNameLst>
                                          <p:attrName>style.visibility</p:attrName>
                                        </p:attrNameLst>
                                      </p:cBhvr>
                                      <p:to>
                                        <p:strVal val="visible"/>
                                      </p:to>
                                    </p:set>
                                    <p:animEffect transition="in" filter="wipe(left)">
                                      <p:cBhvr>
                                        <p:cTn id="140" dur="500"/>
                                        <p:tgtEl>
                                          <p:spTgt spid="10549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05497"/>
                                        </p:tgtEl>
                                        <p:attrNameLst>
                                          <p:attrName>style.visibility</p:attrName>
                                        </p:attrNameLst>
                                      </p:cBhvr>
                                      <p:to>
                                        <p:strVal val="visible"/>
                                      </p:to>
                                    </p:set>
                                    <p:animEffect transition="in" filter="wipe(left)">
                                      <p:cBhvr>
                                        <p:cTn id="145" dur="500"/>
                                        <p:tgtEl>
                                          <p:spTgt spid="105497"/>
                                        </p:tgtEl>
                                      </p:cBhvr>
                                    </p:animEffect>
                                  </p:childTnLst>
                                </p:cTn>
                              </p:par>
                            </p:childTnLst>
                          </p:cTn>
                        </p:par>
                        <p:par>
                          <p:cTn id="146" fill="hold" nodeType="afterGroup">
                            <p:stCondLst>
                              <p:cond delay="500"/>
                            </p:stCondLst>
                            <p:childTnLst>
                              <p:par>
                                <p:cTn id="147" presetID="22" presetClass="entr" presetSubtype="8" fill="hold" grpId="0" nodeType="afterEffect">
                                  <p:stCondLst>
                                    <p:cond delay="0"/>
                                  </p:stCondLst>
                                  <p:childTnLst>
                                    <p:set>
                                      <p:cBhvr>
                                        <p:cTn id="148" dur="1" fill="hold">
                                          <p:stCondLst>
                                            <p:cond delay="0"/>
                                          </p:stCondLst>
                                        </p:cTn>
                                        <p:tgtEl>
                                          <p:spTgt spid="105495"/>
                                        </p:tgtEl>
                                        <p:attrNameLst>
                                          <p:attrName>style.visibility</p:attrName>
                                        </p:attrNameLst>
                                      </p:cBhvr>
                                      <p:to>
                                        <p:strVal val="visible"/>
                                      </p:to>
                                    </p:set>
                                    <p:animEffect transition="in" filter="wipe(left)">
                                      <p:cBhvr>
                                        <p:cTn id="149" dur="500"/>
                                        <p:tgtEl>
                                          <p:spTgt spid="105495"/>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105496"/>
                                        </p:tgtEl>
                                        <p:attrNameLst>
                                          <p:attrName>style.visibility</p:attrName>
                                        </p:attrNameLst>
                                      </p:cBhvr>
                                      <p:to>
                                        <p:strVal val="visible"/>
                                      </p:to>
                                    </p:set>
                                    <p:animEffect transition="in" filter="wipe(left)">
                                      <p:cBhvr>
                                        <p:cTn id="154" dur="500"/>
                                        <p:tgtEl>
                                          <p:spTgt spid="105496"/>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8" fill="hold" nodeType="clickEffect">
                                  <p:stCondLst>
                                    <p:cond delay="0"/>
                                  </p:stCondLst>
                                  <p:childTnLst>
                                    <p:set>
                                      <p:cBhvr>
                                        <p:cTn id="158" dur="1" fill="hold">
                                          <p:stCondLst>
                                            <p:cond delay="0"/>
                                          </p:stCondLst>
                                        </p:cTn>
                                        <p:tgtEl>
                                          <p:spTgt spid="105494"/>
                                        </p:tgtEl>
                                        <p:attrNameLst>
                                          <p:attrName>style.visibility</p:attrName>
                                        </p:attrNameLst>
                                      </p:cBhvr>
                                      <p:to>
                                        <p:strVal val="visible"/>
                                      </p:to>
                                    </p:set>
                                    <p:animEffect transition="in" filter="wipe(left)">
                                      <p:cBhvr>
                                        <p:cTn id="159" dur="500"/>
                                        <p:tgtEl>
                                          <p:spTgt spid="105494"/>
                                        </p:tgtEl>
                                      </p:cBhvr>
                                    </p:animEffect>
                                  </p:childTnLst>
                                </p:cTn>
                              </p:par>
                            </p:childTnLst>
                          </p:cTn>
                        </p:par>
                        <p:par>
                          <p:cTn id="160" fill="hold" nodeType="afterGroup">
                            <p:stCondLst>
                              <p:cond delay="500"/>
                            </p:stCondLst>
                            <p:childTnLst>
                              <p:par>
                                <p:cTn id="161" presetID="22" presetClass="entr" presetSubtype="8" fill="hold" grpId="0" nodeType="afterEffect">
                                  <p:stCondLst>
                                    <p:cond delay="0"/>
                                  </p:stCondLst>
                                  <p:childTnLst>
                                    <p:set>
                                      <p:cBhvr>
                                        <p:cTn id="162" dur="1" fill="hold">
                                          <p:stCondLst>
                                            <p:cond delay="0"/>
                                          </p:stCondLst>
                                        </p:cTn>
                                        <p:tgtEl>
                                          <p:spTgt spid="105498"/>
                                        </p:tgtEl>
                                        <p:attrNameLst>
                                          <p:attrName>style.visibility</p:attrName>
                                        </p:attrNameLst>
                                      </p:cBhvr>
                                      <p:to>
                                        <p:strVal val="visible"/>
                                      </p:to>
                                    </p:set>
                                    <p:animEffect transition="in" filter="wipe(left)">
                                      <p:cBhvr>
                                        <p:cTn id="163" dur="500"/>
                                        <p:tgtEl>
                                          <p:spTgt spid="105498"/>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105499"/>
                                        </p:tgtEl>
                                        <p:attrNameLst>
                                          <p:attrName>style.visibility</p:attrName>
                                        </p:attrNameLst>
                                      </p:cBhvr>
                                      <p:to>
                                        <p:strVal val="visible"/>
                                      </p:to>
                                    </p:set>
                                    <p:animEffect transition="in" filter="wipe(left)">
                                      <p:cBhvr>
                                        <p:cTn id="168" dur="500"/>
                                        <p:tgtEl>
                                          <p:spTgt spid="105499"/>
                                        </p:tgtEl>
                                      </p:cBhvr>
                                    </p:animEffect>
                                  </p:childTnLst>
                                </p:cTn>
                              </p:par>
                            </p:childTnLst>
                          </p:cTn>
                        </p:par>
                        <p:par>
                          <p:cTn id="169" fill="hold" nodeType="afterGroup">
                            <p:stCondLst>
                              <p:cond delay="500"/>
                            </p:stCondLst>
                            <p:childTnLst>
                              <p:par>
                                <p:cTn id="170" presetID="22" presetClass="entr" presetSubtype="8" fill="hold" grpId="0" nodeType="afterEffect">
                                  <p:stCondLst>
                                    <p:cond delay="0"/>
                                  </p:stCondLst>
                                  <p:childTnLst>
                                    <p:set>
                                      <p:cBhvr>
                                        <p:cTn id="171" dur="1" fill="hold">
                                          <p:stCondLst>
                                            <p:cond delay="0"/>
                                          </p:stCondLst>
                                        </p:cTn>
                                        <p:tgtEl>
                                          <p:spTgt spid="105500"/>
                                        </p:tgtEl>
                                        <p:attrNameLst>
                                          <p:attrName>style.visibility</p:attrName>
                                        </p:attrNameLst>
                                      </p:cBhvr>
                                      <p:to>
                                        <p:strVal val="visible"/>
                                      </p:to>
                                    </p:set>
                                    <p:animEffect transition="in" filter="wipe(left)">
                                      <p:cBhvr>
                                        <p:cTn id="172" dur="500"/>
                                        <p:tgtEl>
                                          <p:spTgt spid="105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utoUpdateAnimBg="0"/>
      <p:bldP spid="105475" grpId="0" autoUpdateAnimBg="0"/>
      <p:bldP spid="105476" grpId="0" animBg="1"/>
      <p:bldP spid="105477" grpId="0" animBg="1"/>
      <p:bldP spid="105478" grpId="0" autoUpdateAnimBg="0"/>
      <p:bldP spid="105479" grpId="0" autoUpdateAnimBg="0"/>
      <p:bldP spid="105480" grpId="0" autoUpdateAnimBg="0"/>
      <p:bldP spid="105481" grpId="0" autoUpdateAnimBg="0"/>
      <p:bldP spid="105482" grpId="0" animBg="1"/>
      <p:bldP spid="105485" grpId="0" animBg="1"/>
      <p:bldP spid="105486" grpId="0" animBg="1"/>
      <p:bldP spid="105487" grpId="0" autoUpdateAnimBg="0"/>
      <p:bldP spid="105488" grpId="0" autoUpdateAnimBg="0"/>
      <p:bldP spid="105489" grpId="0" animBg="1" autoUpdateAnimBg="0"/>
      <p:bldP spid="105495" grpId="0" autoUpdateAnimBg="0"/>
      <p:bldP spid="105496" grpId="0" animBg="1"/>
      <p:bldP spid="105498" grpId="0" autoUpdateAnimBg="0"/>
      <p:bldP spid="105499" grpId="0" animBg="1"/>
      <p:bldP spid="105500" grpId="0" autoUpdateAnimBg="0"/>
      <p:bldP spid="105501" grpId="0" animBg="1"/>
      <p:bldP spid="105502" grpId="0" animBg="1"/>
      <p:bldP spid="105506" grpId="0"/>
      <p:bldP spid="105507" grpId="0"/>
      <p:bldP spid="10550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5">
            <a:extLst>
              <a:ext uri="{FF2B5EF4-FFF2-40B4-BE49-F238E27FC236}">
                <a16:creationId xmlns:a16="http://schemas.microsoft.com/office/drawing/2014/main" id="{DFC4D87F-8FDB-4382-AE93-092CF0233183}"/>
              </a:ext>
            </a:extLst>
          </p:cNvPr>
          <p:cNvSpPr txBox="1">
            <a:spLocks noChangeArrowheads="1"/>
          </p:cNvSpPr>
          <p:nvPr/>
        </p:nvSpPr>
        <p:spPr bwMode="auto">
          <a:xfrm>
            <a:off x="654050" y="67945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endParaRPr kumimoji="1" lang="zh-CN" altLang="en-US" sz="2400" b="1">
              <a:solidFill>
                <a:schemeClr val="bg1"/>
              </a:solidFill>
              <a:latin typeface="Times New Roman" panose="02020603050405020304" pitchFamily="18" charset="0"/>
            </a:endParaRPr>
          </a:p>
        </p:txBody>
      </p:sp>
      <p:sp>
        <p:nvSpPr>
          <p:cNvPr id="28" name="Text Box 6">
            <a:extLst>
              <a:ext uri="{FF2B5EF4-FFF2-40B4-BE49-F238E27FC236}">
                <a16:creationId xmlns:a16="http://schemas.microsoft.com/office/drawing/2014/main" id="{C32F009F-8618-4888-8D1E-6EB9801D2DF9}"/>
              </a:ext>
            </a:extLst>
          </p:cNvPr>
          <p:cNvSpPr txBox="1">
            <a:spLocks noChangeArrowheads="1"/>
          </p:cNvSpPr>
          <p:nvPr/>
        </p:nvSpPr>
        <p:spPr bwMode="auto">
          <a:xfrm>
            <a:off x="901700" y="2654300"/>
            <a:ext cx="12319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ea typeface="楷体_GB2312" pitchFamily="49" charset="-122"/>
              </a:rPr>
              <a:t>感生</a:t>
            </a:r>
            <a:r>
              <a:rPr kumimoji="1" lang="zh-CN" altLang="en-US" sz="2400" b="1">
                <a:solidFill>
                  <a:srgbClr val="66FFFF"/>
                </a:solidFill>
                <a:latin typeface="楷体_GB2312" pitchFamily="49" charset="-122"/>
                <a:ea typeface="楷体_GB2312" pitchFamily="49" charset="-122"/>
              </a:rPr>
              <a:t>电场与静电场的比较</a:t>
            </a:r>
          </a:p>
        </p:txBody>
      </p:sp>
      <p:sp>
        <p:nvSpPr>
          <p:cNvPr id="29" name="Text Box 7">
            <a:extLst>
              <a:ext uri="{FF2B5EF4-FFF2-40B4-BE49-F238E27FC236}">
                <a16:creationId xmlns:a16="http://schemas.microsoft.com/office/drawing/2014/main" id="{002FB5CF-CE82-4157-94BA-3A11038DE31B}"/>
              </a:ext>
            </a:extLst>
          </p:cNvPr>
          <p:cNvSpPr txBox="1">
            <a:spLocks noChangeArrowheads="1"/>
          </p:cNvSpPr>
          <p:nvPr/>
        </p:nvSpPr>
        <p:spPr bwMode="auto">
          <a:xfrm>
            <a:off x="2278063" y="20193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场源</a:t>
            </a:r>
          </a:p>
        </p:txBody>
      </p:sp>
      <p:sp>
        <p:nvSpPr>
          <p:cNvPr id="30" name="Text Box 8">
            <a:extLst>
              <a:ext uri="{FF2B5EF4-FFF2-40B4-BE49-F238E27FC236}">
                <a16:creationId xmlns:a16="http://schemas.microsoft.com/office/drawing/2014/main" id="{5F123EB8-DEAD-4A15-BEEB-FED45279537F}"/>
              </a:ext>
            </a:extLst>
          </p:cNvPr>
          <p:cNvSpPr txBox="1">
            <a:spLocks noChangeArrowheads="1"/>
          </p:cNvSpPr>
          <p:nvPr/>
        </p:nvSpPr>
        <p:spPr bwMode="auto">
          <a:xfrm>
            <a:off x="2198688" y="351472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环流</a:t>
            </a:r>
          </a:p>
        </p:txBody>
      </p:sp>
      <p:sp>
        <p:nvSpPr>
          <p:cNvPr id="31" name="AutoShape 9">
            <a:extLst>
              <a:ext uri="{FF2B5EF4-FFF2-40B4-BE49-F238E27FC236}">
                <a16:creationId xmlns:a16="http://schemas.microsoft.com/office/drawing/2014/main" id="{D5FD13BE-F43C-4273-A22C-F7353E6351C8}"/>
              </a:ext>
            </a:extLst>
          </p:cNvPr>
          <p:cNvSpPr>
            <a:spLocks/>
          </p:cNvSpPr>
          <p:nvPr/>
        </p:nvSpPr>
        <p:spPr bwMode="auto">
          <a:xfrm>
            <a:off x="1927225" y="2271713"/>
            <a:ext cx="381000" cy="2819400"/>
          </a:xfrm>
          <a:prstGeom prst="leftBrace">
            <a:avLst>
              <a:gd name="adj1" fmla="val 61667"/>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Text Box 11">
            <a:extLst>
              <a:ext uri="{FF2B5EF4-FFF2-40B4-BE49-F238E27FC236}">
                <a16:creationId xmlns:a16="http://schemas.microsoft.com/office/drawing/2014/main" id="{B214DEB7-579A-4B68-90D3-936140CA525C}"/>
              </a:ext>
            </a:extLst>
          </p:cNvPr>
          <p:cNvSpPr txBox="1">
            <a:spLocks noChangeArrowheads="1"/>
          </p:cNvSpPr>
          <p:nvPr/>
        </p:nvSpPr>
        <p:spPr bwMode="auto">
          <a:xfrm>
            <a:off x="3430588" y="1700213"/>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静电荷</a:t>
            </a:r>
          </a:p>
        </p:txBody>
      </p:sp>
      <p:sp>
        <p:nvSpPr>
          <p:cNvPr id="33" name="Text Box 12">
            <a:extLst>
              <a:ext uri="{FF2B5EF4-FFF2-40B4-BE49-F238E27FC236}">
                <a16:creationId xmlns:a16="http://schemas.microsoft.com/office/drawing/2014/main" id="{1D673A3C-6538-4923-A7B5-ABFF483D1EB2}"/>
              </a:ext>
            </a:extLst>
          </p:cNvPr>
          <p:cNvSpPr txBox="1">
            <a:spLocks noChangeArrowheads="1"/>
          </p:cNvSpPr>
          <p:nvPr/>
        </p:nvSpPr>
        <p:spPr bwMode="auto">
          <a:xfrm>
            <a:off x="3430588" y="2286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变化的磁场</a:t>
            </a:r>
          </a:p>
        </p:txBody>
      </p:sp>
      <p:sp>
        <p:nvSpPr>
          <p:cNvPr id="34" name="AutoShape 13">
            <a:extLst>
              <a:ext uri="{FF2B5EF4-FFF2-40B4-BE49-F238E27FC236}">
                <a16:creationId xmlns:a16="http://schemas.microsoft.com/office/drawing/2014/main" id="{94F77997-C887-4CD4-86EB-7C809692EE06}"/>
              </a:ext>
            </a:extLst>
          </p:cNvPr>
          <p:cNvSpPr>
            <a:spLocks/>
          </p:cNvSpPr>
          <p:nvPr/>
        </p:nvSpPr>
        <p:spPr bwMode="auto">
          <a:xfrm>
            <a:off x="3087688" y="1887538"/>
            <a:ext cx="304800" cy="727075"/>
          </a:xfrm>
          <a:prstGeom prst="leftBrace">
            <a:avLst>
              <a:gd name="adj1" fmla="val 19878"/>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Text Box 14">
            <a:extLst>
              <a:ext uri="{FF2B5EF4-FFF2-40B4-BE49-F238E27FC236}">
                <a16:creationId xmlns:a16="http://schemas.microsoft.com/office/drawing/2014/main" id="{00E19BB7-8C74-4BEF-B328-8C8A4B65FE77}"/>
              </a:ext>
            </a:extLst>
          </p:cNvPr>
          <p:cNvSpPr txBox="1">
            <a:spLocks noChangeArrowheads="1"/>
          </p:cNvSpPr>
          <p:nvPr/>
        </p:nvSpPr>
        <p:spPr bwMode="auto">
          <a:xfrm>
            <a:off x="2293938" y="4941888"/>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通量</a:t>
            </a:r>
          </a:p>
        </p:txBody>
      </p:sp>
      <p:sp>
        <p:nvSpPr>
          <p:cNvPr id="36" name="AutoShape 15">
            <a:extLst>
              <a:ext uri="{FF2B5EF4-FFF2-40B4-BE49-F238E27FC236}">
                <a16:creationId xmlns:a16="http://schemas.microsoft.com/office/drawing/2014/main" id="{0F18CBA4-358E-421D-A6BC-346AD5A98200}"/>
              </a:ext>
            </a:extLst>
          </p:cNvPr>
          <p:cNvSpPr>
            <a:spLocks/>
          </p:cNvSpPr>
          <p:nvPr/>
        </p:nvSpPr>
        <p:spPr bwMode="auto">
          <a:xfrm>
            <a:off x="3065463" y="3305175"/>
            <a:ext cx="304800" cy="914400"/>
          </a:xfrm>
          <a:prstGeom prst="leftBrace">
            <a:avLst>
              <a:gd name="adj1" fmla="val 25000"/>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AutoShape 16">
            <a:extLst>
              <a:ext uri="{FF2B5EF4-FFF2-40B4-BE49-F238E27FC236}">
                <a16:creationId xmlns:a16="http://schemas.microsoft.com/office/drawing/2014/main" id="{8D0CE795-E090-4DBA-9761-044A52000DEF}"/>
              </a:ext>
            </a:extLst>
          </p:cNvPr>
          <p:cNvSpPr>
            <a:spLocks/>
          </p:cNvSpPr>
          <p:nvPr/>
        </p:nvSpPr>
        <p:spPr bwMode="auto">
          <a:xfrm>
            <a:off x="3065463" y="4833938"/>
            <a:ext cx="304800" cy="633412"/>
          </a:xfrm>
          <a:prstGeom prst="leftBrace">
            <a:avLst>
              <a:gd name="adj1" fmla="val 17318"/>
              <a:gd name="adj2" fmla="val 50000"/>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Text Box 17">
            <a:extLst>
              <a:ext uri="{FF2B5EF4-FFF2-40B4-BE49-F238E27FC236}">
                <a16:creationId xmlns:a16="http://schemas.microsoft.com/office/drawing/2014/main" id="{20187658-A285-47CA-8B7A-D65FC17938C6}"/>
              </a:ext>
            </a:extLst>
          </p:cNvPr>
          <p:cNvSpPr txBox="1">
            <a:spLocks noChangeArrowheads="1"/>
          </p:cNvSpPr>
          <p:nvPr/>
        </p:nvSpPr>
        <p:spPr bwMode="auto">
          <a:xfrm>
            <a:off x="3446463" y="3152775"/>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静电场为保守场</a:t>
            </a:r>
          </a:p>
        </p:txBody>
      </p:sp>
      <p:sp>
        <p:nvSpPr>
          <p:cNvPr id="39" name="Text Box 18">
            <a:extLst>
              <a:ext uri="{FF2B5EF4-FFF2-40B4-BE49-F238E27FC236}">
                <a16:creationId xmlns:a16="http://schemas.microsoft.com/office/drawing/2014/main" id="{6C30D179-7A1C-486E-A3CD-1767DCC46A7E}"/>
              </a:ext>
            </a:extLst>
          </p:cNvPr>
          <p:cNvSpPr txBox="1">
            <a:spLocks noChangeArrowheads="1"/>
          </p:cNvSpPr>
          <p:nvPr/>
        </p:nvSpPr>
        <p:spPr bwMode="auto">
          <a:xfrm>
            <a:off x="3446463" y="3762375"/>
            <a:ext cx="4005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感生</a:t>
            </a:r>
            <a:r>
              <a:rPr kumimoji="1" lang="zh-CN" altLang="en-US" sz="2400" b="1">
                <a:solidFill>
                  <a:schemeClr val="bg1"/>
                </a:solidFill>
                <a:latin typeface="楷体_GB2312" pitchFamily="49" charset="-122"/>
                <a:ea typeface="楷体_GB2312" pitchFamily="49" charset="-122"/>
              </a:rPr>
              <a:t>电场为非保守场</a:t>
            </a:r>
          </a:p>
        </p:txBody>
      </p:sp>
      <p:sp>
        <p:nvSpPr>
          <p:cNvPr id="40" name="Text Box 19">
            <a:extLst>
              <a:ext uri="{FF2B5EF4-FFF2-40B4-BE49-F238E27FC236}">
                <a16:creationId xmlns:a16="http://schemas.microsoft.com/office/drawing/2014/main" id="{5F1451B1-9BD6-4D64-BFCA-7B3FED7008A4}"/>
              </a:ext>
            </a:extLst>
          </p:cNvPr>
          <p:cNvSpPr txBox="1">
            <a:spLocks noChangeArrowheads="1"/>
          </p:cNvSpPr>
          <p:nvPr/>
        </p:nvSpPr>
        <p:spPr bwMode="auto">
          <a:xfrm>
            <a:off x="3446463" y="464185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静电场为有源场</a:t>
            </a:r>
          </a:p>
        </p:txBody>
      </p:sp>
      <p:sp>
        <p:nvSpPr>
          <p:cNvPr id="41" name="Text Box 20">
            <a:extLst>
              <a:ext uri="{FF2B5EF4-FFF2-40B4-BE49-F238E27FC236}">
                <a16:creationId xmlns:a16="http://schemas.microsoft.com/office/drawing/2014/main" id="{379BE67E-0802-4AA3-A990-946448D46502}"/>
              </a:ext>
            </a:extLst>
          </p:cNvPr>
          <p:cNvSpPr txBox="1">
            <a:spLocks noChangeArrowheads="1"/>
          </p:cNvSpPr>
          <p:nvPr/>
        </p:nvSpPr>
        <p:spPr bwMode="auto">
          <a:xfrm>
            <a:off x="3427413" y="5203825"/>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感生</a:t>
            </a:r>
            <a:r>
              <a:rPr kumimoji="1" lang="zh-CN" altLang="en-US" sz="2400" b="1">
                <a:solidFill>
                  <a:schemeClr val="bg1"/>
                </a:solidFill>
                <a:latin typeface="楷体_GB2312" pitchFamily="49" charset="-122"/>
                <a:ea typeface="楷体_GB2312" pitchFamily="49" charset="-122"/>
              </a:rPr>
              <a:t>电场为无源场</a:t>
            </a:r>
          </a:p>
        </p:txBody>
      </p:sp>
      <p:sp>
        <p:nvSpPr>
          <p:cNvPr id="42" name="Text Box 21">
            <a:extLst>
              <a:ext uri="{FF2B5EF4-FFF2-40B4-BE49-F238E27FC236}">
                <a16:creationId xmlns:a16="http://schemas.microsoft.com/office/drawing/2014/main" id="{7B585450-64C3-4779-B36D-EAC60B042E1F}"/>
              </a:ext>
            </a:extLst>
          </p:cNvPr>
          <p:cNvSpPr txBox="1">
            <a:spLocks noChangeArrowheads="1"/>
          </p:cNvSpPr>
          <p:nvPr/>
        </p:nvSpPr>
        <p:spPr bwMode="auto">
          <a:xfrm>
            <a:off x="6170613" y="5213350"/>
            <a:ext cx="2524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楷体_GB2312" pitchFamily="49" charset="-122"/>
                <a:ea typeface="楷体_GB2312" pitchFamily="49" charset="-122"/>
              </a:rPr>
              <a:t>(</a:t>
            </a:r>
            <a:r>
              <a:rPr kumimoji="1" lang="zh-CN" altLang="en-US" sz="2400" b="1">
                <a:solidFill>
                  <a:srgbClr val="66FFFF"/>
                </a:solidFill>
                <a:latin typeface="楷体_GB2312" pitchFamily="49" charset="-122"/>
                <a:ea typeface="楷体_GB2312" pitchFamily="49" charset="-122"/>
              </a:rPr>
              <a:t>闭合电场线</a:t>
            </a:r>
            <a:r>
              <a:rPr kumimoji="1" lang="en-US" altLang="zh-CN" sz="2400" b="1">
                <a:solidFill>
                  <a:srgbClr val="66FFFF"/>
                </a:solidFill>
                <a:latin typeface="楷体_GB2312" pitchFamily="49" charset="-122"/>
                <a:ea typeface="楷体_GB2312" pitchFamily="49" charset="-122"/>
              </a:rPr>
              <a:t>)</a:t>
            </a:r>
          </a:p>
        </p:txBody>
      </p:sp>
      <p:sp>
        <p:nvSpPr>
          <p:cNvPr id="43" name="Text Box 22">
            <a:extLst>
              <a:ext uri="{FF2B5EF4-FFF2-40B4-BE49-F238E27FC236}">
                <a16:creationId xmlns:a16="http://schemas.microsoft.com/office/drawing/2014/main" id="{A3B4EC38-05F2-4442-920E-CD3EAE5965FD}"/>
              </a:ext>
            </a:extLst>
          </p:cNvPr>
          <p:cNvSpPr txBox="1">
            <a:spLocks noChangeArrowheads="1"/>
          </p:cNvSpPr>
          <p:nvPr/>
        </p:nvSpPr>
        <p:spPr bwMode="auto">
          <a:xfrm>
            <a:off x="703263" y="1192213"/>
            <a:ext cx="403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楷体_GB2312" pitchFamily="49" charset="-122"/>
              </a:rPr>
              <a:t>(1) </a:t>
            </a:r>
            <a:r>
              <a:rPr kumimoji="1" lang="zh-CN" altLang="en-US" sz="2400" b="1">
                <a:solidFill>
                  <a:srgbClr val="66FFFF"/>
                </a:solidFill>
                <a:latin typeface="Times New Roman" panose="02020603050405020304" pitchFamily="18" charset="0"/>
                <a:ea typeface="楷体_GB2312" pitchFamily="49" charset="-122"/>
              </a:rPr>
              <a:t>感生</a:t>
            </a:r>
            <a:r>
              <a:rPr kumimoji="1" lang="zh-CN" altLang="en-US" sz="2400" b="1">
                <a:solidFill>
                  <a:srgbClr val="66FFFF"/>
                </a:solidFill>
                <a:latin typeface="楷体_GB2312" pitchFamily="49" charset="-122"/>
                <a:ea typeface="楷体_GB2312" pitchFamily="49" charset="-122"/>
              </a:rPr>
              <a:t>电场是无源有旋场</a:t>
            </a:r>
          </a:p>
        </p:txBody>
      </p:sp>
      <p:sp>
        <p:nvSpPr>
          <p:cNvPr id="44" name="Text Box 23">
            <a:extLst>
              <a:ext uri="{FF2B5EF4-FFF2-40B4-BE49-F238E27FC236}">
                <a16:creationId xmlns:a16="http://schemas.microsoft.com/office/drawing/2014/main" id="{1773AAB8-7DB0-4A9F-84BA-91DB49C7D8D2}"/>
              </a:ext>
            </a:extLst>
          </p:cNvPr>
          <p:cNvSpPr txBox="1">
            <a:spLocks noChangeArrowheads="1"/>
          </p:cNvSpPr>
          <p:nvPr/>
        </p:nvSpPr>
        <p:spPr bwMode="auto">
          <a:xfrm>
            <a:off x="4989513" y="2286000"/>
            <a:ext cx="1958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楷体_GB2312" pitchFamily="49" charset="-122"/>
                <a:ea typeface="楷体_GB2312" pitchFamily="49" charset="-122"/>
              </a:rPr>
              <a:t>(</a:t>
            </a:r>
            <a:r>
              <a:rPr kumimoji="1" lang="zh-CN" altLang="en-US" sz="2400" b="1">
                <a:solidFill>
                  <a:srgbClr val="66FFFF"/>
                </a:solidFill>
                <a:latin typeface="楷体_GB2312" pitchFamily="49" charset="-122"/>
                <a:ea typeface="楷体_GB2312" pitchFamily="49" charset="-122"/>
              </a:rPr>
              <a:t>磁生电</a:t>
            </a:r>
            <a:r>
              <a:rPr kumimoji="1" lang="en-US" altLang="zh-CN" sz="2400" b="1">
                <a:solidFill>
                  <a:srgbClr val="66FFFF"/>
                </a:solidFill>
                <a:latin typeface="楷体_GB2312" pitchFamily="49" charset="-122"/>
                <a:ea typeface="楷体_GB2312" pitchFamily="49" charset="-122"/>
              </a:rPr>
              <a:t>)</a:t>
            </a:r>
          </a:p>
        </p:txBody>
      </p:sp>
      <p:sp>
        <p:nvSpPr>
          <p:cNvPr id="45" name="AutoShape 25">
            <a:extLst>
              <a:ext uri="{FF2B5EF4-FFF2-40B4-BE49-F238E27FC236}">
                <a16:creationId xmlns:a16="http://schemas.microsoft.com/office/drawing/2014/main" id="{E210B858-ED7B-4C7A-9259-925B6DDA004A}"/>
              </a:ext>
            </a:extLst>
          </p:cNvPr>
          <p:cNvSpPr>
            <a:spLocks noChangeArrowheads="1"/>
          </p:cNvSpPr>
          <p:nvPr/>
        </p:nvSpPr>
        <p:spPr bwMode="auto">
          <a:xfrm>
            <a:off x="307975" y="609600"/>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 name="对象 1">
            <a:extLst>
              <a:ext uri="{FF2B5EF4-FFF2-40B4-BE49-F238E27FC236}">
                <a16:creationId xmlns:a16="http://schemas.microsoft.com/office/drawing/2014/main" id="{0781F288-85E1-4617-936D-913662B9F1C9}"/>
              </a:ext>
            </a:extLst>
          </p:cNvPr>
          <p:cNvGraphicFramePr>
            <a:graphicFrameLocks noChangeAspect="1"/>
          </p:cNvGraphicFramePr>
          <p:nvPr/>
        </p:nvGraphicFramePr>
        <p:xfrm>
          <a:off x="6183313" y="4568825"/>
          <a:ext cx="2314575" cy="719138"/>
        </p:xfrm>
        <a:graphic>
          <a:graphicData uri="http://schemas.openxmlformats.org/presentationml/2006/ole">
            <mc:AlternateContent xmlns:mc="http://schemas.openxmlformats.org/markup-compatibility/2006">
              <mc:Choice xmlns:v="urn:schemas-microsoft-com:vml" Requires="v">
                <p:oleObj spid="_x0000_s21531" name="Equation" r:id="rId3" imgW="1435100" imgH="444500" progId="Equation.DSMT4">
                  <p:embed/>
                </p:oleObj>
              </mc:Choice>
              <mc:Fallback>
                <p:oleObj name="Equation" r:id="rId3" imgW="1435100" imgH="444500"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313" y="4568825"/>
                        <a:ext cx="23145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a:extLst>
              <a:ext uri="{FF2B5EF4-FFF2-40B4-BE49-F238E27FC236}">
                <a16:creationId xmlns:a16="http://schemas.microsoft.com/office/drawing/2014/main" id="{424C08FA-E2DE-41BA-AA16-AE299E76EFBA}"/>
              </a:ext>
            </a:extLst>
          </p:cNvPr>
          <p:cNvGraphicFramePr>
            <a:graphicFrameLocks noChangeAspect="1"/>
          </p:cNvGraphicFramePr>
          <p:nvPr/>
        </p:nvGraphicFramePr>
        <p:xfrm>
          <a:off x="4989513" y="5670550"/>
          <a:ext cx="1579562" cy="719138"/>
        </p:xfrm>
        <a:graphic>
          <a:graphicData uri="http://schemas.openxmlformats.org/presentationml/2006/ole">
            <mc:AlternateContent xmlns:mc="http://schemas.openxmlformats.org/markup-compatibility/2006">
              <mc:Choice xmlns:v="urn:schemas-microsoft-com:vml" Requires="v">
                <p:oleObj spid="_x0000_s21532" name="Equation" r:id="rId5" imgW="838200" imgH="381000" progId="Equation.DSMT4">
                  <p:embed/>
                </p:oleObj>
              </mc:Choice>
              <mc:Fallback>
                <p:oleObj name="Equation" r:id="rId5" imgW="838200" imgH="381000" progId="Equation.DSMT4">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9513" y="5670550"/>
                        <a:ext cx="1579562"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a:extLst>
              <a:ext uri="{FF2B5EF4-FFF2-40B4-BE49-F238E27FC236}">
                <a16:creationId xmlns:a16="http://schemas.microsoft.com/office/drawing/2014/main" id="{29401FBB-8034-4051-891F-BED706F0E8A8}"/>
              </a:ext>
            </a:extLst>
          </p:cNvPr>
          <p:cNvGraphicFramePr>
            <a:graphicFrameLocks noChangeAspect="1"/>
          </p:cNvGraphicFramePr>
          <p:nvPr/>
        </p:nvGraphicFramePr>
        <p:xfrm>
          <a:off x="4552950" y="1741488"/>
          <a:ext cx="346075" cy="374650"/>
        </p:xfrm>
        <a:graphic>
          <a:graphicData uri="http://schemas.openxmlformats.org/presentationml/2006/ole">
            <mc:AlternateContent xmlns:mc="http://schemas.openxmlformats.org/markup-compatibility/2006">
              <mc:Choice xmlns:v="urn:schemas-microsoft-com:vml" Requires="v">
                <p:oleObj spid="_x0000_s21533" name="Equation" r:id="rId7" imgW="152268" imgH="164957" progId="Equation.DSMT4">
                  <p:embed/>
                </p:oleObj>
              </mc:Choice>
              <mc:Fallback>
                <p:oleObj name="Equation" r:id="rId7" imgW="152268" imgH="164957" progId="Equation.DSMT4">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2950" y="1741488"/>
                        <a:ext cx="3460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DD8D6C09-3E7A-4FB4-B458-A4D709EE6603}"/>
              </a:ext>
            </a:extLst>
          </p:cNvPr>
          <p:cNvGraphicFramePr>
            <a:graphicFrameLocks noChangeAspect="1"/>
          </p:cNvGraphicFramePr>
          <p:nvPr/>
        </p:nvGraphicFramePr>
        <p:xfrm>
          <a:off x="5934075" y="3121025"/>
          <a:ext cx="1498600" cy="522288"/>
        </p:xfrm>
        <a:graphic>
          <a:graphicData uri="http://schemas.openxmlformats.org/presentationml/2006/ole">
            <mc:AlternateContent xmlns:mc="http://schemas.openxmlformats.org/markup-compatibility/2006">
              <mc:Choice xmlns:v="urn:schemas-microsoft-com:vml" Requires="v">
                <p:oleObj spid="_x0000_s21534" name="Equation" r:id="rId9" imgW="837836" imgH="291973" progId="Equation.DSMT4">
                  <p:embed/>
                </p:oleObj>
              </mc:Choice>
              <mc:Fallback>
                <p:oleObj name="Equation" r:id="rId9" imgW="837836" imgH="291973" progId="Equation.DSMT4">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4075" y="3121025"/>
                        <a:ext cx="1498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a:extLst>
              <a:ext uri="{FF2B5EF4-FFF2-40B4-BE49-F238E27FC236}">
                <a16:creationId xmlns:a16="http://schemas.microsoft.com/office/drawing/2014/main" id="{2E500C53-ECFB-4A32-9D46-1C46835D76E4}"/>
              </a:ext>
            </a:extLst>
          </p:cNvPr>
          <p:cNvGraphicFramePr>
            <a:graphicFrameLocks noChangeAspect="1"/>
          </p:cNvGraphicFramePr>
          <p:nvPr/>
        </p:nvGraphicFramePr>
        <p:xfrm>
          <a:off x="6315075" y="3689350"/>
          <a:ext cx="2659063" cy="749300"/>
        </p:xfrm>
        <a:graphic>
          <a:graphicData uri="http://schemas.openxmlformats.org/presentationml/2006/ole">
            <mc:AlternateContent xmlns:mc="http://schemas.openxmlformats.org/markup-compatibility/2006">
              <mc:Choice xmlns:v="urn:schemas-microsoft-com:vml" Requires="v">
                <p:oleObj spid="_x0000_s21535" name="Equation" r:id="rId11" imgW="1485900" imgH="419100" progId="Equation.DSMT4">
                  <p:embed/>
                </p:oleObj>
              </mc:Choice>
              <mc:Fallback>
                <p:oleObj name="Equation" r:id="rId11" imgW="1485900" imgH="419100" progId="Equation.DSMT4">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5075" y="3689350"/>
                        <a:ext cx="26590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31873AE3-9DC9-4095-BD05-BB31FB07C41B}"/>
              </a:ext>
            </a:extLst>
          </p:cNvPr>
          <p:cNvGraphicFramePr>
            <a:graphicFrameLocks noChangeAspect="1"/>
          </p:cNvGraphicFramePr>
          <p:nvPr/>
        </p:nvGraphicFramePr>
        <p:xfrm>
          <a:off x="6300788" y="2247900"/>
          <a:ext cx="546100" cy="669925"/>
        </p:xfrm>
        <a:graphic>
          <a:graphicData uri="http://schemas.openxmlformats.org/presentationml/2006/ole">
            <mc:AlternateContent xmlns:mc="http://schemas.openxmlformats.org/markup-compatibility/2006">
              <mc:Choice xmlns:v="urn:schemas-microsoft-com:vml" Requires="v">
                <p:oleObj spid="_x0000_s21536" name="Equation" r:id="rId13" imgW="342751" imgH="418918" progId="Equation.DSMT4">
                  <p:embed/>
                </p:oleObj>
              </mc:Choice>
              <mc:Fallback>
                <p:oleObj name="Equation" r:id="rId13" imgW="342751" imgH="418918" progId="Equation.DSMT4">
                  <p:embed/>
                  <p:pic>
                    <p:nvPicPr>
                      <p:cNvPr id="0" name="对象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00788" y="2247900"/>
                        <a:ext cx="5461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strVal val="#ppt_w+.3"/>
                                          </p:val>
                                        </p:tav>
                                        <p:tav tm="100000">
                                          <p:val>
                                            <p:strVal val="#ppt_w"/>
                                          </p:val>
                                        </p:tav>
                                      </p:tavLst>
                                    </p:anim>
                                    <p:anim calcmode="lin" valueType="num">
                                      <p:cBhvr>
                                        <p:cTn id="8" dur="1000" fill="hold"/>
                                        <p:tgtEl>
                                          <p:spTgt spid="45"/>
                                        </p:tgtEl>
                                        <p:attrNameLst>
                                          <p:attrName>ppt_h</p:attrName>
                                        </p:attrNameLst>
                                      </p:cBhvr>
                                      <p:tavLst>
                                        <p:tav tm="0">
                                          <p:val>
                                            <p:strVal val="#ppt_h"/>
                                          </p:val>
                                        </p:tav>
                                        <p:tav tm="100000">
                                          <p:val>
                                            <p:strVal val="#ppt_h"/>
                                          </p:val>
                                        </p:tav>
                                      </p:tavLst>
                                    </p:anim>
                                    <p:animEffect transition="in" filter="fade">
                                      <p:cBhvr>
                                        <p:cTn id="9" dur="1000"/>
                                        <p:tgtEl>
                                          <p:spTgt spid="4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42"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outHorizontal)">
                                      <p:cBhvr>
                                        <p:cTn id="29" dur="500"/>
                                        <p:tgtEl>
                                          <p:spTgt spid="3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left)">
                                      <p:cBhvr>
                                        <p:cTn id="44" dur="500"/>
                                        <p:tgtEl>
                                          <p:spTgt spid="3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42"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arn(outHorizontal)">
                                      <p:cBhvr>
                                        <p:cTn id="49" dur="500"/>
                                        <p:tgtEl>
                                          <p:spTgt spid="3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left)">
                                      <p:cBhvr>
                                        <p:cTn id="66" dur="500"/>
                                        <p:tgtEl>
                                          <p:spTgt spid="44"/>
                                        </p:tgtEl>
                                      </p:cBhvr>
                                    </p:animEffect>
                                  </p:childTnLst>
                                </p:cTn>
                              </p:par>
                              <p:par>
                                <p:cTn id="67" presetID="1" presetClass="entr" presetSubtype="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6" presetClass="entr" presetSubtype="42"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barn(outHorizontal)">
                                      <p:cBhvr>
                                        <p:cTn id="73" dur="500"/>
                                        <p:tgtEl>
                                          <p:spTgt spid="3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par>
                                <p:cTn id="79" presetID="1"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left)">
                                      <p:cBhvr>
                                        <p:cTn id="85" dur="500"/>
                                        <p:tgtEl>
                                          <p:spTgt spid="39"/>
                                        </p:tgtEl>
                                      </p:cBhvr>
                                    </p:animEffect>
                                  </p:childTnLst>
                                </p:cTn>
                              </p:par>
                              <p:par>
                                <p:cTn id="86" presetID="1"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6" presetClass="entr" presetSubtype="42"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arn(outHorizontal)">
                                      <p:cBhvr>
                                        <p:cTn id="92" dur="500"/>
                                        <p:tgtEl>
                                          <p:spTgt spid="3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500"/>
                                        <p:tgtEl>
                                          <p:spTgt spid="40"/>
                                        </p:tgtEl>
                                      </p:cBhvr>
                                    </p:animEffect>
                                  </p:childTnLst>
                                </p:cTn>
                              </p:par>
                              <p:par>
                                <p:cTn id="98" presetID="1" presetClass="entr" presetSubtype="0" fill="hold" nodeType="withEffect">
                                  <p:stCondLst>
                                    <p:cond delay="0"/>
                                  </p:stCondLst>
                                  <p:childTnLst>
                                    <p:set>
                                      <p:cBhvr>
                                        <p:cTn id="99" dur="1" fill="hold">
                                          <p:stCondLst>
                                            <p:cond delay="0"/>
                                          </p:stCondLst>
                                        </p:cTn>
                                        <p:tgtEl>
                                          <p:spTgt spid="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left)">
                                      <p:cBhvr>
                                        <p:cTn id="104" dur="500"/>
                                        <p:tgtEl>
                                          <p:spTgt spid="41"/>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wipe(left)">
                                      <p:cBhvr>
                                        <p:cTn id="109" dur="500"/>
                                        <p:tgtEl>
                                          <p:spTgt spid="42"/>
                                        </p:tgtEl>
                                      </p:cBhvr>
                                    </p:animEffect>
                                  </p:childTnLst>
                                </p:cTn>
                              </p:par>
                              <p:par>
                                <p:cTn id="110" presetID="1" presetClass="entr" presetSubtype="0" fill="hold" nodeType="withEffect">
                                  <p:stCondLst>
                                    <p:cond delay="0"/>
                                  </p:stCondLst>
                                  <p:childTnLst>
                                    <p:set>
                                      <p:cBhvr>
                                        <p:cTn id="1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28" grpId="0" autoUpdateAnimBg="0"/>
      <p:bldP spid="29" grpId="0" autoUpdateAnimBg="0"/>
      <p:bldP spid="30" grpId="0" autoUpdateAnimBg="0"/>
      <p:bldP spid="31" grpId="0" animBg="1"/>
      <p:bldP spid="32" grpId="0" autoUpdateAnimBg="0"/>
      <p:bldP spid="33" grpId="0" autoUpdateAnimBg="0"/>
      <p:bldP spid="34" grpId="0" animBg="1"/>
      <p:bldP spid="35" grpId="0" autoUpdateAnimBg="0"/>
      <p:bldP spid="36" grpId="0" animBg="1"/>
      <p:bldP spid="37" grpId="0" animBg="1"/>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303372BB-22A6-4030-BBFF-216B73B3E80A}"/>
              </a:ext>
            </a:extLst>
          </p:cNvPr>
          <p:cNvSpPr>
            <a:spLocks noChangeArrowheads="1"/>
          </p:cNvSpPr>
          <p:nvPr/>
        </p:nvSpPr>
        <p:spPr bwMode="auto">
          <a:xfrm>
            <a:off x="4535488" y="1743075"/>
            <a:ext cx="4068762" cy="1530350"/>
          </a:xfrm>
          <a:prstGeom prst="parallelogram">
            <a:avLst>
              <a:gd name="adj" fmla="val 66468"/>
            </a:avLst>
          </a:prstGeom>
          <a:gradFill rotWithShape="1">
            <a:gsLst>
              <a:gs pos="0">
                <a:srgbClr val="000000">
                  <a:alpha val="32001"/>
                </a:srgbClr>
              </a:gs>
              <a:gs pos="100000">
                <a:srgbClr val="009900">
                  <a:alpha val="29999"/>
                </a:srgbClr>
              </a:gs>
            </a:gsLst>
            <a:path path="shape">
              <a:fillToRect l="50000" t="50000" r="50000" b="50000"/>
            </a:path>
          </a:gradFill>
          <a:ln>
            <a:noFill/>
          </a:ln>
          <a:effectLst/>
          <a:extLs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 name="Group 3">
            <a:extLst>
              <a:ext uri="{FF2B5EF4-FFF2-40B4-BE49-F238E27FC236}">
                <a16:creationId xmlns:a16="http://schemas.microsoft.com/office/drawing/2014/main" id="{07881233-705D-4B19-93E9-933E6BD40BE7}"/>
              </a:ext>
            </a:extLst>
          </p:cNvPr>
          <p:cNvGrpSpPr>
            <a:grpSpLocks/>
          </p:cNvGrpSpPr>
          <p:nvPr/>
        </p:nvGrpSpPr>
        <p:grpSpPr bwMode="auto">
          <a:xfrm>
            <a:off x="6464300" y="1073150"/>
            <a:ext cx="323850" cy="1512888"/>
            <a:chOff x="1632" y="1248"/>
            <a:chExt cx="192" cy="2112"/>
          </a:xfrm>
        </p:grpSpPr>
        <p:sp>
          <p:nvSpPr>
            <p:cNvPr id="22552" name="Line 4">
              <a:extLst>
                <a:ext uri="{FF2B5EF4-FFF2-40B4-BE49-F238E27FC236}">
                  <a16:creationId xmlns:a16="http://schemas.microsoft.com/office/drawing/2014/main" id="{358F8188-0884-4BDA-B53C-E7F3BCA86758}"/>
                </a:ext>
              </a:extLst>
            </p:cNvPr>
            <p:cNvSpPr>
              <a:spLocks noChangeShapeType="1"/>
            </p:cNvSpPr>
            <p:nvPr/>
          </p:nvSpPr>
          <p:spPr bwMode="auto">
            <a:xfrm flipV="1">
              <a:off x="1632"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3" name="Line 5">
              <a:extLst>
                <a:ext uri="{FF2B5EF4-FFF2-40B4-BE49-F238E27FC236}">
                  <a16:creationId xmlns:a16="http://schemas.microsoft.com/office/drawing/2014/main" id="{7BB81811-D369-4081-A907-65A1D2EE489B}"/>
                </a:ext>
              </a:extLst>
            </p:cNvPr>
            <p:cNvSpPr>
              <a:spLocks noChangeShapeType="1"/>
            </p:cNvSpPr>
            <p:nvPr/>
          </p:nvSpPr>
          <p:spPr bwMode="auto">
            <a:xfrm flipV="1">
              <a:off x="1728"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4" name="Line 6">
              <a:extLst>
                <a:ext uri="{FF2B5EF4-FFF2-40B4-BE49-F238E27FC236}">
                  <a16:creationId xmlns:a16="http://schemas.microsoft.com/office/drawing/2014/main" id="{4857D83E-6E8A-43FC-9E99-A8AB4D049A48}"/>
                </a:ext>
              </a:extLst>
            </p:cNvPr>
            <p:cNvSpPr>
              <a:spLocks noChangeShapeType="1"/>
            </p:cNvSpPr>
            <p:nvPr/>
          </p:nvSpPr>
          <p:spPr bwMode="auto">
            <a:xfrm flipV="1">
              <a:off x="1824" y="1248"/>
              <a:ext cx="0" cy="211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 name="Oval 7">
            <a:extLst>
              <a:ext uri="{FF2B5EF4-FFF2-40B4-BE49-F238E27FC236}">
                <a16:creationId xmlns:a16="http://schemas.microsoft.com/office/drawing/2014/main" id="{406F7E40-97B2-44F0-9BC4-F769C8B0A104}"/>
              </a:ext>
            </a:extLst>
          </p:cNvPr>
          <p:cNvSpPr>
            <a:spLocks noChangeArrowheads="1"/>
          </p:cNvSpPr>
          <p:nvPr/>
        </p:nvSpPr>
        <p:spPr bwMode="auto">
          <a:xfrm>
            <a:off x="5416550" y="1987550"/>
            <a:ext cx="2438400" cy="10668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Oval 8">
            <a:extLst>
              <a:ext uri="{FF2B5EF4-FFF2-40B4-BE49-F238E27FC236}">
                <a16:creationId xmlns:a16="http://schemas.microsoft.com/office/drawing/2014/main" id="{07BB6B78-B235-4866-B310-6E8AAF747437}"/>
              </a:ext>
            </a:extLst>
          </p:cNvPr>
          <p:cNvSpPr>
            <a:spLocks noChangeArrowheads="1"/>
          </p:cNvSpPr>
          <p:nvPr/>
        </p:nvSpPr>
        <p:spPr bwMode="auto">
          <a:xfrm>
            <a:off x="5721350" y="2139950"/>
            <a:ext cx="1828800" cy="6858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Oval 9">
            <a:extLst>
              <a:ext uri="{FF2B5EF4-FFF2-40B4-BE49-F238E27FC236}">
                <a16:creationId xmlns:a16="http://schemas.microsoft.com/office/drawing/2014/main" id="{DD0427A2-E037-4D85-BC4A-8878F1FCF0C4}"/>
              </a:ext>
            </a:extLst>
          </p:cNvPr>
          <p:cNvSpPr>
            <a:spLocks noChangeArrowheads="1"/>
          </p:cNvSpPr>
          <p:nvPr/>
        </p:nvSpPr>
        <p:spPr bwMode="auto">
          <a:xfrm>
            <a:off x="6026150" y="2292350"/>
            <a:ext cx="1219200" cy="381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Object 10">
            <a:extLst>
              <a:ext uri="{FF2B5EF4-FFF2-40B4-BE49-F238E27FC236}">
                <a16:creationId xmlns:a16="http://schemas.microsoft.com/office/drawing/2014/main" id="{6E3656A0-8306-474F-A181-4004E466DE67}"/>
              </a:ext>
            </a:extLst>
          </p:cNvPr>
          <p:cNvGraphicFramePr>
            <a:graphicFrameLocks/>
          </p:cNvGraphicFramePr>
          <p:nvPr/>
        </p:nvGraphicFramePr>
        <p:xfrm>
          <a:off x="6872288" y="962025"/>
          <a:ext cx="457200" cy="863600"/>
        </p:xfrm>
        <a:graphic>
          <a:graphicData uri="http://schemas.openxmlformats.org/presentationml/2006/ole">
            <mc:AlternateContent xmlns:mc="http://schemas.openxmlformats.org/markup-compatibility/2006">
              <mc:Choice xmlns:v="urn:schemas-microsoft-com:vml" Requires="v">
                <p:oleObj spid="_x0000_s22555" name="公式" r:id="rId3" imgW="352523" imgH="771660" progId="Equation.3">
                  <p:embed/>
                </p:oleObj>
              </mc:Choice>
              <mc:Fallback>
                <p:oleObj name="公式" r:id="rId3" imgW="352523" imgH="771660" progId="Equation.3">
                  <p:embed/>
                  <p:pic>
                    <p:nvPicPr>
                      <p:cNvPr id="0"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2288" y="962025"/>
                        <a:ext cx="4572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a:extLst>
              <a:ext uri="{FF2B5EF4-FFF2-40B4-BE49-F238E27FC236}">
                <a16:creationId xmlns:a16="http://schemas.microsoft.com/office/drawing/2014/main" id="{1A4CB3A4-8B2E-418C-B4F2-08A5FE61F835}"/>
              </a:ext>
            </a:extLst>
          </p:cNvPr>
          <p:cNvGraphicFramePr>
            <a:graphicFrameLocks/>
          </p:cNvGraphicFramePr>
          <p:nvPr/>
        </p:nvGraphicFramePr>
        <p:xfrm>
          <a:off x="5376863" y="2832100"/>
          <a:ext cx="420687" cy="471488"/>
        </p:xfrm>
        <a:graphic>
          <a:graphicData uri="http://schemas.openxmlformats.org/presentationml/2006/ole">
            <mc:AlternateContent xmlns:mc="http://schemas.openxmlformats.org/markup-compatibility/2006">
              <mc:Choice xmlns:v="urn:schemas-microsoft-com:vml" Requires="v">
                <p:oleObj spid="_x0000_s22556" name="公式" r:id="rId5" imgW="314435" imgH="362070" progId="Equation.3">
                  <p:embed/>
                </p:oleObj>
              </mc:Choice>
              <mc:Fallback>
                <p:oleObj name="公式" r:id="rId5" imgW="314435" imgH="362070"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6863" y="2832100"/>
                        <a:ext cx="4206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2">
            <a:extLst>
              <a:ext uri="{FF2B5EF4-FFF2-40B4-BE49-F238E27FC236}">
                <a16:creationId xmlns:a16="http://schemas.microsoft.com/office/drawing/2014/main" id="{2E1A14E6-4DCD-4043-A76F-844D188E2DF8}"/>
              </a:ext>
            </a:extLst>
          </p:cNvPr>
          <p:cNvSpPr txBox="1">
            <a:spLocks noChangeArrowheads="1"/>
          </p:cNvSpPr>
          <p:nvPr/>
        </p:nvSpPr>
        <p:spPr bwMode="auto">
          <a:xfrm>
            <a:off x="615950" y="571500"/>
            <a:ext cx="637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 </a:t>
            </a: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感生电场与磁场的变化率成左螺旋关系</a:t>
            </a:r>
          </a:p>
        </p:txBody>
      </p:sp>
      <p:sp>
        <p:nvSpPr>
          <p:cNvPr id="13" name="Text Box 13">
            <a:extLst>
              <a:ext uri="{FF2B5EF4-FFF2-40B4-BE49-F238E27FC236}">
                <a16:creationId xmlns:a16="http://schemas.microsoft.com/office/drawing/2014/main" id="{99EE7C75-E477-4A2C-A6FC-857F6FD7C80C}"/>
              </a:ext>
            </a:extLst>
          </p:cNvPr>
          <p:cNvSpPr txBox="1">
            <a:spLocks noChangeArrowheads="1"/>
          </p:cNvSpPr>
          <p:nvPr/>
        </p:nvSpPr>
        <p:spPr bwMode="auto">
          <a:xfrm>
            <a:off x="1089025" y="1846263"/>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空间存在变化磁场</a:t>
            </a:r>
          </a:p>
        </p:txBody>
      </p:sp>
      <p:graphicFrame>
        <p:nvGraphicFramePr>
          <p:cNvPr id="14" name="Object 14">
            <a:extLst>
              <a:ext uri="{FF2B5EF4-FFF2-40B4-BE49-F238E27FC236}">
                <a16:creationId xmlns:a16="http://schemas.microsoft.com/office/drawing/2014/main" id="{0862D84A-BA29-4C82-A49D-ABBB427BD325}"/>
              </a:ext>
            </a:extLst>
          </p:cNvPr>
          <p:cNvGraphicFramePr>
            <a:graphicFrameLocks/>
          </p:cNvGraphicFramePr>
          <p:nvPr/>
        </p:nvGraphicFramePr>
        <p:xfrm>
          <a:off x="4037013" y="1651000"/>
          <a:ext cx="455612" cy="863600"/>
        </p:xfrm>
        <a:graphic>
          <a:graphicData uri="http://schemas.openxmlformats.org/presentationml/2006/ole">
            <mc:AlternateContent xmlns:mc="http://schemas.openxmlformats.org/markup-compatibility/2006">
              <mc:Choice xmlns:v="urn:schemas-microsoft-com:vml" Requires="v">
                <p:oleObj spid="_x0000_s22557" name="公式" r:id="rId7" imgW="352523" imgH="771660" progId="Equation.3">
                  <p:embed/>
                </p:oleObj>
              </mc:Choice>
              <mc:Fallback>
                <p:oleObj name="公式" r:id="rId7" imgW="352523" imgH="771660" progId="Equation.3">
                  <p:embed/>
                  <p:pic>
                    <p:nvPicPr>
                      <p:cNvPr id="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7013" y="1651000"/>
                        <a:ext cx="4556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5">
            <a:extLst>
              <a:ext uri="{FF2B5EF4-FFF2-40B4-BE49-F238E27FC236}">
                <a16:creationId xmlns:a16="http://schemas.microsoft.com/office/drawing/2014/main" id="{9B9A054E-BBC6-49AE-B3D8-E273F5E3ED20}"/>
              </a:ext>
            </a:extLst>
          </p:cNvPr>
          <p:cNvSpPr txBox="1">
            <a:spLocks noChangeArrowheads="1"/>
          </p:cNvSpPr>
          <p:nvPr/>
        </p:nvSpPr>
        <p:spPr bwMode="auto">
          <a:xfrm>
            <a:off x="1031875" y="2944813"/>
            <a:ext cx="3065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在空间存在感生电场</a:t>
            </a:r>
          </a:p>
        </p:txBody>
      </p:sp>
      <p:graphicFrame>
        <p:nvGraphicFramePr>
          <p:cNvPr id="16" name="Object 16">
            <a:extLst>
              <a:ext uri="{FF2B5EF4-FFF2-40B4-BE49-F238E27FC236}">
                <a16:creationId xmlns:a16="http://schemas.microsoft.com/office/drawing/2014/main" id="{B7DBE3D3-40D6-49AA-8723-D43270CFAB7A}"/>
              </a:ext>
            </a:extLst>
          </p:cNvPr>
          <p:cNvGraphicFramePr>
            <a:graphicFrameLocks/>
          </p:cNvGraphicFramePr>
          <p:nvPr/>
        </p:nvGraphicFramePr>
        <p:xfrm>
          <a:off x="4048125" y="2965450"/>
          <a:ext cx="417513" cy="471488"/>
        </p:xfrm>
        <a:graphic>
          <a:graphicData uri="http://schemas.openxmlformats.org/presentationml/2006/ole">
            <mc:AlternateContent xmlns:mc="http://schemas.openxmlformats.org/markup-compatibility/2006">
              <mc:Choice xmlns:v="urn:schemas-microsoft-com:vml" Requires="v">
                <p:oleObj spid="_x0000_s22558" name="公式" r:id="rId9" imgW="314435" imgH="362070" progId="Equation.3">
                  <p:embed/>
                </p:oleObj>
              </mc:Choice>
              <mc:Fallback>
                <p:oleObj name="公式" r:id="rId9" imgW="314435" imgH="362070"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8125" y="2965450"/>
                        <a:ext cx="417513"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7">
            <a:extLst>
              <a:ext uri="{FF2B5EF4-FFF2-40B4-BE49-F238E27FC236}">
                <a16:creationId xmlns:a16="http://schemas.microsoft.com/office/drawing/2014/main" id="{D2D1FAFA-97C4-4465-B5C9-3A4A9B983A9C}"/>
              </a:ext>
            </a:extLst>
          </p:cNvPr>
          <p:cNvSpPr txBox="1">
            <a:spLocks noChangeArrowheads="1"/>
          </p:cNvSpPr>
          <p:nvPr/>
        </p:nvSpPr>
        <p:spPr bwMode="auto">
          <a:xfrm>
            <a:off x="711200" y="4102100"/>
            <a:ext cx="869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当问题中既有动生、又有感生电动势，则总感应电动势为</a:t>
            </a:r>
          </a:p>
        </p:txBody>
      </p:sp>
      <p:graphicFrame>
        <p:nvGraphicFramePr>
          <p:cNvPr id="18" name="Object 18">
            <a:extLst>
              <a:ext uri="{FF2B5EF4-FFF2-40B4-BE49-F238E27FC236}">
                <a16:creationId xmlns:a16="http://schemas.microsoft.com/office/drawing/2014/main" id="{42E7B76D-0E48-44F6-882A-B8E4DF291BE4}"/>
              </a:ext>
            </a:extLst>
          </p:cNvPr>
          <p:cNvGraphicFramePr>
            <a:graphicFrameLocks/>
          </p:cNvGraphicFramePr>
          <p:nvPr/>
        </p:nvGraphicFramePr>
        <p:xfrm>
          <a:off x="1187450" y="4792663"/>
          <a:ext cx="3935413" cy="684212"/>
        </p:xfrm>
        <a:graphic>
          <a:graphicData uri="http://schemas.openxmlformats.org/presentationml/2006/ole">
            <mc:AlternateContent xmlns:mc="http://schemas.openxmlformats.org/markup-compatibility/2006">
              <mc:Choice xmlns:v="urn:schemas-microsoft-com:vml" Requires="v">
                <p:oleObj spid="_x0000_s22559" name="公式" r:id="rId11" imgW="3829134" imgH="581040" progId="Equation.3">
                  <p:embed/>
                </p:oleObj>
              </mc:Choice>
              <mc:Fallback>
                <p:oleObj name="公式" r:id="rId11" imgW="3829134" imgH="581040" progId="Equation.3">
                  <p:embed/>
                  <p:pic>
                    <p:nvPicPr>
                      <p:cNvPr id="0" name="Object 1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7450" y="4792663"/>
                        <a:ext cx="3935413"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9">
            <a:extLst>
              <a:ext uri="{FF2B5EF4-FFF2-40B4-BE49-F238E27FC236}">
                <a16:creationId xmlns:a16="http://schemas.microsoft.com/office/drawing/2014/main" id="{F1C1DAAB-F151-4C6B-BC06-C6D7D19504D6}"/>
              </a:ext>
            </a:extLst>
          </p:cNvPr>
          <p:cNvSpPr txBox="1">
            <a:spLocks noChangeArrowheads="1"/>
          </p:cNvSpPr>
          <p:nvPr/>
        </p:nvSpPr>
        <p:spPr bwMode="auto">
          <a:xfrm>
            <a:off x="5508625" y="4848225"/>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导体不闭合</a:t>
            </a:r>
            <a:r>
              <a:rPr kumimoji="1" lang="en-US" altLang="zh-CN" sz="2400" b="1">
                <a:solidFill>
                  <a:schemeClr val="bg1"/>
                </a:solidFill>
                <a:latin typeface="楷体_GB2312" pitchFamily="49" charset="-122"/>
                <a:ea typeface="楷体_GB2312" pitchFamily="49" charset="-122"/>
              </a:rPr>
              <a:t>)</a:t>
            </a:r>
          </a:p>
        </p:txBody>
      </p:sp>
      <p:sp>
        <p:nvSpPr>
          <p:cNvPr id="20" name="Text Box 20">
            <a:extLst>
              <a:ext uri="{FF2B5EF4-FFF2-40B4-BE49-F238E27FC236}">
                <a16:creationId xmlns:a16="http://schemas.microsoft.com/office/drawing/2014/main" id="{2273E6FE-0DD9-43FA-A736-5790BF4ED4FF}"/>
              </a:ext>
            </a:extLst>
          </p:cNvPr>
          <p:cNvSpPr txBox="1">
            <a:spLocks noChangeArrowheads="1"/>
          </p:cNvSpPr>
          <p:nvPr/>
        </p:nvSpPr>
        <p:spPr bwMode="auto">
          <a:xfrm>
            <a:off x="5567363" y="5734050"/>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导体闭合</a:t>
            </a:r>
            <a:r>
              <a:rPr kumimoji="1" lang="en-US" altLang="zh-CN" sz="2400" b="1">
                <a:solidFill>
                  <a:schemeClr val="bg1"/>
                </a:solidFill>
                <a:latin typeface="楷体_GB2312" pitchFamily="49" charset="-122"/>
                <a:ea typeface="楷体_GB2312" pitchFamily="49" charset="-122"/>
              </a:rPr>
              <a:t>)</a:t>
            </a:r>
          </a:p>
        </p:txBody>
      </p:sp>
      <p:graphicFrame>
        <p:nvGraphicFramePr>
          <p:cNvPr id="21" name="Object 21">
            <a:extLst>
              <a:ext uri="{FF2B5EF4-FFF2-40B4-BE49-F238E27FC236}">
                <a16:creationId xmlns:a16="http://schemas.microsoft.com/office/drawing/2014/main" id="{CDB65912-F107-4EFA-806A-8CC33C52B388}"/>
              </a:ext>
            </a:extLst>
          </p:cNvPr>
          <p:cNvGraphicFramePr>
            <a:graphicFrameLocks/>
          </p:cNvGraphicFramePr>
          <p:nvPr/>
        </p:nvGraphicFramePr>
        <p:xfrm>
          <a:off x="1154113" y="5768975"/>
          <a:ext cx="4037012" cy="608013"/>
        </p:xfrm>
        <a:graphic>
          <a:graphicData uri="http://schemas.openxmlformats.org/presentationml/2006/ole">
            <mc:AlternateContent xmlns:mc="http://schemas.openxmlformats.org/markup-compatibility/2006">
              <mc:Choice xmlns:v="urn:schemas-microsoft-com:vml" Requires="v">
                <p:oleObj spid="_x0000_s22560" name="公式" r:id="rId13" imgW="3933946" imgH="504900" progId="Equation.3">
                  <p:embed/>
                </p:oleObj>
              </mc:Choice>
              <mc:Fallback>
                <p:oleObj name="公式" r:id="rId13" imgW="3933946" imgH="504900" progId="Equation.3">
                  <p:embed/>
                  <p:pic>
                    <p:nvPicPr>
                      <p:cNvPr id="0" name="Object 2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4113" y="5768975"/>
                        <a:ext cx="4037012"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 name="Group 22">
            <a:extLst>
              <a:ext uri="{FF2B5EF4-FFF2-40B4-BE49-F238E27FC236}">
                <a16:creationId xmlns:a16="http://schemas.microsoft.com/office/drawing/2014/main" id="{8A2EC553-6BB7-469D-A100-9CCA8D14F03B}"/>
              </a:ext>
            </a:extLst>
          </p:cNvPr>
          <p:cNvGrpSpPr>
            <a:grpSpLocks/>
          </p:cNvGrpSpPr>
          <p:nvPr/>
        </p:nvGrpSpPr>
        <p:grpSpPr bwMode="auto">
          <a:xfrm>
            <a:off x="6492875" y="3290888"/>
            <a:ext cx="322263" cy="674687"/>
            <a:chOff x="1632" y="1248"/>
            <a:chExt cx="192" cy="2112"/>
          </a:xfrm>
        </p:grpSpPr>
        <p:sp>
          <p:nvSpPr>
            <p:cNvPr id="22549" name="Line 23">
              <a:extLst>
                <a:ext uri="{FF2B5EF4-FFF2-40B4-BE49-F238E27FC236}">
                  <a16:creationId xmlns:a16="http://schemas.microsoft.com/office/drawing/2014/main" id="{76FFF436-8E09-4A1D-8746-0E79576A793C}"/>
                </a:ext>
              </a:extLst>
            </p:cNvPr>
            <p:cNvSpPr>
              <a:spLocks noChangeShapeType="1"/>
            </p:cNvSpPr>
            <p:nvPr/>
          </p:nvSpPr>
          <p:spPr bwMode="auto">
            <a:xfrm flipV="1">
              <a:off x="1632"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0" name="Line 24">
              <a:extLst>
                <a:ext uri="{FF2B5EF4-FFF2-40B4-BE49-F238E27FC236}">
                  <a16:creationId xmlns:a16="http://schemas.microsoft.com/office/drawing/2014/main" id="{69F2D8EF-5DF5-4AC7-9CD4-95E473F148C2}"/>
                </a:ext>
              </a:extLst>
            </p:cNvPr>
            <p:cNvSpPr>
              <a:spLocks noChangeShapeType="1"/>
            </p:cNvSpPr>
            <p:nvPr/>
          </p:nvSpPr>
          <p:spPr bwMode="auto">
            <a:xfrm flipV="1">
              <a:off x="1728"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1" name="Line 25">
              <a:extLst>
                <a:ext uri="{FF2B5EF4-FFF2-40B4-BE49-F238E27FC236}">
                  <a16:creationId xmlns:a16="http://schemas.microsoft.com/office/drawing/2014/main" id="{961E5559-9173-41D7-82BF-21FA9B116DCF}"/>
                </a:ext>
              </a:extLst>
            </p:cNvPr>
            <p:cNvSpPr>
              <a:spLocks noChangeShapeType="1"/>
            </p:cNvSpPr>
            <p:nvPr/>
          </p:nvSpPr>
          <p:spPr bwMode="auto">
            <a:xfrm flipV="1">
              <a:off x="1824" y="1248"/>
              <a:ext cx="0" cy="2112"/>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 name="Arc 26">
            <a:extLst>
              <a:ext uri="{FF2B5EF4-FFF2-40B4-BE49-F238E27FC236}">
                <a16:creationId xmlns:a16="http://schemas.microsoft.com/office/drawing/2014/main" id="{FAB00591-D5C3-4526-AE01-F97BBC2E3E8D}"/>
              </a:ext>
            </a:extLst>
          </p:cNvPr>
          <p:cNvSpPr>
            <a:spLocks/>
          </p:cNvSpPr>
          <p:nvPr/>
        </p:nvSpPr>
        <p:spPr bwMode="auto">
          <a:xfrm flipH="1">
            <a:off x="6122988" y="2601913"/>
            <a:ext cx="912812" cy="539750"/>
          </a:xfrm>
          <a:custGeom>
            <a:avLst/>
            <a:gdLst>
              <a:gd name="T0" fmla="*/ 2147483647 w 16593"/>
              <a:gd name="T1" fmla="*/ 2147483647 h 21600"/>
              <a:gd name="T2" fmla="*/ 0 w 16593"/>
              <a:gd name="T3" fmla="*/ 2147483647 h 21600"/>
              <a:gd name="T4" fmla="*/ 2147483647 w 16593"/>
              <a:gd name="T5" fmla="*/ 0 h 21600"/>
              <a:gd name="T6" fmla="*/ 0 60000 65536"/>
              <a:gd name="T7" fmla="*/ 0 60000 65536"/>
              <a:gd name="T8" fmla="*/ 0 60000 65536"/>
            </a:gdLst>
            <a:ahLst/>
            <a:cxnLst>
              <a:cxn ang="T6">
                <a:pos x="T0" y="T1"/>
              </a:cxn>
              <a:cxn ang="T7">
                <a:pos x="T2" y="T3"/>
              </a:cxn>
              <a:cxn ang="T8">
                <a:pos x="T4" y="T5"/>
              </a:cxn>
            </a:cxnLst>
            <a:rect l="0" t="0" r="r" b="b"/>
            <a:pathLst>
              <a:path w="16593" h="21600" fill="none" extrusionOk="0">
                <a:moveTo>
                  <a:pt x="16592" y="19581"/>
                </a:moveTo>
                <a:cubicBezTo>
                  <a:pt x="13737" y="20911"/>
                  <a:pt x="10625" y="21599"/>
                  <a:pt x="7476" y="21600"/>
                </a:cubicBezTo>
                <a:cubicBezTo>
                  <a:pt x="4924" y="21600"/>
                  <a:pt x="2393" y="21148"/>
                  <a:pt x="0" y="20264"/>
                </a:cubicBezTo>
              </a:path>
              <a:path w="16593" h="21600" stroke="0" extrusionOk="0">
                <a:moveTo>
                  <a:pt x="16592" y="19581"/>
                </a:moveTo>
                <a:cubicBezTo>
                  <a:pt x="13737" y="20911"/>
                  <a:pt x="10625" y="21599"/>
                  <a:pt x="7476" y="21600"/>
                </a:cubicBezTo>
                <a:cubicBezTo>
                  <a:pt x="4924" y="21600"/>
                  <a:pt x="2393" y="21148"/>
                  <a:pt x="0" y="20264"/>
                </a:cubicBezTo>
                <a:lnTo>
                  <a:pt x="7476" y="0"/>
                </a:lnTo>
                <a:lnTo>
                  <a:pt x="16592" y="19581"/>
                </a:lnTo>
                <a:close/>
              </a:path>
            </a:pathLst>
          </a:custGeom>
          <a:noFill/>
          <a:ln w="28575">
            <a:solidFill>
              <a:srgbClr val="FF00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slide(fromBottom)">
                                      <p:cBhvr>
                                        <p:cTn id="12" dur="500"/>
                                        <p:tgtEl>
                                          <p:spTgt spid="22"/>
                                        </p:tgtEl>
                                      </p:cBhvr>
                                    </p:animEffect>
                                  </p:childTnLst>
                                </p:cTn>
                              </p:par>
                              <p:par>
                                <p:cTn id="13" presetID="23" presetClass="entr" presetSubtype="16"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par>
                                <p:cTn id="17" presetID="1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Bottom)">
                                      <p:cBhvr>
                                        <p:cTn id="19" dur="500"/>
                                        <p:tgtEl>
                                          <p:spTgt spid="3"/>
                                        </p:tgtEl>
                                      </p:cBhvr>
                                    </p:animEffec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1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left)">
                                      <p:cBhvr>
                                        <p:cTn id="68" dur="500"/>
                                        <p:tgtEl>
                                          <p:spTgt spid="1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left)">
                                      <p:cBhvr>
                                        <p:cTn id="83" dur="500"/>
                                        <p:tgtEl>
                                          <p:spTgt spid="1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left)">
                                      <p:cBhvr>
                                        <p:cTn id="88" dur="500"/>
                                        <p:tgtEl>
                                          <p:spTgt spid="2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2" grpId="0" autoUpdateAnimBg="0"/>
      <p:bldP spid="13" grpId="0" autoUpdateAnimBg="0"/>
      <p:bldP spid="15" grpId="0" autoUpdateAnimBg="0"/>
      <p:bldP spid="17" grpId="0" autoUpdateAnimBg="0"/>
      <p:bldP spid="19" grpId="0" autoUpdateAnimBg="0"/>
      <p:bldP spid="2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Oval 2">
            <a:extLst>
              <a:ext uri="{FF2B5EF4-FFF2-40B4-BE49-F238E27FC236}">
                <a16:creationId xmlns:a16="http://schemas.microsoft.com/office/drawing/2014/main" id="{73EB00DE-4645-419B-B008-A050F84B98C8}"/>
              </a:ext>
            </a:extLst>
          </p:cNvPr>
          <p:cNvSpPr>
            <a:spLocks noChangeArrowheads="1"/>
          </p:cNvSpPr>
          <p:nvPr/>
        </p:nvSpPr>
        <p:spPr bwMode="auto">
          <a:xfrm>
            <a:off x="6396038" y="1104900"/>
            <a:ext cx="1981200" cy="1981200"/>
          </a:xfrm>
          <a:prstGeom prst="ellipse">
            <a:avLst/>
          </a:prstGeom>
          <a:solidFill>
            <a:srgbClr val="6666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35" name="Oval 3">
            <a:extLst>
              <a:ext uri="{FF2B5EF4-FFF2-40B4-BE49-F238E27FC236}">
                <a16:creationId xmlns:a16="http://schemas.microsoft.com/office/drawing/2014/main" id="{9A1F69BD-7053-43BA-9780-4C8934BE6261}"/>
              </a:ext>
            </a:extLst>
          </p:cNvPr>
          <p:cNvSpPr>
            <a:spLocks noChangeArrowheads="1"/>
          </p:cNvSpPr>
          <p:nvPr/>
        </p:nvSpPr>
        <p:spPr bwMode="auto">
          <a:xfrm>
            <a:off x="6777038" y="1485900"/>
            <a:ext cx="1219200" cy="1219200"/>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36" name="Oval 4">
            <a:extLst>
              <a:ext uri="{FF2B5EF4-FFF2-40B4-BE49-F238E27FC236}">
                <a16:creationId xmlns:a16="http://schemas.microsoft.com/office/drawing/2014/main" id="{0E396EFD-FD04-443B-87EB-E26F814B86C1}"/>
              </a:ext>
            </a:extLst>
          </p:cNvPr>
          <p:cNvSpPr>
            <a:spLocks noChangeArrowheads="1"/>
          </p:cNvSpPr>
          <p:nvPr/>
        </p:nvSpPr>
        <p:spPr bwMode="auto">
          <a:xfrm>
            <a:off x="6015038" y="723900"/>
            <a:ext cx="2743200" cy="2743200"/>
          </a:xfrm>
          <a:prstGeom prst="ellipse">
            <a:avLst/>
          </a:prstGeom>
          <a:noFill/>
          <a:ln w="3810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0837" name="Group 5">
            <a:extLst>
              <a:ext uri="{FF2B5EF4-FFF2-40B4-BE49-F238E27FC236}">
                <a16:creationId xmlns:a16="http://schemas.microsoft.com/office/drawing/2014/main" id="{BB6C0377-9278-4BC8-A7B5-81ACD384014D}"/>
              </a:ext>
            </a:extLst>
          </p:cNvPr>
          <p:cNvGrpSpPr>
            <a:grpSpLocks/>
          </p:cNvGrpSpPr>
          <p:nvPr/>
        </p:nvGrpSpPr>
        <p:grpSpPr bwMode="auto">
          <a:xfrm>
            <a:off x="6929438" y="1790700"/>
            <a:ext cx="228600" cy="228600"/>
            <a:chOff x="4512" y="960"/>
            <a:chExt cx="144" cy="144"/>
          </a:xfrm>
        </p:grpSpPr>
        <p:sp>
          <p:nvSpPr>
            <p:cNvPr id="23629" name="Line 6">
              <a:extLst>
                <a:ext uri="{FF2B5EF4-FFF2-40B4-BE49-F238E27FC236}">
                  <a16:creationId xmlns:a16="http://schemas.microsoft.com/office/drawing/2014/main" id="{240E5694-EA2B-45CF-82FE-6D6DB487813A}"/>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30" name="Line 7">
              <a:extLst>
                <a:ext uri="{FF2B5EF4-FFF2-40B4-BE49-F238E27FC236}">
                  <a16:creationId xmlns:a16="http://schemas.microsoft.com/office/drawing/2014/main" id="{24F4DB22-D238-4C8C-B3D0-47B29521112E}"/>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0" name="Group 8">
            <a:extLst>
              <a:ext uri="{FF2B5EF4-FFF2-40B4-BE49-F238E27FC236}">
                <a16:creationId xmlns:a16="http://schemas.microsoft.com/office/drawing/2014/main" id="{D801C303-C6C7-44F1-A2C9-13D94BA8DE6A}"/>
              </a:ext>
            </a:extLst>
          </p:cNvPr>
          <p:cNvGrpSpPr>
            <a:grpSpLocks/>
          </p:cNvGrpSpPr>
          <p:nvPr/>
        </p:nvGrpSpPr>
        <p:grpSpPr bwMode="auto">
          <a:xfrm>
            <a:off x="7767638" y="1333500"/>
            <a:ext cx="228600" cy="228600"/>
            <a:chOff x="4512" y="960"/>
            <a:chExt cx="144" cy="144"/>
          </a:xfrm>
        </p:grpSpPr>
        <p:sp>
          <p:nvSpPr>
            <p:cNvPr id="23627" name="Line 9">
              <a:extLst>
                <a:ext uri="{FF2B5EF4-FFF2-40B4-BE49-F238E27FC236}">
                  <a16:creationId xmlns:a16="http://schemas.microsoft.com/office/drawing/2014/main" id="{052ADA98-B401-4DDA-BAC4-A1574B0A611F}"/>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28" name="Line 10">
              <a:extLst>
                <a:ext uri="{FF2B5EF4-FFF2-40B4-BE49-F238E27FC236}">
                  <a16:creationId xmlns:a16="http://schemas.microsoft.com/office/drawing/2014/main" id="{C5E6D737-0233-45A8-BD4E-8E5E34F7AF7D}"/>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3" name="Group 11">
            <a:extLst>
              <a:ext uri="{FF2B5EF4-FFF2-40B4-BE49-F238E27FC236}">
                <a16:creationId xmlns:a16="http://schemas.microsoft.com/office/drawing/2014/main" id="{956BC794-ABA0-42FB-924C-85A0BF9CAB5B}"/>
              </a:ext>
            </a:extLst>
          </p:cNvPr>
          <p:cNvGrpSpPr>
            <a:grpSpLocks/>
          </p:cNvGrpSpPr>
          <p:nvPr/>
        </p:nvGrpSpPr>
        <p:grpSpPr bwMode="auto">
          <a:xfrm>
            <a:off x="7310438" y="1790700"/>
            <a:ext cx="228600" cy="228600"/>
            <a:chOff x="4512" y="960"/>
            <a:chExt cx="144" cy="144"/>
          </a:xfrm>
        </p:grpSpPr>
        <p:sp>
          <p:nvSpPr>
            <p:cNvPr id="23625" name="Line 12">
              <a:extLst>
                <a:ext uri="{FF2B5EF4-FFF2-40B4-BE49-F238E27FC236}">
                  <a16:creationId xmlns:a16="http://schemas.microsoft.com/office/drawing/2014/main" id="{D539D188-D0FE-409C-BEE7-CD8BC5139BEE}"/>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26" name="Line 13">
              <a:extLst>
                <a:ext uri="{FF2B5EF4-FFF2-40B4-BE49-F238E27FC236}">
                  <a16:creationId xmlns:a16="http://schemas.microsoft.com/office/drawing/2014/main" id="{CDD4E6EC-6AFD-41AD-A0DB-AC5B6132563B}"/>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6" name="Group 14">
            <a:extLst>
              <a:ext uri="{FF2B5EF4-FFF2-40B4-BE49-F238E27FC236}">
                <a16:creationId xmlns:a16="http://schemas.microsoft.com/office/drawing/2014/main" id="{DD5F7A19-244D-4F7B-B8C1-6FE8B8BC38AC}"/>
              </a:ext>
            </a:extLst>
          </p:cNvPr>
          <p:cNvGrpSpPr>
            <a:grpSpLocks/>
          </p:cNvGrpSpPr>
          <p:nvPr/>
        </p:nvGrpSpPr>
        <p:grpSpPr bwMode="auto">
          <a:xfrm>
            <a:off x="7691438" y="1790700"/>
            <a:ext cx="228600" cy="228600"/>
            <a:chOff x="4512" y="960"/>
            <a:chExt cx="144" cy="144"/>
          </a:xfrm>
        </p:grpSpPr>
        <p:sp>
          <p:nvSpPr>
            <p:cNvPr id="23623" name="Line 15">
              <a:extLst>
                <a:ext uri="{FF2B5EF4-FFF2-40B4-BE49-F238E27FC236}">
                  <a16:creationId xmlns:a16="http://schemas.microsoft.com/office/drawing/2014/main" id="{C633EE4D-AAC6-4948-984C-62321B2F93F5}"/>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24" name="Line 16">
              <a:extLst>
                <a:ext uri="{FF2B5EF4-FFF2-40B4-BE49-F238E27FC236}">
                  <a16:creationId xmlns:a16="http://schemas.microsoft.com/office/drawing/2014/main" id="{AB13DC8F-CA00-472E-A33A-5480A8A2CB28}"/>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49" name="Group 17">
            <a:extLst>
              <a:ext uri="{FF2B5EF4-FFF2-40B4-BE49-F238E27FC236}">
                <a16:creationId xmlns:a16="http://schemas.microsoft.com/office/drawing/2014/main" id="{9D3630AB-8994-41FB-AADC-9F443FF43926}"/>
              </a:ext>
            </a:extLst>
          </p:cNvPr>
          <p:cNvGrpSpPr>
            <a:grpSpLocks/>
          </p:cNvGrpSpPr>
          <p:nvPr/>
        </p:nvGrpSpPr>
        <p:grpSpPr bwMode="auto">
          <a:xfrm>
            <a:off x="7691438" y="2247900"/>
            <a:ext cx="228600" cy="228600"/>
            <a:chOff x="4512" y="960"/>
            <a:chExt cx="144" cy="144"/>
          </a:xfrm>
        </p:grpSpPr>
        <p:sp>
          <p:nvSpPr>
            <p:cNvPr id="23621" name="Line 18">
              <a:extLst>
                <a:ext uri="{FF2B5EF4-FFF2-40B4-BE49-F238E27FC236}">
                  <a16:creationId xmlns:a16="http://schemas.microsoft.com/office/drawing/2014/main" id="{CD18EA2B-2F8C-43EE-BF6A-7D3855F283F6}"/>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22" name="Line 19">
              <a:extLst>
                <a:ext uri="{FF2B5EF4-FFF2-40B4-BE49-F238E27FC236}">
                  <a16:creationId xmlns:a16="http://schemas.microsoft.com/office/drawing/2014/main" id="{532A8193-0736-4BEB-904B-9315D1D2190C}"/>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2" name="Group 20">
            <a:extLst>
              <a:ext uri="{FF2B5EF4-FFF2-40B4-BE49-F238E27FC236}">
                <a16:creationId xmlns:a16="http://schemas.microsoft.com/office/drawing/2014/main" id="{4045F804-56FC-4CDD-82BB-DB75294B47FF}"/>
              </a:ext>
            </a:extLst>
          </p:cNvPr>
          <p:cNvGrpSpPr>
            <a:grpSpLocks/>
          </p:cNvGrpSpPr>
          <p:nvPr/>
        </p:nvGrpSpPr>
        <p:grpSpPr bwMode="auto">
          <a:xfrm>
            <a:off x="6548438" y="2247900"/>
            <a:ext cx="228600" cy="228600"/>
            <a:chOff x="4512" y="960"/>
            <a:chExt cx="144" cy="144"/>
          </a:xfrm>
        </p:grpSpPr>
        <p:sp>
          <p:nvSpPr>
            <p:cNvPr id="23619" name="Line 21">
              <a:extLst>
                <a:ext uri="{FF2B5EF4-FFF2-40B4-BE49-F238E27FC236}">
                  <a16:creationId xmlns:a16="http://schemas.microsoft.com/office/drawing/2014/main" id="{C037E67D-C450-4CA0-818F-775ED5FE2E1C}"/>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20" name="Line 22">
              <a:extLst>
                <a:ext uri="{FF2B5EF4-FFF2-40B4-BE49-F238E27FC236}">
                  <a16:creationId xmlns:a16="http://schemas.microsoft.com/office/drawing/2014/main" id="{788F3F6D-3C57-4B20-AE98-1330A2129A3E}"/>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5" name="Group 23">
            <a:extLst>
              <a:ext uri="{FF2B5EF4-FFF2-40B4-BE49-F238E27FC236}">
                <a16:creationId xmlns:a16="http://schemas.microsoft.com/office/drawing/2014/main" id="{13C7334B-B845-4A01-9B5C-C9D554BD7CCB}"/>
              </a:ext>
            </a:extLst>
          </p:cNvPr>
          <p:cNvGrpSpPr>
            <a:grpSpLocks/>
          </p:cNvGrpSpPr>
          <p:nvPr/>
        </p:nvGrpSpPr>
        <p:grpSpPr bwMode="auto">
          <a:xfrm>
            <a:off x="6548438" y="1790700"/>
            <a:ext cx="228600" cy="228600"/>
            <a:chOff x="4512" y="960"/>
            <a:chExt cx="144" cy="144"/>
          </a:xfrm>
        </p:grpSpPr>
        <p:sp>
          <p:nvSpPr>
            <p:cNvPr id="23617" name="Line 24">
              <a:extLst>
                <a:ext uri="{FF2B5EF4-FFF2-40B4-BE49-F238E27FC236}">
                  <a16:creationId xmlns:a16="http://schemas.microsoft.com/office/drawing/2014/main" id="{DDA1992A-4DA1-4C0D-8FC8-3AF099ADE419}"/>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8" name="Line 25">
              <a:extLst>
                <a:ext uri="{FF2B5EF4-FFF2-40B4-BE49-F238E27FC236}">
                  <a16:creationId xmlns:a16="http://schemas.microsoft.com/office/drawing/2014/main" id="{5781EF37-D16E-4B4B-A84D-0C729D4F8211}"/>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58" name="Group 26">
            <a:extLst>
              <a:ext uri="{FF2B5EF4-FFF2-40B4-BE49-F238E27FC236}">
                <a16:creationId xmlns:a16="http://schemas.microsoft.com/office/drawing/2014/main" id="{C98BD6B2-7425-4D97-8F4B-7F2B8773EF58}"/>
              </a:ext>
            </a:extLst>
          </p:cNvPr>
          <p:cNvGrpSpPr>
            <a:grpSpLocks/>
          </p:cNvGrpSpPr>
          <p:nvPr/>
        </p:nvGrpSpPr>
        <p:grpSpPr bwMode="auto">
          <a:xfrm>
            <a:off x="8072438" y="2247900"/>
            <a:ext cx="228600" cy="228600"/>
            <a:chOff x="4512" y="960"/>
            <a:chExt cx="144" cy="144"/>
          </a:xfrm>
        </p:grpSpPr>
        <p:sp>
          <p:nvSpPr>
            <p:cNvPr id="23615" name="Line 27">
              <a:extLst>
                <a:ext uri="{FF2B5EF4-FFF2-40B4-BE49-F238E27FC236}">
                  <a16:creationId xmlns:a16="http://schemas.microsoft.com/office/drawing/2014/main" id="{2E3D71A4-577F-430F-9A39-F0D9DDBD269A}"/>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6" name="Line 28">
              <a:extLst>
                <a:ext uri="{FF2B5EF4-FFF2-40B4-BE49-F238E27FC236}">
                  <a16:creationId xmlns:a16="http://schemas.microsoft.com/office/drawing/2014/main" id="{6CA2709C-D4F2-4349-8D43-CC5C10B619D2}"/>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1" name="Group 29">
            <a:extLst>
              <a:ext uri="{FF2B5EF4-FFF2-40B4-BE49-F238E27FC236}">
                <a16:creationId xmlns:a16="http://schemas.microsoft.com/office/drawing/2014/main" id="{EE420C55-C7FC-4B6D-94FD-F30C7768D607}"/>
              </a:ext>
            </a:extLst>
          </p:cNvPr>
          <p:cNvGrpSpPr>
            <a:grpSpLocks/>
          </p:cNvGrpSpPr>
          <p:nvPr/>
        </p:nvGrpSpPr>
        <p:grpSpPr bwMode="auto">
          <a:xfrm>
            <a:off x="7310438" y="2247900"/>
            <a:ext cx="228600" cy="228600"/>
            <a:chOff x="4512" y="960"/>
            <a:chExt cx="144" cy="144"/>
          </a:xfrm>
        </p:grpSpPr>
        <p:sp>
          <p:nvSpPr>
            <p:cNvPr id="23613" name="Line 30">
              <a:extLst>
                <a:ext uri="{FF2B5EF4-FFF2-40B4-BE49-F238E27FC236}">
                  <a16:creationId xmlns:a16="http://schemas.microsoft.com/office/drawing/2014/main" id="{564D972F-8047-420D-BFCE-9512410BC407}"/>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4" name="Line 31">
              <a:extLst>
                <a:ext uri="{FF2B5EF4-FFF2-40B4-BE49-F238E27FC236}">
                  <a16:creationId xmlns:a16="http://schemas.microsoft.com/office/drawing/2014/main" id="{A7AB9E45-B6DC-4682-979B-42EBF9D4BC8D}"/>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4" name="Group 32">
            <a:extLst>
              <a:ext uri="{FF2B5EF4-FFF2-40B4-BE49-F238E27FC236}">
                <a16:creationId xmlns:a16="http://schemas.microsoft.com/office/drawing/2014/main" id="{07694D61-B3AA-40FC-9E61-A98AAD1E5788}"/>
              </a:ext>
            </a:extLst>
          </p:cNvPr>
          <p:cNvGrpSpPr>
            <a:grpSpLocks/>
          </p:cNvGrpSpPr>
          <p:nvPr/>
        </p:nvGrpSpPr>
        <p:grpSpPr bwMode="auto">
          <a:xfrm>
            <a:off x="6929438" y="2247900"/>
            <a:ext cx="228600" cy="228600"/>
            <a:chOff x="4512" y="960"/>
            <a:chExt cx="144" cy="144"/>
          </a:xfrm>
        </p:grpSpPr>
        <p:sp>
          <p:nvSpPr>
            <p:cNvPr id="23611" name="Line 33">
              <a:extLst>
                <a:ext uri="{FF2B5EF4-FFF2-40B4-BE49-F238E27FC236}">
                  <a16:creationId xmlns:a16="http://schemas.microsoft.com/office/drawing/2014/main" id="{B07F79DB-5C64-4F10-BE44-F35595FB3CE7}"/>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2" name="Line 34">
              <a:extLst>
                <a:ext uri="{FF2B5EF4-FFF2-40B4-BE49-F238E27FC236}">
                  <a16:creationId xmlns:a16="http://schemas.microsoft.com/office/drawing/2014/main" id="{2D14F669-3116-46D3-B20D-58DCFBB80181}"/>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67" name="Group 35">
            <a:extLst>
              <a:ext uri="{FF2B5EF4-FFF2-40B4-BE49-F238E27FC236}">
                <a16:creationId xmlns:a16="http://schemas.microsoft.com/office/drawing/2014/main" id="{2148CCD8-E622-43D9-9E8A-A9B861AF6BF3}"/>
              </a:ext>
            </a:extLst>
          </p:cNvPr>
          <p:cNvGrpSpPr>
            <a:grpSpLocks/>
          </p:cNvGrpSpPr>
          <p:nvPr/>
        </p:nvGrpSpPr>
        <p:grpSpPr bwMode="auto">
          <a:xfrm>
            <a:off x="6853238" y="1333500"/>
            <a:ext cx="228600" cy="228600"/>
            <a:chOff x="4512" y="960"/>
            <a:chExt cx="144" cy="144"/>
          </a:xfrm>
        </p:grpSpPr>
        <p:sp>
          <p:nvSpPr>
            <p:cNvPr id="23609" name="Line 36">
              <a:extLst>
                <a:ext uri="{FF2B5EF4-FFF2-40B4-BE49-F238E27FC236}">
                  <a16:creationId xmlns:a16="http://schemas.microsoft.com/office/drawing/2014/main" id="{14240D15-F28A-47B8-9C45-1B5CEA5912F6}"/>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0" name="Line 37">
              <a:extLst>
                <a:ext uri="{FF2B5EF4-FFF2-40B4-BE49-F238E27FC236}">
                  <a16:creationId xmlns:a16="http://schemas.microsoft.com/office/drawing/2014/main" id="{70DFEAC7-6FC6-489B-81C5-14C0DC4B6E44}"/>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0" name="Group 38">
            <a:extLst>
              <a:ext uri="{FF2B5EF4-FFF2-40B4-BE49-F238E27FC236}">
                <a16:creationId xmlns:a16="http://schemas.microsoft.com/office/drawing/2014/main" id="{3602EDD8-0EC2-4BC5-92F8-363F19EBFC3C}"/>
              </a:ext>
            </a:extLst>
          </p:cNvPr>
          <p:cNvGrpSpPr>
            <a:grpSpLocks/>
          </p:cNvGrpSpPr>
          <p:nvPr/>
        </p:nvGrpSpPr>
        <p:grpSpPr bwMode="auto">
          <a:xfrm>
            <a:off x="6853238" y="2628900"/>
            <a:ext cx="228600" cy="228600"/>
            <a:chOff x="4512" y="960"/>
            <a:chExt cx="144" cy="144"/>
          </a:xfrm>
        </p:grpSpPr>
        <p:sp>
          <p:nvSpPr>
            <p:cNvPr id="23607" name="Line 39">
              <a:extLst>
                <a:ext uri="{FF2B5EF4-FFF2-40B4-BE49-F238E27FC236}">
                  <a16:creationId xmlns:a16="http://schemas.microsoft.com/office/drawing/2014/main" id="{BC06309F-9264-4341-B7D4-7F585AC42443}"/>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8" name="Line 40">
              <a:extLst>
                <a:ext uri="{FF2B5EF4-FFF2-40B4-BE49-F238E27FC236}">
                  <a16:creationId xmlns:a16="http://schemas.microsoft.com/office/drawing/2014/main" id="{7F33F24A-FE7A-4EC7-916E-1B5FC62C8BC2}"/>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3" name="Group 41">
            <a:extLst>
              <a:ext uri="{FF2B5EF4-FFF2-40B4-BE49-F238E27FC236}">
                <a16:creationId xmlns:a16="http://schemas.microsoft.com/office/drawing/2014/main" id="{26010DA0-6110-4F8A-90FA-75E57B442786}"/>
              </a:ext>
            </a:extLst>
          </p:cNvPr>
          <p:cNvGrpSpPr>
            <a:grpSpLocks/>
          </p:cNvGrpSpPr>
          <p:nvPr/>
        </p:nvGrpSpPr>
        <p:grpSpPr bwMode="auto">
          <a:xfrm>
            <a:off x="7691438" y="2628900"/>
            <a:ext cx="228600" cy="228600"/>
            <a:chOff x="4512" y="960"/>
            <a:chExt cx="144" cy="144"/>
          </a:xfrm>
        </p:grpSpPr>
        <p:sp>
          <p:nvSpPr>
            <p:cNvPr id="23605" name="Line 42">
              <a:extLst>
                <a:ext uri="{FF2B5EF4-FFF2-40B4-BE49-F238E27FC236}">
                  <a16:creationId xmlns:a16="http://schemas.microsoft.com/office/drawing/2014/main" id="{D87183FD-87B3-492E-8688-142026CDE34F}"/>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6" name="Line 43">
              <a:extLst>
                <a:ext uri="{FF2B5EF4-FFF2-40B4-BE49-F238E27FC236}">
                  <a16:creationId xmlns:a16="http://schemas.microsoft.com/office/drawing/2014/main" id="{9915FD1C-EDE0-4F62-A131-26419E0BD092}"/>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6" name="Group 44">
            <a:extLst>
              <a:ext uri="{FF2B5EF4-FFF2-40B4-BE49-F238E27FC236}">
                <a16:creationId xmlns:a16="http://schemas.microsoft.com/office/drawing/2014/main" id="{6260B7F4-5356-49B8-8D2F-AA7897799ECE}"/>
              </a:ext>
            </a:extLst>
          </p:cNvPr>
          <p:cNvGrpSpPr>
            <a:grpSpLocks/>
          </p:cNvGrpSpPr>
          <p:nvPr/>
        </p:nvGrpSpPr>
        <p:grpSpPr bwMode="auto">
          <a:xfrm>
            <a:off x="7310438" y="2705100"/>
            <a:ext cx="228600" cy="228600"/>
            <a:chOff x="4512" y="960"/>
            <a:chExt cx="144" cy="144"/>
          </a:xfrm>
        </p:grpSpPr>
        <p:sp>
          <p:nvSpPr>
            <p:cNvPr id="23603" name="Line 45">
              <a:extLst>
                <a:ext uri="{FF2B5EF4-FFF2-40B4-BE49-F238E27FC236}">
                  <a16:creationId xmlns:a16="http://schemas.microsoft.com/office/drawing/2014/main" id="{CB8AA9A8-7BDA-4AF9-B9E1-3ADFCAEA0CA6}"/>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4" name="Line 46">
              <a:extLst>
                <a:ext uri="{FF2B5EF4-FFF2-40B4-BE49-F238E27FC236}">
                  <a16:creationId xmlns:a16="http://schemas.microsoft.com/office/drawing/2014/main" id="{457FCEDD-85B2-4382-814D-BA9A3C337679}"/>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79" name="Group 47">
            <a:extLst>
              <a:ext uri="{FF2B5EF4-FFF2-40B4-BE49-F238E27FC236}">
                <a16:creationId xmlns:a16="http://schemas.microsoft.com/office/drawing/2014/main" id="{C40554B2-4BE4-4432-919D-886396650370}"/>
              </a:ext>
            </a:extLst>
          </p:cNvPr>
          <p:cNvGrpSpPr>
            <a:grpSpLocks/>
          </p:cNvGrpSpPr>
          <p:nvPr/>
        </p:nvGrpSpPr>
        <p:grpSpPr bwMode="auto">
          <a:xfrm>
            <a:off x="8072438" y="1790700"/>
            <a:ext cx="228600" cy="228600"/>
            <a:chOff x="4512" y="960"/>
            <a:chExt cx="144" cy="144"/>
          </a:xfrm>
        </p:grpSpPr>
        <p:sp>
          <p:nvSpPr>
            <p:cNvPr id="23601" name="Line 48">
              <a:extLst>
                <a:ext uri="{FF2B5EF4-FFF2-40B4-BE49-F238E27FC236}">
                  <a16:creationId xmlns:a16="http://schemas.microsoft.com/office/drawing/2014/main" id="{AF3893F4-C1BF-453D-A9FC-BAEA9F7B3D18}"/>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2" name="Line 49">
              <a:extLst>
                <a:ext uri="{FF2B5EF4-FFF2-40B4-BE49-F238E27FC236}">
                  <a16:creationId xmlns:a16="http://schemas.microsoft.com/office/drawing/2014/main" id="{5785594E-847E-4A20-A0DB-A47663B534AE}"/>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0882" name="Group 50">
            <a:extLst>
              <a:ext uri="{FF2B5EF4-FFF2-40B4-BE49-F238E27FC236}">
                <a16:creationId xmlns:a16="http://schemas.microsoft.com/office/drawing/2014/main" id="{9DC83F51-5506-4E17-B756-608184B0FAF9}"/>
              </a:ext>
            </a:extLst>
          </p:cNvPr>
          <p:cNvGrpSpPr>
            <a:grpSpLocks/>
          </p:cNvGrpSpPr>
          <p:nvPr/>
        </p:nvGrpSpPr>
        <p:grpSpPr bwMode="auto">
          <a:xfrm>
            <a:off x="7310438" y="1257300"/>
            <a:ext cx="228600" cy="228600"/>
            <a:chOff x="4512" y="960"/>
            <a:chExt cx="144" cy="144"/>
          </a:xfrm>
        </p:grpSpPr>
        <p:sp>
          <p:nvSpPr>
            <p:cNvPr id="23599" name="Line 51">
              <a:extLst>
                <a:ext uri="{FF2B5EF4-FFF2-40B4-BE49-F238E27FC236}">
                  <a16:creationId xmlns:a16="http://schemas.microsoft.com/office/drawing/2014/main" id="{7BDF0345-C2B2-4A0D-9C71-2E50625612E8}"/>
                </a:ext>
              </a:extLst>
            </p:cNvPr>
            <p:cNvSpPr>
              <a:spLocks noChangeShapeType="1"/>
            </p:cNvSpPr>
            <p:nvPr/>
          </p:nvSpPr>
          <p:spPr bwMode="auto">
            <a:xfrm>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0" name="Line 52">
              <a:extLst>
                <a:ext uri="{FF2B5EF4-FFF2-40B4-BE49-F238E27FC236}">
                  <a16:creationId xmlns:a16="http://schemas.microsoft.com/office/drawing/2014/main" id="{DB873662-CE84-4A4C-B623-366637D8076B}"/>
                </a:ext>
              </a:extLst>
            </p:cNvPr>
            <p:cNvSpPr>
              <a:spLocks noChangeShapeType="1"/>
            </p:cNvSpPr>
            <p:nvPr/>
          </p:nvSpPr>
          <p:spPr bwMode="auto">
            <a:xfrm flipH="1">
              <a:off x="4512" y="960"/>
              <a:ext cx="144" cy="144"/>
            </a:xfrm>
            <a:prstGeom prst="line">
              <a:avLst/>
            </a:prstGeom>
            <a:noFill/>
            <a:ln w="9525">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0885" name="Line 53">
            <a:extLst>
              <a:ext uri="{FF2B5EF4-FFF2-40B4-BE49-F238E27FC236}">
                <a16:creationId xmlns:a16="http://schemas.microsoft.com/office/drawing/2014/main" id="{1AED7192-F791-4670-B6CD-E046155AEA05}"/>
              </a:ext>
            </a:extLst>
          </p:cNvPr>
          <p:cNvSpPr>
            <a:spLocks noChangeShapeType="1"/>
          </p:cNvSpPr>
          <p:nvPr/>
        </p:nvSpPr>
        <p:spPr bwMode="auto">
          <a:xfrm flipH="1">
            <a:off x="6548438" y="2095500"/>
            <a:ext cx="838200" cy="5334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0886" name="Object 54">
            <a:extLst>
              <a:ext uri="{FF2B5EF4-FFF2-40B4-BE49-F238E27FC236}">
                <a16:creationId xmlns:a16="http://schemas.microsoft.com/office/drawing/2014/main" id="{993A146B-8493-4ADE-9188-37D0C0AE03BF}"/>
              </a:ext>
            </a:extLst>
          </p:cNvPr>
          <p:cNvGraphicFramePr>
            <a:graphicFrameLocks/>
          </p:cNvGraphicFramePr>
          <p:nvPr/>
        </p:nvGraphicFramePr>
        <p:xfrm>
          <a:off x="6689725" y="2476500"/>
          <a:ext cx="280988" cy="292100"/>
        </p:xfrm>
        <a:graphic>
          <a:graphicData uri="http://schemas.openxmlformats.org/presentationml/2006/ole">
            <mc:AlternateContent xmlns:mc="http://schemas.openxmlformats.org/markup-compatibility/2006">
              <mc:Choice xmlns:v="urn:schemas-microsoft-com:vml" Requires="v">
                <p:oleObj spid="_x0000_s23631" name="公式" r:id="rId3" imgW="171534" imgH="200070" progId="Equation.3">
                  <p:embed/>
                </p:oleObj>
              </mc:Choice>
              <mc:Fallback>
                <p:oleObj name="公式" r:id="rId3" imgW="171534" imgH="200070" progId="Equation.3">
                  <p:embed/>
                  <p:pic>
                    <p:nvPicPr>
                      <p:cNvPr id="0" name="Object 5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9725" y="2476500"/>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93" name="Line 61">
            <a:extLst>
              <a:ext uri="{FF2B5EF4-FFF2-40B4-BE49-F238E27FC236}">
                <a16:creationId xmlns:a16="http://schemas.microsoft.com/office/drawing/2014/main" id="{8E295A0C-A57F-4342-A3CC-1F7F9FD083ED}"/>
              </a:ext>
            </a:extLst>
          </p:cNvPr>
          <p:cNvSpPr>
            <a:spLocks noChangeShapeType="1"/>
          </p:cNvSpPr>
          <p:nvPr/>
        </p:nvSpPr>
        <p:spPr bwMode="auto">
          <a:xfrm flipH="1" flipV="1">
            <a:off x="7005638" y="1638300"/>
            <a:ext cx="381000" cy="45720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94" name="Line 62">
            <a:extLst>
              <a:ext uri="{FF2B5EF4-FFF2-40B4-BE49-F238E27FC236}">
                <a16:creationId xmlns:a16="http://schemas.microsoft.com/office/drawing/2014/main" id="{0C339CD0-FCCC-46FC-90AE-E48B2BF16F89}"/>
              </a:ext>
            </a:extLst>
          </p:cNvPr>
          <p:cNvSpPr>
            <a:spLocks noChangeShapeType="1"/>
          </p:cNvSpPr>
          <p:nvPr/>
        </p:nvSpPr>
        <p:spPr bwMode="auto">
          <a:xfrm>
            <a:off x="7386638" y="2095500"/>
            <a:ext cx="1371600"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0895" name="Object 63">
            <a:extLst>
              <a:ext uri="{FF2B5EF4-FFF2-40B4-BE49-F238E27FC236}">
                <a16:creationId xmlns:a16="http://schemas.microsoft.com/office/drawing/2014/main" id="{3AF4DC79-5185-41DD-916D-77871F6305BC}"/>
              </a:ext>
            </a:extLst>
          </p:cNvPr>
          <p:cNvGraphicFramePr>
            <a:graphicFrameLocks/>
          </p:cNvGraphicFramePr>
          <p:nvPr/>
        </p:nvGraphicFramePr>
        <p:xfrm>
          <a:off x="7294563" y="1619250"/>
          <a:ext cx="241300" cy="471488"/>
        </p:xfrm>
        <a:graphic>
          <a:graphicData uri="http://schemas.openxmlformats.org/presentationml/2006/ole">
            <mc:AlternateContent xmlns:mc="http://schemas.openxmlformats.org/markup-compatibility/2006">
              <mc:Choice xmlns:v="urn:schemas-microsoft-com:vml" Requires="v">
                <p:oleObj spid="_x0000_s23632" name="公式" r:id="rId5" imgW="133446" imgH="362070" progId="Equation.3">
                  <p:embed/>
                </p:oleObj>
              </mc:Choice>
              <mc:Fallback>
                <p:oleObj name="公式" r:id="rId5" imgW="133446" imgH="362070" progId="Equation.3">
                  <p:embed/>
                  <p:pic>
                    <p:nvPicPr>
                      <p:cNvPr id="0" name="Object 6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4563" y="1619250"/>
                        <a:ext cx="241300"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6" name="Object 64">
            <a:extLst>
              <a:ext uri="{FF2B5EF4-FFF2-40B4-BE49-F238E27FC236}">
                <a16:creationId xmlns:a16="http://schemas.microsoft.com/office/drawing/2014/main" id="{C6947343-245A-4E23-BBB5-8FBD614C031D}"/>
              </a:ext>
            </a:extLst>
          </p:cNvPr>
          <p:cNvGraphicFramePr>
            <a:graphicFrameLocks/>
          </p:cNvGraphicFramePr>
          <p:nvPr/>
        </p:nvGraphicFramePr>
        <p:xfrm>
          <a:off x="8362950" y="1839913"/>
          <a:ext cx="192088" cy="217487"/>
        </p:xfrm>
        <a:graphic>
          <a:graphicData uri="http://schemas.openxmlformats.org/presentationml/2006/ole">
            <mc:AlternateContent xmlns:mc="http://schemas.openxmlformats.org/markup-compatibility/2006">
              <mc:Choice xmlns:v="urn:schemas-microsoft-com:vml" Requires="v">
                <p:oleObj spid="_x0000_s23633" name="公式" r:id="rId7" imgW="85632" imgH="123930" progId="Equation.3">
                  <p:embed/>
                </p:oleObj>
              </mc:Choice>
              <mc:Fallback>
                <p:oleObj name="公式" r:id="rId7" imgW="85632" imgH="123930" progId="Equation.3">
                  <p:embed/>
                  <p:pic>
                    <p:nvPicPr>
                      <p:cNvPr id="0" name="Object 6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2950" y="1839913"/>
                        <a:ext cx="192088" cy="21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8" name="Object 66">
            <a:extLst>
              <a:ext uri="{FF2B5EF4-FFF2-40B4-BE49-F238E27FC236}">
                <a16:creationId xmlns:a16="http://schemas.microsoft.com/office/drawing/2014/main" id="{F49D403D-37A7-4C04-B63F-953E73457BDC}"/>
              </a:ext>
            </a:extLst>
          </p:cNvPr>
          <p:cNvGraphicFramePr>
            <a:graphicFrameLocks/>
          </p:cNvGraphicFramePr>
          <p:nvPr/>
        </p:nvGraphicFramePr>
        <p:xfrm>
          <a:off x="854075" y="2554288"/>
          <a:ext cx="803275" cy="292100"/>
        </p:xfrm>
        <a:graphic>
          <a:graphicData uri="http://schemas.openxmlformats.org/presentationml/2006/ole">
            <mc:AlternateContent xmlns:mc="http://schemas.openxmlformats.org/markup-compatibility/2006">
              <mc:Choice xmlns:v="urn:schemas-microsoft-com:vml" Requires="v">
                <p:oleObj spid="_x0000_s23634" name="公式" r:id="rId9" imgW="695322" imgH="200070" progId="Equation.3">
                  <p:embed/>
                </p:oleObj>
              </mc:Choice>
              <mc:Fallback>
                <p:oleObj name="公式" r:id="rId9" imgW="695322" imgH="200070" progId="Equation.3">
                  <p:embed/>
                  <p:pic>
                    <p:nvPicPr>
                      <p:cNvPr id="0" name="Object 6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4075" y="2554288"/>
                        <a:ext cx="80327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33CC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99" name="Object 67">
            <a:extLst>
              <a:ext uri="{FF2B5EF4-FFF2-40B4-BE49-F238E27FC236}">
                <a16:creationId xmlns:a16="http://schemas.microsoft.com/office/drawing/2014/main" id="{DE37E6E5-6086-4D6D-8AF6-DA3B9BC190D8}"/>
              </a:ext>
            </a:extLst>
          </p:cNvPr>
          <p:cNvGraphicFramePr>
            <a:graphicFrameLocks/>
          </p:cNvGraphicFramePr>
          <p:nvPr/>
        </p:nvGraphicFramePr>
        <p:xfrm>
          <a:off x="1965325" y="2389188"/>
          <a:ext cx="1892300" cy="608012"/>
        </p:xfrm>
        <a:graphic>
          <a:graphicData uri="http://schemas.openxmlformats.org/presentationml/2006/ole">
            <mc:AlternateContent xmlns:mc="http://schemas.openxmlformats.org/markup-compatibility/2006">
              <mc:Choice xmlns:v="urn:schemas-microsoft-com:vml" Requires="v">
                <p:oleObj spid="_x0000_s23635" name="公式" r:id="rId11" imgW="1800166" imgH="504900" progId="Equation.3">
                  <p:embed/>
                </p:oleObj>
              </mc:Choice>
              <mc:Fallback>
                <p:oleObj name="公式" r:id="rId11" imgW="1800166" imgH="504900" progId="Equation.3">
                  <p:embed/>
                  <p:pic>
                    <p:nvPicPr>
                      <p:cNvPr id="0" name="Object 6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5325" y="2389188"/>
                        <a:ext cx="18923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0" name="Object 68">
            <a:extLst>
              <a:ext uri="{FF2B5EF4-FFF2-40B4-BE49-F238E27FC236}">
                <a16:creationId xmlns:a16="http://schemas.microsoft.com/office/drawing/2014/main" id="{3DD60300-6FC4-4E7E-B1DE-812E0041F7AB}"/>
              </a:ext>
            </a:extLst>
          </p:cNvPr>
          <p:cNvGraphicFramePr>
            <a:graphicFrameLocks/>
          </p:cNvGraphicFramePr>
          <p:nvPr/>
        </p:nvGraphicFramePr>
        <p:xfrm>
          <a:off x="3797300" y="2400300"/>
          <a:ext cx="1217613" cy="608013"/>
        </p:xfrm>
        <a:graphic>
          <a:graphicData uri="http://schemas.openxmlformats.org/presentationml/2006/ole">
            <mc:AlternateContent xmlns:mc="http://schemas.openxmlformats.org/markup-compatibility/2006">
              <mc:Choice xmlns:v="urn:schemas-microsoft-com:vml" Requires="v">
                <p:oleObj spid="_x0000_s23636" name="公式" r:id="rId13" imgW="1114298" imgH="504900" progId="Equation.3">
                  <p:embed/>
                </p:oleObj>
              </mc:Choice>
              <mc:Fallback>
                <p:oleObj name="公式" r:id="rId13" imgW="1114298" imgH="504900" progId="Equation.3">
                  <p:embed/>
                  <p:pic>
                    <p:nvPicPr>
                      <p:cNvPr id="0" name="Object 6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7300" y="2400300"/>
                        <a:ext cx="12176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1" name="Object 69">
            <a:extLst>
              <a:ext uri="{FF2B5EF4-FFF2-40B4-BE49-F238E27FC236}">
                <a16:creationId xmlns:a16="http://schemas.microsoft.com/office/drawing/2014/main" id="{1515AD7E-44E2-4B49-883D-AE1BE24E115E}"/>
              </a:ext>
            </a:extLst>
          </p:cNvPr>
          <p:cNvGraphicFramePr>
            <a:graphicFrameLocks/>
          </p:cNvGraphicFramePr>
          <p:nvPr/>
        </p:nvGraphicFramePr>
        <p:xfrm>
          <a:off x="2314575" y="3213100"/>
          <a:ext cx="1308100" cy="430213"/>
        </p:xfrm>
        <a:graphic>
          <a:graphicData uri="http://schemas.openxmlformats.org/presentationml/2006/ole">
            <mc:AlternateContent xmlns:mc="http://schemas.openxmlformats.org/markup-compatibility/2006">
              <mc:Choice xmlns:v="urn:schemas-microsoft-com:vml" Requires="v">
                <p:oleObj spid="_x0000_s23637" name="公式" r:id="rId15" imgW="1200201" imgH="323730" progId="Equation.3">
                  <p:embed/>
                </p:oleObj>
              </mc:Choice>
              <mc:Fallback>
                <p:oleObj name="公式" r:id="rId15" imgW="1200201" imgH="323730" progId="Equation.3">
                  <p:embed/>
                  <p:pic>
                    <p:nvPicPr>
                      <p:cNvPr id="0" name="Object 6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14575" y="3213100"/>
                        <a:ext cx="13081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2" name="Object 70">
            <a:extLst>
              <a:ext uri="{FF2B5EF4-FFF2-40B4-BE49-F238E27FC236}">
                <a16:creationId xmlns:a16="http://schemas.microsoft.com/office/drawing/2014/main" id="{76C08FF1-727D-419D-BFCA-C7BEEC9CDF4E}"/>
              </a:ext>
            </a:extLst>
          </p:cNvPr>
          <p:cNvGraphicFramePr>
            <a:graphicFrameLocks/>
          </p:cNvGraphicFramePr>
          <p:nvPr/>
        </p:nvGraphicFramePr>
        <p:xfrm>
          <a:off x="3505200" y="2994025"/>
          <a:ext cx="1522413" cy="823913"/>
        </p:xfrm>
        <a:graphic>
          <a:graphicData uri="http://schemas.openxmlformats.org/presentationml/2006/ole">
            <mc:AlternateContent xmlns:mc="http://schemas.openxmlformats.org/markup-compatibility/2006">
              <mc:Choice xmlns:v="urn:schemas-microsoft-com:vml" Requires="v">
                <p:oleObj spid="_x0000_s23638" name="公式" r:id="rId17" imgW="1419278" imgH="733320" progId="Equation.3">
                  <p:embed/>
                </p:oleObj>
              </mc:Choice>
              <mc:Fallback>
                <p:oleObj name="公式" r:id="rId17" imgW="1419278" imgH="733320" progId="Equation.3">
                  <p:embed/>
                  <p:pic>
                    <p:nvPicPr>
                      <p:cNvPr id="0" name="Object 7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5200" y="2994025"/>
                        <a:ext cx="15224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3" name="Object 71">
            <a:extLst>
              <a:ext uri="{FF2B5EF4-FFF2-40B4-BE49-F238E27FC236}">
                <a16:creationId xmlns:a16="http://schemas.microsoft.com/office/drawing/2014/main" id="{FB5ADF2F-A2E9-458F-8DDF-A6A1D2835411}"/>
              </a:ext>
            </a:extLst>
          </p:cNvPr>
          <p:cNvGraphicFramePr>
            <a:graphicFrameLocks/>
          </p:cNvGraphicFramePr>
          <p:nvPr/>
        </p:nvGraphicFramePr>
        <p:xfrm>
          <a:off x="2300288" y="3795713"/>
          <a:ext cx="1295400" cy="823912"/>
        </p:xfrm>
        <a:graphic>
          <a:graphicData uri="http://schemas.openxmlformats.org/presentationml/2006/ole">
            <mc:AlternateContent xmlns:mc="http://schemas.openxmlformats.org/markup-compatibility/2006">
              <mc:Choice xmlns:v="urn:schemas-microsoft-com:vml" Requires="v">
                <p:oleObj spid="_x0000_s23639" name="公式" r:id="rId19" imgW="1190746" imgH="733320" progId="Equation.3">
                  <p:embed/>
                </p:oleObj>
              </mc:Choice>
              <mc:Fallback>
                <p:oleObj name="公式" r:id="rId19" imgW="1190746" imgH="733320" progId="Equation.3">
                  <p:embed/>
                  <p:pic>
                    <p:nvPicPr>
                      <p:cNvPr id="0" name="Object 7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00288" y="3795713"/>
                        <a:ext cx="12954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4" name="Object 72">
            <a:extLst>
              <a:ext uri="{FF2B5EF4-FFF2-40B4-BE49-F238E27FC236}">
                <a16:creationId xmlns:a16="http://schemas.microsoft.com/office/drawing/2014/main" id="{5D77287B-3698-4263-BA59-17716B1E45D7}"/>
              </a:ext>
            </a:extLst>
          </p:cNvPr>
          <p:cNvGraphicFramePr>
            <a:graphicFrameLocks/>
          </p:cNvGraphicFramePr>
          <p:nvPr/>
        </p:nvGraphicFramePr>
        <p:xfrm>
          <a:off x="5341938" y="3783013"/>
          <a:ext cx="1462087" cy="823912"/>
        </p:xfrm>
        <a:graphic>
          <a:graphicData uri="http://schemas.openxmlformats.org/presentationml/2006/ole">
            <mc:AlternateContent xmlns:mc="http://schemas.openxmlformats.org/markup-compatibility/2006">
              <mc:Choice xmlns:v="urn:schemas-microsoft-com:vml" Requires="v">
                <p:oleObj spid="_x0000_s23640" name="公式" r:id="rId21" imgW="1352556" imgH="733320" progId="Equation.3">
                  <p:embed/>
                </p:oleObj>
              </mc:Choice>
              <mc:Fallback>
                <p:oleObj name="公式" r:id="rId21" imgW="1352556" imgH="733320" progId="Equation.3">
                  <p:embed/>
                  <p:pic>
                    <p:nvPicPr>
                      <p:cNvPr id="0" name="Object 7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41938" y="3783013"/>
                        <a:ext cx="1462087"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5" name="Object 73">
            <a:extLst>
              <a:ext uri="{FF2B5EF4-FFF2-40B4-BE49-F238E27FC236}">
                <a16:creationId xmlns:a16="http://schemas.microsoft.com/office/drawing/2014/main" id="{768BF805-1C27-4969-BEB6-D1728474D433}"/>
              </a:ext>
            </a:extLst>
          </p:cNvPr>
          <p:cNvGraphicFramePr>
            <a:graphicFrameLocks/>
          </p:cNvGraphicFramePr>
          <p:nvPr/>
        </p:nvGraphicFramePr>
        <p:xfrm>
          <a:off x="296863" y="4972050"/>
          <a:ext cx="803275" cy="292100"/>
        </p:xfrm>
        <a:graphic>
          <a:graphicData uri="http://schemas.openxmlformats.org/presentationml/2006/ole">
            <mc:AlternateContent xmlns:mc="http://schemas.openxmlformats.org/markup-compatibility/2006">
              <mc:Choice xmlns:v="urn:schemas-microsoft-com:vml" Requires="v">
                <p:oleObj spid="_x0000_s23641" name="公式" r:id="rId23" imgW="695322" imgH="200070" progId="Equation.3">
                  <p:embed/>
                </p:oleObj>
              </mc:Choice>
              <mc:Fallback>
                <p:oleObj name="公式" r:id="rId23" imgW="695322" imgH="200070" progId="Equation.3">
                  <p:embed/>
                  <p:pic>
                    <p:nvPicPr>
                      <p:cNvPr id="0" name="Object 7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6863" y="4972050"/>
                        <a:ext cx="80327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33CC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6" name="Object 74">
            <a:extLst>
              <a:ext uri="{FF2B5EF4-FFF2-40B4-BE49-F238E27FC236}">
                <a16:creationId xmlns:a16="http://schemas.microsoft.com/office/drawing/2014/main" id="{D68DE307-12BD-444E-A2FF-DED8991C6BC1}"/>
              </a:ext>
            </a:extLst>
          </p:cNvPr>
          <p:cNvGraphicFramePr>
            <a:graphicFrameLocks/>
          </p:cNvGraphicFramePr>
          <p:nvPr/>
        </p:nvGraphicFramePr>
        <p:xfrm>
          <a:off x="1446213" y="4841875"/>
          <a:ext cx="1892300" cy="608013"/>
        </p:xfrm>
        <a:graphic>
          <a:graphicData uri="http://schemas.openxmlformats.org/presentationml/2006/ole">
            <mc:AlternateContent xmlns:mc="http://schemas.openxmlformats.org/markup-compatibility/2006">
              <mc:Choice xmlns:v="urn:schemas-microsoft-com:vml" Requires="v">
                <p:oleObj spid="_x0000_s23642" name="公式" r:id="rId25" imgW="1800166" imgH="504900" progId="Equation.3">
                  <p:embed/>
                </p:oleObj>
              </mc:Choice>
              <mc:Fallback>
                <p:oleObj name="公式" r:id="rId25" imgW="1800166" imgH="504900" progId="Equation.3">
                  <p:embed/>
                  <p:pic>
                    <p:nvPicPr>
                      <p:cNvPr id="0" name="Object 7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46213" y="4841875"/>
                        <a:ext cx="18923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7" name="Object 75">
            <a:extLst>
              <a:ext uri="{FF2B5EF4-FFF2-40B4-BE49-F238E27FC236}">
                <a16:creationId xmlns:a16="http://schemas.microsoft.com/office/drawing/2014/main" id="{346E6130-DE64-4A4A-B068-5D2EA5546090}"/>
              </a:ext>
            </a:extLst>
          </p:cNvPr>
          <p:cNvGraphicFramePr>
            <a:graphicFrameLocks/>
          </p:cNvGraphicFramePr>
          <p:nvPr/>
        </p:nvGraphicFramePr>
        <p:xfrm>
          <a:off x="3286125" y="4922838"/>
          <a:ext cx="1309688" cy="428625"/>
        </p:xfrm>
        <a:graphic>
          <a:graphicData uri="http://schemas.openxmlformats.org/presentationml/2006/ole">
            <mc:AlternateContent xmlns:mc="http://schemas.openxmlformats.org/markup-compatibility/2006">
              <mc:Choice xmlns:v="urn:schemas-microsoft-com:vml" Requires="v">
                <p:oleObj spid="_x0000_s23643" name="公式" r:id="rId27" imgW="1200201" imgH="323730" progId="Equation.3">
                  <p:embed/>
                </p:oleObj>
              </mc:Choice>
              <mc:Fallback>
                <p:oleObj name="公式" r:id="rId27" imgW="1200201" imgH="323730" progId="Equation.3">
                  <p:embed/>
                  <p:pic>
                    <p:nvPicPr>
                      <p:cNvPr id="0" name="Object 7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86125" y="4922838"/>
                        <a:ext cx="1309688"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8" name="Object 76">
            <a:extLst>
              <a:ext uri="{FF2B5EF4-FFF2-40B4-BE49-F238E27FC236}">
                <a16:creationId xmlns:a16="http://schemas.microsoft.com/office/drawing/2014/main" id="{7DD7A2C4-62E5-4600-873A-A491E567CA3B}"/>
              </a:ext>
            </a:extLst>
          </p:cNvPr>
          <p:cNvGraphicFramePr>
            <a:graphicFrameLocks/>
          </p:cNvGraphicFramePr>
          <p:nvPr/>
        </p:nvGraphicFramePr>
        <p:xfrm>
          <a:off x="1790700" y="5554663"/>
          <a:ext cx="2312988" cy="823912"/>
        </p:xfrm>
        <a:graphic>
          <a:graphicData uri="http://schemas.openxmlformats.org/presentationml/2006/ole">
            <mc:AlternateContent xmlns:mc="http://schemas.openxmlformats.org/markup-compatibility/2006">
              <mc:Choice xmlns:v="urn:schemas-microsoft-com:vml" Requires="v">
                <p:oleObj spid="_x0000_s23644" name="公式" r:id="rId29" imgW="2219412" imgH="733320" progId="Equation.3">
                  <p:embed/>
                </p:oleObj>
              </mc:Choice>
              <mc:Fallback>
                <p:oleObj name="公式" r:id="rId29" imgW="2219412" imgH="733320" progId="Equation.3">
                  <p:embed/>
                  <p:pic>
                    <p:nvPicPr>
                      <p:cNvPr id="0" name="Object 7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90700" y="5554663"/>
                        <a:ext cx="23129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09" name="Object 77">
            <a:extLst>
              <a:ext uri="{FF2B5EF4-FFF2-40B4-BE49-F238E27FC236}">
                <a16:creationId xmlns:a16="http://schemas.microsoft.com/office/drawing/2014/main" id="{70B7A6EB-CD59-441A-88DF-FF19930E575B}"/>
              </a:ext>
            </a:extLst>
          </p:cNvPr>
          <p:cNvGraphicFramePr>
            <a:graphicFrameLocks/>
          </p:cNvGraphicFramePr>
          <p:nvPr/>
        </p:nvGraphicFramePr>
        <p:xfrm>
          <a:off x="4746625" y="5513388"/>
          <a:ext cx="1676400" cy="876300"/>
        </p:xfrm>
        <a:graphic>
          <a:graphicData uri="http://schemas.openxmlformats.org/presentationml/2006/ole">
            <mc:AlternateContent xmlns:mc="http://schemas.openxmlformats.org/markup-compatibility/2006">
              <mc:Choice xmlns:v="urn:schemas-microsoft-com:vml" Requires="v">
                <p:oleObj spid="_x0000_s23645" name="公式" r:id="rId31" imgW="1571633" imgH="771660" progId="Equation.3">
                  <p:embed/>
                </p:oleObj>
              </mc:Choice>
              <mc:Fallback>
                <p:oleObj name="公式" r:id="rId31" imgW="1571633" imgH="771660" progId="Equation.3">
                  <p:embed/>
                  <p:pic>
                    <p:nvPicPr>
                      <p:cNvPr id="0" name="Object 77"/>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46625" y="5513388"/>
                        <a:ext cx="16764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10" name="Object 78">
            <a:extLst>
              <a:ext uri="{FF2B5EF4-FFF2-40B4-BE49-F238E27FC236}">
                <a16:creationId xmlns:a16="http://schemas.microsoft.com/office/drawing/2014/main" id="{12D61A2B-E37D-4171-B76E-1761372C8B9C}"/>
              </a:ext>
            </a:extLst>
          </p:cNvPr>
          <p:cNvGraphicFramePr>
            <a:graphicFrameLocks/>
          </p:cNvGraphicFramePr>
          <p:nvPr/>
        </p:nvGraphicFramePr>
        <p:xfrm>
          <a:off x="7289800" y="2093913"/>
          <a:ext cx="292100" cy="319087"/>
        </p:xfrm>
        <a:graphic>
          <a:graphicData uri="http://schemas.openxmlformats.org/presentationml/2006/ole">
            <mc:AlternateContent xmlns:mc="http://schemas.openxmlformats.org/markup-compatibility/2006">
              <mc:Choice xmlns:v="urn:schemas-microsoft-com:vml" Requires="v">
                <p:oleObj spid="_x0000_s23646" name="公式" r:id="rId33" imgW="199898" imgH="209520" progId="Equation.3">
                  <p:embed/>
                </p:oleObj>
              </mc:Choice>
              <mc:Fallback>
                <p:oleObj name="公式" r:id="rId33" imgW="199898" imgH="209520" progId="Equation.3">
                  <p:embed/>
                  <p:pic>
                    <p:nvPicPr>
                      <p:cNvPr id="0" name="Object 78"/>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289800" y="2093913"/>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911" name="Object 79">
            <a:extLst>
              <a:ext uri="{FF2B5EF4-FFF2-40B4-BE49-F238E27FC236}">
                <a16:creationId xmlns:a16="http://schemas.microsoft.com/office/drawing/2014/main" id="{D5663376-2696-41B7-99D0-47A20DE283F5}"/>
              </a:ext>
            </a:extLst>
          </p:cNvPr>
          <p:cNvGraphicFramePr>
            <a:graphicFrameLocks/>
          </p:cNvGraphicFramePr>
          <p:nvPr/>
        </p:nvGraphicFramePr>
        <p:xfrm>
          <a:off x="4887913" y="3308350"/>
          <a:ext cx="749300" cy="241300"/>
        </p:xfrm>
        <a:graphic>
          <a:graphicData uri="http://schemas.openxmlformats.org/presentationml/2006/ole">
            <mc:AlternateContent xmlns:mc="http://schemas.openxmlformats.org/markup-compatibility/2006">
              <mc:Choice xmlns:v="urn:schemas-microsoft-com:vml" Requires="v">
                <p:oleObj spid="_x0000_s23647" name="公式" r:id="rId35" imgW="657233" imgH="133380" progId="Equation.3">
                  <p:embed/>
                </p:oleObj>
              </mc:Choice>
              <mc:Fallback>
                <p:oleObj name="公式" r:id="rId35" imgW="657233" imgH="133380" progId="Equation.3">
                  <p:embed/>
                  <p:pic>
                    <p:nvPicPr>
                      <p:cNvPr id="0" name="Object 79"/>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887913" y="3308350"/>
                        <a:ext cx="7493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912" name="AutoShape 80">
            <a:extLst>
              <a:ext uri="{FF2B5EF4-FFF2-40B4-BE49-F238E27FC236}">
                <a16:creationId xmlns:a16="http://schemas.microsoft.com/office/drawing/2014/main" id="{AEC0FDA7-D0D4-4803-8ABD-AFC3B1EEDB98}"/>
              </a:ext>
            </a:extLst>
          </p:cNvPr>
          <p:cNvSpPr>
            <a:spLocks noChangeArrowheads="1"/>
          </p:cNvSpPr>
          <p:nvPr/>
        </p:nvSpPr>
        <p:spPr bwMode="auto">
          <a:xfrm>
            <a:off x="4103688" y="4086225"/>
            <a:ext cx="690562" cy="225425"/>
          </a:xfrm>
          <a:prstGeom prst="rightArrow">
            <a:avLst>
              <a:gd name="adj1" fmla="val 50000"/>
              <a:gd name="adj2" fmla="val 76584"/>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913" name="AutoShape 81">
            <a:extLst>
              <a:ext uri="{FF2B5EF4-FFF2-40B4-BE49-F238E27FC236}">
                <a16:creationId xmlns:a16="http://schemas.microsoft.com/office/drawing/2014/main" id="{33BFAD4A-C026-4AAF-AD98-68BC726D6E8A}"/>
              </a:ext>
            </a:extLst>
          </p:cNvPr>
          <p:cNvSpPr>
            <a:spLocks noChangeArrowheads="1"/>
          </p:cNvSpPr>
          <p:nvPr/>
        </p:nvSpPr>
        <p:spPr bwMode="auto">
          <a:xfrm>
            <a:off x="4164013" y="5868988"/>
            <a:ext cx="465137" cy="223837"/>
          </a:xfrm>
          <a:prstGeom prst="rightArrow">
            <a:avLst>
              <a:gd name="adj1" fmla="val 50000"/>
              <a:gd name="adj2" fmla="val 51950"/>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915" name="Arc 83">
            <a:extLst>
              <a:ext uri="{FF2B5EF4-FFF2-40B4-BE49-F238E27FC236}">
                <a16:creationId xmlns:a16="http://schemas.microsoft.com/office/drawing/2014/main" id="{64F44352-9B88-4685-A26B-9FE0E57FCB7A}"/>
              </a:ext>
            </a:extLst>
          </p:cNvPr>
          <p:cNvSpPr>
            <a:spLocks/>
          </p:cNvSpPr>
          <p:nvPr/>
        </p:nvSpPr>
        <p:spPr bwMode="auto">
          <a:xfrm flipV="1">
            <a:off x="7429500" y="2205038"/>
            <a:ext cx="527050" cy="612775"/>
          </a:xfrm>
          <a:custGeom>
            <a:avLst/>
            <a:gdLst>
              <a:gd name="T0" fmla="*/ 0 w 18577"/>
              <a:gd name="T1" fmla="*/ 0 h 21600"/>
              <a:gd name="T2" fmla="*/ 2147483647 w 18577"/>
              <a:gd name="T3" fmla="*/ 2147483647 h 21600"/>
              <a:gd name="T4" fmla="*/ 0 w 18577"/>
              <a:gd name="T5" fmla="*/ 2147483647 h 21600"/>
              <a:gd name="T6" fmla="*/ 0 60000 65536"/>
              <a:gd name="T7" fmla="*/ 0 60000 65536"/>
              <a:gd name="T8" fmla="*/ 0 60000 65536"/>
            </a:gdLst>
            <a:ahLst/>
            <a:cxnLst>
              <a:cxn ang="T6">
                <a:pos x="T0" y="T1"/>
              </a:cxn>
              <a:cxn ang="T7">
                <a:pos x="T2" y="T3"/>
              </a:cxn>
              <a:cxn ang="T8">
                <a:pos x="T4" y="T5"/>
              </a:cxn>
            </a:cxnLst>
            <a:rect l="0" t="0" r="r" b="b"/>
            <a:pathLst>
              <a:path w="18577" h="21600" fill="none" extrusionOk="0">
                <a:moveTo>
                  <a:pt x="-1" y="0"/>
                </a:moveTo>
                <a:cubicBezTo>
                  <a:pt x="7625" y="0"/>
                  <a:pt x="14686" y="4021"/>
                  <a:pt x="18577" y="10579"/>
                </a:cubicBezTo>
              </a:path>
              <a:path w="18577" h="21600" stroke="0" extrusionOk="0">
                <a:moveTo>
                  <a:pt x="-1" y="0"/>
                </a:moveTo>
                <a:cubicBezTo>
                  <a:pt x="7625" y="0"/>
                  <a:pt x="14686" y="4021"/>
                  <a:pt x="18577" y="10579"/>
                </a:cubicBezTo>
                <a:lnTo>
                  <a:pt x="0" y="21600"/>
                </a:lnTo>
                <a:lnTo>
                  <a:pt x="-1" y="0"/>
                </a:lnTo>
                <a:close/>
              </a:path>
            </a:pathLst>
          </a:custGeom>
          <a:noFill/>
          <a:ln w="2857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6" name="矩形 83">
            <a:extLst>
              <a:ext uri="{FF2B5EF4-FFF2-40B4-BE49-F238E27FC236}">
                <a16:creationId xmlns:a16="http://schemas.microsoft.com/office/drawing/2014/main" id="{70F55475-9A30-4768-823E-C9110E921E39}"/>
              </a:ext>
            </a:extLst>
          </p:cNvPr>
          <p:cNvSpPr>
            <a:spLocks noChangeArrowheads="1"/>
          </p:cNvSpPr>
          <p:nvPr/>
        </p:nvSpPr>
        <p:spPr bwMode="auto">
          <a:xfrm>
            <a:off x="0" y="44450"/>
            <a:ext cx="57959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 10.8(p.455)</a:t>
            </a:r>
            <a:endParaRPr lang="zh-CN" altLang="zh-CN" sz="2400" b="1">
              <a:solidFill>
                <a:srgbClr val="FFC000"/>
              </a:solidFill>
            </a:endParaRPr>
          </a:p>
          <a:p>
            <a:pPr eaLnBrk="1" hangingPunct="1"/>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的长直螺线管中载有变化电流，管内产生均匀磁场，当磁感应强度以恒定速率</a:t>
            </a:r>
            <a:r>
              <a:rPr lang="en-US" altLang="zh-CN" sz="2400" b="1">
                <a:solidFill>
                  <a:schemeClr val="bg1"/>
                </a:solidFill>
              </a:rPr>
              <a:t>        </a:t>
            </a:r>
            <a:r>
              <a:rPr lang="zh-CN" altLang="zh-CN" sz="2400" b="1">
                <a:solidFill>
                  <a:schemeClr val="bg1"/>
                </a:solidFill>
              </a:rPr>
              <a:t>增加时</a:t>
            </a:r>
          </a:p>
          <a:p>
            <a:pPr eaLnBrk="1" hangingPunct="1"/>
            <a:r>
              <a:rPr lang="zh-CN" altLang="zh-CN" sz="2400" b="1">
                <a:solidFill>
                  <a:schemeClr val="bg1"/>
                </a:solidFill>
              </a:rPr>
              <a:t>求：（</a:t>
            </a:r>
            <a:r>
              <a:rPr lang="en-US" altLang="zh-CN" sz="2400" b="1">
                <a:solidFill>
                  <a:schemeClr val="bg1"/>
                </a:solidFill>
              </a:rPr>
              <a:t>1</a:t>
            </a:r>
            <a:r>
              <a:rPr lang="zh-CN" altLang="zh-CN" sz="2400" b="1">
                <a:solidFill>
                  <a:schemeClr val="bg1"/>
                </a:solidFill>
              </a:rPr>
              <a:t>）管内外有旋电场</a:t>
            </a:r>
            <a:r>
              <a:rPr lang="en-US" altLang="zh-CN" sz="2400" b="1">
                <a:solidFill>
                  <a:schemeClr val="bg1"/>
                </a:solidFill>
              </a:rPr>
              <a:t>E</a:t>
            </a:r>
            <a:r>
              <a:rPr lang="zh-CN" altLang="zh-CN" sz="2400" b="1" baseline="-25000">
                <a:solidFill>
                  <a:schemeClr val="bg1"/>
                </a:solidFill>
              </a:rPr>
              <a:t>旋</a:t>
            </a:r>
            <a:r>
              <a:rPr lang="zh-CN" altLang="zh-CN" sz="2400" b="1">
                <a:solidFill>
                  <a:schemeClr val="bg1"/>
                </a:solidFill>
              </a:rPr>
              <a:t>，并计算同心圆形导体回路中的感生电动势。</a:t>
            </a:r>
          </a:p>
        </p:txBody>
      </p:sp>
      <p:pic>
        <p:nvPicPr>
          <p:cNvPr id="24660" name="Picture 84">
            <a:extLst>
              <a:ext uri="{FF2B5EF4-FFF2-40B4-BE49-F238E27FC236}">
                <a16:creationId xmlns:a16="http://schemas.microsoft.com/office/drawing/2014/main" id="{DA38B449-FE51-49B1-AE8D-35992AE5670A}"/>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548438" y="4941888"/>
            <a:ext cx="2530475"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3598" name="对象 1">
            <a:extLst>
              <a:ext uri="{FF2B5EF4-FFF2-40B4-BE49-F238E27FC236}">
                <a16:creationId xmlns:a16="http://schemas.microsoft.com/office/drawing/2014/main" id="{9053423D-40AB-4A04-A6F6-5AF80515BFE7}"/>
              </a:ext>
            </a:extLst>
          </p:cNvPr>
          <p:cNvGraphicFramePr>
            <a:graphicFrameLocks noChangeAspect="1"/>
          </p:cNvGraphicFramePr>
          <p:nvPr/>
        </p:nvGraphicFramePr>
        <p:xfrm>
          <a:off x="684213" y="1101725"/>
          <a:ext cx="647700" cy="536575"/>
        </p:xfrm>
        <a:graphic>
          <a:graphicData uri="http://schemas.openxmlformats.org/presentationml/2006/ole">
            <mc:AlternateContent xmlns:mc="http://schemas.openxmlformats.org/markup-compatibility/2006">
              <mc:Choice xmlns:v="urn:schemas-microsoft-com:vml" Requires="v">
                <p:oleObj spid="_x0000_s23648" name="Equation" r:id="rId38" imgW="368140" imgH="304668" progId="Equation.DSMT4">
                  <p:embed/>
                </p:oleObj>
              </mc:Choice>
              <mc:Fallback>
                <p:oleObj name="Equation" r:id="rId38" imgW="368140" imgH="304668" progId="Equation.DSMT4">
                  <p:embed/>
                  <p:pic>
                    <p:nvPicPr>
                      <p:cNvPr id="0" name="对象 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84213" y="1101725"/>
                        <a:ext cx="6477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 calcmode="lin" valueType="num">
                                      <p:cBhvr>
                                        <p:cTn id="7" dur="500" fill="hold"/>
                                        <p:tgtEl>
                                          <p:spTgt spid="120834"/>
                                        </p:tgtEl>
                                        <p:attrNameLst>
                                          <p:attrName>ppt_w</p:attrName>
                                        </p:attrNameLst>
                                      </p:cBhvr>
                                      <p:tavLst>
                                        <p:tav tm="0">
                                          <p:val>
                                            <p:fltVal val="0"/>
                                          </p:val>
                                        </p:tav>
                                        <p:tav tm="100000">
                                          <p:val>
                                            <p:strVal val="#ppt_w"/>
                                          </p:val>
                                        </p:tav>
                                      </p:tavLst>
                                    </p:anim>
                                    <p:anim calcmode="lin" valueType="num">
                                      <p:cBhvr>
                                        <p:cTn id="8" dur="500" fill="hold"/>
                                        <p:tgtEl>
                                          <p:spTgt spid="120834"/>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12091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20885"/>
                                        </p:tgtEl>
                                        <p:attrNameLst>
                                          <p:attrName>style.visibility</p:attrName>
                                        </p:attrNameLst>
                                      </p:cBhvr>
                                      <p:to>
                                        <p:strVal val="visible"/>
                                      </p:to>
                                    </p:set>
                                    <p:animEffect transition="in" filter="dissolve">
                                      <p:cBhvr>
                                        <p:cTn id="16" dur="500"/>
                                        <p:tgtEl>
                                          <p:spTgt spid="120885"/>
                                        </p:tgtEl>
                                      </p:cBhvr>
                                    </p:animEffec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12088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20867"/>
                                        </p:tgtEl>
                                        <p:attrNameLst>
                                          <p:attrName>style.visibility</p:attrName>
                                        </p:attrNameLst>
                                      </p:cBhvr>
                                      <p:to>
                                        <p:strVal val="visible"/>
                                      </p:to>
                                    </p:se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120882"/>
                                        </p:tgtEl>
                                        <p:attrNameLst>
                                          <p:attrName>style.visibility</p:attrName>
                                        </p:attrNameLst>
                                      </p:cBhvr>
                                      <p:to>
                                        <p:strVal val="visible"/>
                                      </p:to>
                                    </p:set>
                                  </p:childTnLst>
                                </p:cTn>
                              </p:par>
                            </p:childTnLst>
                          </p:cTn>
                        </p:par>
                        <p:par>
                          <p:cTn id="27" fill="hold" nodeType="afterGroup">
                            <p:stCondLst>
                              <p:cond delay="1000"/>
                            </p:stCondLst>
                            <p:childTnLst>
                              <p:par>
                                <p:cTn id="28" presetID="1" presetClass="entr" presetSubtype="0" fill="hold" nodeType="afterEffect">
                                  <p:stCondLst>
                                    <p:cond delay="0"/>
                                  </p:stCondLst>
                                  <p:childTnLst>
                                    <p:set>
                                      <p:cBhvr>
                                        <p:cTn id="29" dur="1" fill="hold">
                                          <p:stCondLst>
                                            <p:cond delay="499"/>
                                          </p:stCondLst>
                                        </p:cTn>
                                        <p:tgtEl>
                                          <p:spTgt spid="120840"/>
                                        </p:tgtEl>
                                        <p:attrNameLst>
                                          <p:attrName>style.visibility</p:attrName>
                                        </p:attrNameLst>
                                      </p:cBhvr>
                                      <p:to>
                                        <p:strVal val="visible"/>
                                      </p:to>
                                    </p:set>
                                  </p:childTnLst>
                                </p:cTn>
                              </p:par>
                            </p:childTnLst>
                          </p:cTn>
                        </p:par>
                        <p:par>
                          <p:cTn id="30" fill="hold" nodeType="afterGroup">
                            <p:stCondLst>
                              <p:cond delay="1500"/>
                            </p:stCondLst>
                            <p:childTnLst>
                              <p:par>
                                <p:cTn id="31" presetID="1" presetClass="entr" presetSubtype="0" fill="hold" nodeType="afterEffect">
                                  <p:stCondLst>
                                    <p:cond delay="0"/>
                                  </p:stCondLst>
                                  <p:childTnLst>
                                    <p:set>
                                      <p:cBhvr>
                                        <p:cTn id="32" dur="1" fill="hold">
                                          <p:stCondLst>
                                            <p:cond delay="499"/>
                                          </p:stCondLst>
                                        </p:cTn>
                                        <p:tgtEl>
                                          <p:spTgt spid="120855"/>
                                        </p:tgtEl>
                                        <p:attrNameLst>
                                          <p:attrName>style.visibility</p:attrName>
                                        </p:attrNameLst>
                                      </p:cBhvr>
                                      <p:to>
                                        <p:strVal val="visible"/>
                                      </p:to>
                                    </p:set>
                                  </p:childTnLst>
                                </p:cTn>
                              </p:par>
                            </p:childTnLst>
                          </p:cTn>
                        </p:par>
                        <p:par>
                          <p:cTn id="33" fill="hold" nodeType="afterGroup">
                            <p:stCondLst>
                              <p:cond delay="2000"/>
                            </p:stCondLst>
                            <p:childTnLst>
                              <p:par>
                                <p:cTn id="34" presetID="1" presetClass="entr" presetSubtype="0" fill="hold" nodeType="afterEffect">
                                  <p:stCondLst>
                                    <p:cond delay="0"/>
                                  </p:stCondLst>
                                  <p:childTnLst>
                                    <p:set>
                                      <p:cBhvr>
                                        <p:cTn id="35" dur="1" fill="hold">
                                          <p:stCondLst>
                                            <p:cond delay="499"/>
                                          </p:stCondLst>
                                        </p:cTn>
                                        <p:tgtEl>
                                          <p:spTgt spid="120837"/>
                                        </p:tgtEl>
                                        <p:attrNameLst>
                                          <p:attrName>style.visibility</p:attrName>
                                        </p:attrNameLst>
                                      </p:cBhvr>
                                      <p:to>
                                        <p:strVal val="visible"/>
                                      </p:to>
                                    </p:set>
                                  </p:childTnLst>
                                </p:cTn>
                              </p:par>
                            </p:childTnLst>
                          </p:cTn>
                        </p:par>
                        <p:par>
                          <p:cTn id="36" fill="hold" nodeType="afterGroup">
                            <p:stCondLst>
                              <p:cond delay="2500"/>
                            </p:stCondLst>
                            <p:childTnLst>
                              <p:par>
                                <p:cTn id="37" presetID="1" presetClass="entr" presetSubtype="0" fill="hold" nodeType="afterEffect">
                                  <p:stCondLst>
                                    <p:cond delay="0"/>
                                  </p:stCondLst>
                                  <p:childTnLst>
                                    <p:set>
                                      <p:cBhvr>
                                        <p:cTn id="38" dur="1" fill="hold">
                                          <p:stCondLst>
                                            <p:cond delay="499"/>
                                          </p:stCondLst>
                                        </p:cTn>
                                        <p:tgtEl>
                                          <p:spTgt spid="120843"/>
                                        </p:tgtEl>
                                        <p:attrNameLst>
                                          <p:attrName>style.visibility</p:attrName>
                                        </p:attrNameLst>
                                      </p:cBhvr>
                                      <p:to>
                                        <p:strVal val="visible"/>
                                      </p:to>
                                    </p:set>
                                  </p:childTnLst>
                                </p:cTn>
                              </p:par>
                            </p:childTnLst>
                          </p:cTn>
                        </p:par>
                        <p:par>
                          <p:cTn id="39" fill="hold" nodeType="afterGroup">
                            <p:stCondLst>
                              <p:cond delay="3000"/>
                            </p:stCondLst>
                            <p:childTnLst>
                              <p:par>
                                <p:cTn id="40" presetID="1" presetClass="entr" presetSubtype="0" fill="hold" nodeType="afterEffect">
                                  <p:stCondLst>
                                    <p:cond delay="0"/>
                                  </p:stCondLst>
                                  <p:childTnLst>
                                    <p:set>
                                      <p:cBhvr>
                                        <p:cTn id="41" dur="1" fill="hold">
                                          <p:stCondLst>
                                            <p:cond delay="499"/>
                                          </p:stCondLst>
                                        </p:cTn>
                                        <p:tgtEl>
                                          <p:spTgt spid="120846"/>
                                        </p:tgtEl>
                                        <p:attrNameLst>
                                          <p:attrName>style.visibility</p:attrName>
                                        </p:attrNameLst>
                                      </p:cBhvr>
                                      <p:to>
                                        <p:strVal val="visible"/>
                                      </p:to>
                                    </p:set>
                                  </p:childTnLst>
                                </p:cTn>
                              </p:par>
                            </p:childTnLst>
                          </p:cTn>
                        </p:par>
                        <p:par>
                          <p:cTn id="42" fill="hold" nodeType="afterGroup">
                            <p:stCondLst>
                              <p:cond delay="3500"/>
                            </p:stCondLst>
                            <p:childTnLst>
                              <p:par>
                                <p:cTn id="43" presetID="1" presetClass="entr" presetSubtype="0" fill="hold" nodeType="afterEffect">
                                  <p:stCondLst>
                                    <p:cond delay="0"/>
                                  </p:stCondLst>
                                  <p:childTnLst>
                                    <p:set>
                                      <p:cBhvr>
                                        <p:cTn id="44" dur="1" fill="hold">
                                          <p:stCondLst>
                                            <p:cond delay="499"/>
                                          </p:stCondLst>
                                        </p:cTn>
                                        <p:tgtEl>
                                          <p:spTgt spid="120879"/>
                                        </p:tgtEl>
                                        <p:attrNameLst>
                                          <p:attrName>style.visibility</p:attrName>
                                        </p:attrNameLst>
                                      </p:cBhvr>
                                      <p:to>
                                        <p:strVal val="visible"/>
                                      </p:to>
                                    </p:set>
                                  </p:childTnLst>
                                </p:cTn>
                              </p:par>
                            </p:childTnLst>
                          </p:cTn>
                        </p:par>
                        <p:par>
                          <p:cTn id="45" fill="hold" nodeType="afterGroup">
                            <p:stCondLst>
                              <p:cond delay="4000"/>
                            </p:stCondLst>
                            <p:childTnLst>
                              <p:par>
                                <p:cTn id="46" presetID="1" presetClass="entr" presetSubtype="0" fill="hold" nodeType="afterEffect">
                                  <p:stCondLst>
                                    <p:cond delay="0"/>
                                  </p:stCondLst>
                                  <p:childTnLst>
                                    <p:set>
                                      <p:cBhvr>
                                        <p:cTn id="47" dur="1" fill="hold">
                                          <p:stCondLst>
                                            <p:cond delay="499"/>
                                          </p:stCondLst>
                                        </p:cTn>
                                        <p:tgtEl>
                                          <p:spTgt spid="120852"/>
                                        </p:tgtEl>
                                        <p:attrNameLst>
                                          <p:attrName>style.visibility</p:attrName>
                                        </p:attrNameLst>
                                      </p:cBhvr>
                                      <p:to>
                                        <p:strVal val="visible"/>
                                      </p:to>
                                    </p:set>
                                  </p:childTnLst>
                                </p:cTn>
                              </p:par>
                            </p:childTnLst>
                          </p:cTn>
                        </p:par>
                        <p:par>
                          <p:cTn id="48" fill="hold" nodeType="afterGroup">
                            <p:stCondLst>
                              <p:cond delay="4500"/>
                            </p:stCondLst>
                            <p:childTnLst>
                              <p:par>
                                <p:cTn id="49" presetID="1" presetClass="entr" presetSubtype="0" fill="hold" nodeType="afterEffect">
                                  <p:stCondLst>
                                    <p:cond delay="0"/>
                                  </p:stCondLst>
                                  <p:childTnLst>
                                    <p:set>
                                      <p:cBhvr>
                                        <p:cTn id="50" dur="1" fill="hold">
                                          <p:stCondLst>
                                            <p:cond delay="499"/>
                                          </p:stCondLst>
                                        </p:cTn>
                                        <p:tgtEl>
                                          <p:spTgt spid="120864"/>
                                        </p:tgtEl>
                                        <p:attrNameLst>
                                          <p:attrName>style.visibility</p:attrName>
                                        </p:attrNameLst>
                                      </p:cBhvr>
                                      <p:to>
                                        <p:strVal val="visible"/>
                                      </p:to>
                                    </p:set>
                                  </p:childTnLst>
                                </p:cTn>
                              </p:par>
                            </p:childTnLst>
                          </p:cTn>
                        </p:par>
                        <p:par>
                          <p:cTn id="51" fill="hold" nodeType="afterGroup">
                            <p:stCondLst>
                              <p:cond delay="5000"/>
                            </p:stCondLst>
                            <p:childTnLst>
                              <p:par>
                                <p:cTn id="52" presetID="1" presetClass="entr" presetSubtype="0" fill="hold" nodeType="afterEffect">
                                  <p:stCondLst>
                                    <p:cond delay="0"/>
                                  </p:stCondLst>
                                  <p:childTnLst>
                                    <p:set>
                                      <p:cBhvr>
                                        <p:cTn id="53" dur="1" fill="hold">
                                          <p:stCondLst>
                                            <p:cond delay="499"/>
                                          </p:stCondLst>
                                        </p:cTn>
                                        <p:tgtEl>
                                          <p:spTgt spid="120861"/>
                                        </p:tgtEl>
                                        <p:attrNameLst>
                                          <p:attrName>style.visibility</p:attrName>
                                        </p:attrNameLst>
                                      </p:cBhvr>
                                      <p:to>
                                        <p:strVal val="visible"/>
                                      </p:to>
                                    </p:set>
                                  </p:childTnLst>
                                </p:cTn>
                              </p:par>
                            </p:childTnLst>
                          </p:cTn>
                        </p:par>
                        <p:par>
                          <p:cTn id="54" fill="hold" nodeType="afterGroup">
                            <p:stCondLst>
                              <p:cond delay="5500"/>
                            </p:stCondLst>
                            <p:childTnLst>
                              <p:par>
                                <p:cTn id="55" presetID="1" presetClass="entr" presetSubtype="0" fill="hold" nodeType="afterEffect">
                                  <p:stCondLst>
                                    <p:cond delay="0"/>
                                  </p:stCondLst>
                                  <p:childTnLst>
                                    <p:set>
                                      <p:cBhvr>
                                        <p:cTn id="56" dur="1" fill="hold">
                                          <p:stCondLst>
                                            <p:cond delay="499"/>
                                          </p:stCondLst>
                                        </p:cTn>
                                        <p:tgtEl>
                                          <p:spTgt spid="120849"/>
                                        </p:tgtEl>
                                        <p:attrNameLst>
                                          <p:attrName>style.visibility</p:attrName>
                                        </p:attrNameLst>
                                      </p:cBhvr>
                                      <p:to>
                                        <p:strVal val="visible"/>
                                      </p:to>
                                    </p:set>
                                  </p:childTnLst>
                                </p:cTn>
                              </p:par>
                            </p:childTnLst>
                          </p:cTn>
                        </p:par>
                        <p:par>
                          <p:cTn id="57" fill="hold" nodeType="afterGroup">
                            <p:stCondLst>
                              <p:cond delay="6000"/>
                            </p:stCondLst>
                            <p:childTnLst>
                              <p:par>
                                <p:cTn id="58" presetID="1" presetClass="entr" presetSubtype="0" fill="hold" nodeType="afterEffect">
                                  <p:stCondLst>
                                    <p:cond delay="0"/>
                                  </p:stCondLst>
                                  <p:childTnLst>
                                    <p:set>
                                      <p:cBhvr>
                                        <p:cTn id="59" dur="1" fill="hold">
                                          <p:stCondLst>
                                            <p:cond delay="499"/>
                                          </p:stCondLst>
                                        </p:cTn>
                                        <p:tgtEl>
                                          <p:spTgt spid="120858"/>
                                        </p:tgtEl>
                                        <p:attrNameLst>
                                          <p:attrName>style.visibility</p:attrName>
                                        </p:attrNameLst>
                                      </p:cBhvr>
                                      <p:to>
                                        <p:strVal val="visible"/>
                                      </p:to>
                                    </p:set>
                                  </p:childTnLst>
                                </p:cTn>
                              </p:par>
                            </p:childTnLst>
                          </p:cTn>
                        </p:par>
                        <p:par>
                          <p:cTn id="60" fill="hold" nodeType="afterGroup">
                            <p:stCondLst>
                              <p:cond delay="6500"/>
                            </p:stCondLst>
                            <p:childTnLst>
                              <p:par>
                                <p:cTn id="61" presetID="1" presetClass="entr" presetSubtype="0" fill="hold" nodeType="afterEffect">
                                  <p:stCondLst>
                                    <p:cond delay="0"/>
                                  </p:stCondLst>
                                  <p:childTnLst>
                                    <p:set>
                                      <p:cBhvr>
                                        <p:cTn id="62" dur="1" fill="hold">
                                          <p:stCondLst>
                                            <p:cond delay="499"/>
                                          </p:stCondLst>
                                        </p:cTn>
                                        <p:tgtEl>
                                          <p:spTgt spid="120870"/>
                                        </p:tgtEl>
                                        <p:attrNameLst>
                                          <p:attrName>style.visibility</p:attrName>
                                        </p:attrNameLst>
                                      </p:cBhvr>
                                      <p:to>
                                        <p:strVal val="visible"/>
                                      </p:to>
                                    </p:set>
                                  </p:childTnLst>
                                </p:cTn>
                              </p:par>
                            </p:childTnLst>
                          </p:cTn>
                        </p:par>
                        <p:par>
                          <p:cTn id="63" fill="hold" nodeType="afterGroup">
                            <p:stCondLst>
                              <p:cond delay="7000"/>
                            </p:stCondLst>
                            <p:childTnLst>
                              <p:par>
                                <p:cTn id="64" presetID="1" presetClass="entr" presetSubtype="0" fill="hold" nodeType="afterEffect">
                                  <p:stCondLst>
                                    <p:cond delay="0"/>
                                  </p:stCondLst>
                                  <p:childTnLst>
                                    <p:set>
                                      <p:cBhvr>
                                        <p:cTn id="65" dur="1" fill="hold">
                                          <p:stCondLst>
                                            <p:cond delay="499"/>
                                          </p:stCondLst>
                                        </p:cTn>
                                        <p:tgtEl>
                                          <p:spTgt spid="120876"/>
                                        </p:tgtEl>
                                        <p:attrNameLst>
                                          <p:attrName>style.visibility</p:attrName>
                                        </p:attrNameLst>
                                      </p:cBhvr>
                                      <p:to>
                                        <p:strVal val="visible"/>
                                      </p:to>
                                    </p:set>
                                  </p:childTnLst>
                                </p:cTn>
                              </p:par>
                            </p:childTnLst>
                          </p:cTn>
                        </p:par>
                        <p:par>
                          <p:cTn id="66" fill="hold" nodeType="afterGroup">
                            <p:stCondLst>
                              <p:cond delay="7500"/>
                            </p:stCondLst>
                            <p:childTnLst>
                              <p:par>
                                <p:cTn id="67" presetID="1" presetClass="entr" presetSubtype="0" fill="hold" nodeType="afterEffect">
                                  <p:stCondLst>
                                    <p:cond delay="0"/>
                                  </p:stCondLst>
                                  <p:childTnLst>
                                    <p:set>
                                      <p:cBhvr>
                                        <p:cTn id="68" dur="1" fill="hold">
                                          <p:stCondLst>
                                            <p:cond delay="499"/>
                                          </p:stCondLst>
                                        </p:cTn>
                                        <p:tgtEl>
                                          <p:spTgt spid="12087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20898"/>
                                        </p:tgtEl>
                                        <p:attrNameLst>
                                          <p:attrName>style.visibility</p:attrName>
                                        </p:attrNameLst>
                                      </p:cBhvr>
                                      <p:to>
                                        <p:strVal val="visible"/>
                                      </p:to>
                                    </p:set>
                                    <p:animEffect transition="in" filter="wipe(left)">
                                      <p:cBhvr>
                                        <p:cTn id="73" dur="500"/>
                                        <p:tgtEl>
                                          <p:spTgt spid="12089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16" fill="hold" grpId="0" nodeType="clickEffect">
                                  <p:stCondLst>
                                    <p:cond delay="0"/>
                                  </p:stCondLst>
                                  <p:childTnLst>
                                    <p:set>
                                      <p:cBhvr>
                                        <p:cTn id="77" dur="1" fill="hold">
                                          <p:stCondLst>
                                            <p:cond delay="0"/>
                                          </p:stCondLst>
                                        </p:cTn>
                                        <p:tgtEl>
                                          <p:spTgt spid="120835"/>
                                        </p:tgtEl>
                                        <p:attrNameLst>
                                          <p:attrName>style.visibility</p:attrName>
                                        </p:attrNameLst>
                                      </p:cBhvr>
                                      <p:to>
                                        <p:strVal val="visible"/>
                                      </p:to>
                                    </p:set>
                                    <p:anim calcmode="lin" valueType="num">
                                      <p:cBhvr>
                                        <p:cTn id="78" dur="500" fill="hold"/>
                                        <p:tgtEl>
                                          <p:spTgt spid="120835"/>
                                        </p:tgtEl>
                                        <p:attrNameLst>
                                          <p:attrName>ppt_w</p:attrName>
                                        </p:attrNameLst>
                                      </p:cBhvr>
                                      <p:tavLst>
                                        <p:tav tm="0">
                                          <p:val>
                                            <p:fltVal val="0"/>
                                          </p:val>
                                        </p:tav>
                                        <p:tav tm="100000">
                                          <p:val>
                                            <p:strVal val="#ppt_w"/>
                                          </p:val>
                                        </p:tav>
                                      </p:tavLst>
                                    </p:anim>
                                    <p:anim calcmode="lin" valueType="num">
                                      <p:cBhvr>
                                        <p:cTn id="79" dur="500" fill="hold"/>
                                        <p:tgtEl>
                                          <p:spTgt spid="120835"/>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nodeType="clickEffect">
                                  <p:stCondLst>
                                    <p:cond delay="0"/>
                                  </p:stCondLst>
                                  <p:childTnLst>
                                    <p:set>
                                      <p:cBhvr>
                                        <p:cTn id="83" dur="1" fill="hold">
                                          <p:stCondLst>
                                            <p:cond delay="0"/>
                                          </p:stCondLst>
                                        </p:cTn>
                                        <p:tgtEl>
                                          <p:spTgt spid="120893"/>
                                        </p:tgtEl>
                                        <p:attrNameLst>
                                          <p:attrName>style.visibility</p:attrName>
                                        </p:attrNameLst>
                                      </p:cBhvr>
                                      <p:to>
                                        <p:strVal val="visible"/>
                                      </p:to>
                                    </p:set>
                                    <p:animEffect transition="in" filter="wipe(down)">
                                      <p:cBhvr>
                                        <p:cTn id="84" dur="500"/>
                                        <p:tgtEl>
                                          <p:spTgt spid="12089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12089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4" fill="hold" nodeType="clickEffect">
                                  <p:stCondLst>
                                    <p:cond delay="0"/>
                                  </p:stCondLst>
                                  <p:childTnLst>
                                    <p:set>
                                      <p:cBhvr>
                                        <p:cTn id="92" dur="1" fill="hold">
                                          <p:stCondLst>
                                            <p:cond delay="0"/>
                                          </p:stCondLst>
                                        </p:cTn>
                                        <p:tgtEl>
                                          <p:spTgt spid="120915"/>
                                        </p:tgtEl>
                                        <p:attrNameLst>
                                          <p:attrName>style.visibility</p:attrName>
                                        </p:attrNameLst>
                                      </p:cBhvr>
                                      <p:to>
                                        <p:strVal val="visible"/>
                                      </p:to>
                                    </p:set>
                                    <p:animEffect transition="in" filter="wipe(down)">
                                      <p:cBhvr>
                                        <p:cTn id="93" dur="500"/>
                                        <p:tgtEl>
                                          <p:spTgt spid="12091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20899"/>
                                        </p:tgtEl>
                                        <p:attrNameLst>
                                          <p:attrName>style.visibility</p:attrName>
                                        </p:attrNameLst>
                                      </p:cBhvr>
                                      <p:to>
                                        <p:strVal val="visible"/>
                                      </p:to>
                                    </p:set>
                                    <p:animEffect transition="in" filter="wipe(left)">
                                      <p:cBhvr>
                                        <p:cTn id="98" dur="500"/>
                                        <p:tgtEl>
                                          <p:spTgt spid="12089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20900"/>
                                        </p:tgtEl>
                                        <p:attrNameLst>
                                          <p:attrName>style.visibility</p:attrName>
                                        </p:attrNameLst>
                                      </p:cBhvr>
                                      <p:to>
                                        <p:strVal val="visible"/>
                                      </p:to>
                                    </p:set>
                                    <p:animEffect transition="in" filter="wipe(left)">
                                      <p:cBhvr>
                                        <p:cTn id="103" dur="500"/>
                                        <p:tgtEl>
                                          <p:spTgt spid="120900"/>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20901"/>
                                        </p:tgtEl>
                                        <p:attrNameLst>
                                          <p:attrName>style.visibility</p:attrName>
                                        </p:attrNameLst>
                                      </p:cBhvr>
                                      <p:to>
                                        <p:strVal val="visible"/>
                                      </p:to>
                                    </p:set>
                                    <p:animEffect transition="in" filter="wipe(left)">
                                      <p:cBhvr>
                                        <p:cTn id="108" dur="500"/>
                                        <p:tgtEl>
                                          <p:spTgt spid="120901"/>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20902"/>
                                        </p:tgtEl>
                                        <p:attrNameLst>
                                          <p:attrName>style.visibility</p:attrName>
                                        </p:attrNameLst>
                                      </p:cBhvr>
                                      <p:to>
                                        <p:strVal val="visible"/>
                                      </p:to>
                                    </p:set>
                                    <p:animEffect transition="in" filter="wipe(left)">
                                      <p:cBhvr>
                                        <p:cTn id="113" dur="500"/>
                                        <p:tgtEl>
                                          <p:spTgt spid="12090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20911"/>
                                        </p:tgtEl>
                                        <p:attrNameLst>
                                          <p:attrName>style.visibility</p:attrName>
                                        </p:attrNameLst>
                                      </p:cBhvr>
                                      <p:to>
                                        <p:strVal val="visible"/>
                                      </p:to>
                                    </p:set>
                                    <p:animEffect transition="in" filter="wipe(left)">
                                      <p:cBhvr>
                                        <p:cTn id="118" dur="500"/>
                                        <p:tgtEl>
                                          <p:spTgt spid="12091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20903"/>
                                        </p:tgtEl>
                                        <p:attrNameLst>
                                          <p:attrName>style.visibility</p:attrName>
                                        </p:attrNameLst>
                                      </p:cBhvr>
                                      <p:to>
                                        <p:strVal val="visible"/>
                                      </p:to>
                                    </p:set>
                                    <p:animEffect transition="in" filter="wipe(left)">
                                      <p:cBhvr>
                                        <p:cTn id="123" dur="500"/>
                                        <p:tgtEl>
                                          <p:spTgt spid="12090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20912"/>
                                        </p:tgtEl>
                                        <p:attrNameLst>
                                          <p:attrName>style.visibility</p:attrName>
                                        </p:attrNameLst>
                                      </p:cBhvr>
                                      <p:to>
                                        <p:strVal val="visible"/>
                                      </p:to>
                                    </p:set>
                                    <p:animEffect transition="in" filter="wipe(left)">
                                      <p:cBhvr>
                                        <p:cTn id="128" dur="500"/>
                                        <p:tgtEl>
                                          <p:spTgt spid="120912"/>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120904"/>
                                        </p:tgtEl>
                                        <p:attrNameLst>
                                          <p:attrName>style.visibility</p:attrName>
                                        </p:attrNameLst>
                                      </p:cBhvr>
                                      <p:to>
                                        <p:strVal val="visible"/>
                                      </p:to>
                                    </p:set>
                                    <p:animEffect transition="in" filter="wipe(left)">
                                      <p:cBhvr>
                                        <p:cTn id="133" dur="500"/>
                                        <p:tgtEl>
                                          <p:spTgt spid="120904"/>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120905"/>
                                        </p:tgtEl>
                                        <p:attrNameLst>
                                          <p:attrName>style.visibility</p:attrName>
                                        </p:attrNameLst>
                                      </p:cBhvr>
                                      <p:to>
                                        <p:strVal val="visible"/>
                                      </p:to>
                                    </p:set>
                                    <p:animEffect transition="in" filter="wipe(left)">
                                      <p:cBhvr>
                                        <p:cTn id="138" dur="500"/>
                                        <p:tgtEl>
                                          <p:spTgt spid="120905"/>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3" presetClass="entr" presetSubtype="16" fill="hold" grpId="0" nodeType="clickEffect">
                                  <p:stCondLst>
                                    <p:cond delay="0"/>
                                  </p:stCondLst>
                                  <p:childTnLst>
                                    <p:set>
                                      <p:cBhvr>
                                        <p:cTn id="142" dur="1" fill="hold">
                                          <p:stCondLst>
                                            <p:cond delay="0"/>
                                          </p:stCondLst>
                                        </p:cTn>
                                        <p:tgtEl>
                                          <p:spTgt spid="120836"/>
                                        </p:tgtEl>
                                        <p:attrNameLst>
                                          <p:attrName>style.visibility</p:attrName>
                                        </p:attrNameLst>
                                      </p:cBhvr>
                                      <p:to>
                                        <p:strVal val="visible"/>
                                      </p:to>
                                    </p:set>
                                    <p:anim calcmode="lin" valueType="num">
                                      <p:cBhvr>
                                        <p:cTn id="143" dur="500" fill="hold"/>
                                        <p:tgtEl>
                                          <p:spTgt spid="120836"/>
                                        </p:tgtEl>
                                        <p:attrNameLst>
                                          <p:attrName>ppt_w</p:attrName>
                                        </p:attrNameLst>
                                      </p:cBhvr>
                                      <p:tavLst>
                                        <p:tav tm="0">
                                          <p:val>
                                            <p:fltVal val="0"/>
                                          </p:val>
                                        </p:tav>
                                        <p:tav tm="100000">
                                          <p:val>
                                            <p:strVal val="#ppt_w"/>
                                          </p:val>
                                        </p:tav>
                                      </p:tavLst>
                                    </p:anim>
                                    <p:anim calcmode="lin" valueType="num">
                                      <p:cBhvr>
                                        <p:cTn id="144" dur="500" fill="hold"/>
                                        <p:tgtEl>
                                          <p:spTgt spid="120836"/>
                                        </p:tgtEl>
                                        <p:attrNameLst>
                                          <p:attrName>ppt_h</p:attrName>
                                        </p:attrNameLst>
                                      </p:cBhvr>
                                      <p:tavLst>
                                        <p:tav tm="0">
                                          <p:val>
                                            <p:fltVal val="0"/>
                                          </p:val>
                                        </p:tav>
                                        <p:tav tm="100000">
                                          <p:val>
                                            <p:strVal val="#ppt_h"/>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2" presetClass="entr" presetSubtype="8" fill="hold" nodeType="clickEffect">
                                  <p:stCondLst>
                                    <p:cond delay="0"/>
                                  </p:stCondLst>
                                  <p:childTnLst>
                                    <p:set>
                                      <p:cBhvr>
                                        <p:cTn id="148" dur="1" fill="hold">
                                          <p:stCondLst>
                                            <p:cond delay="0"/>
                                          </p:stCondLst>
                                        </p:cTn>
                                        <p:tgtEl>
                                          <p:spTgt spid="120894"/>
                                        </p:tgtEl>
                                        <p:attrNameLst>
                                          <p:attrName>style.visibility</p:attrName>
                                        </p:attrNameLst>
                                      </p:cBhvr>
                                      <p:to>
                                        <p:strVal val="visible"/>
                                      </p:to>
                                    </p:set>
                                    <p:animEffect transition="in" filter="slide(fromLeft)">
                                      <p:cBhvr>
                                        <p:cTn id="149" dur="500"/>
                                        <p:tgtEl>
                                          <p:spTgt spid="120894"/>
                                        </p:tgtEl>
                                      </p:cBhvr>
                                    </p:animEffect>
                                  </p:childTnLst>
                                </p:cTn>
                              </p:par>
                            </p:childTnLst>
                          </p:cTn>
                        </p:par>
                        <p:par>
                          <p:cTn id="150" fill="hold" nodeType="afterGroup">
                            <p:stCondLst>
                              <p:cond delay="500"/>
                            </p:stCondLst>
                            <p:childTnLst>
                              <p:par>
                                <p:cTn id="151" presetID="1" presetClass="entr" presetSubtype="0" fill="hold" nodeType="afterEffect">
                                  <p:stCondLst>
                                    <p:cond delay="0"/>
                                  </p:stCondLst>
                                  <p:childTnLst>
                                    <p:set>
                                      <p:cBhvr>
                                        <p:cTn id="152" dur="1" fill="hold">
                                          <p:stCondLst>
                                            <p:cond delay="499"/>
                                          </p:stCondLst>
                                        </p:cTn>
                                        <p:tgtEl>
                                          <p:spTgt spid="120896"/>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20906"/>
                                        </p:tgtEl>
                                        <p:attrNameLst>
                                          <p:attrName>style.visibility</p:attrName>
                                        </p:attrNameLst>
                                      </p:cBhvr>
                                      <p:to>
                                        <p:strVal val="visible"/>
                                      </p:to>
                                    </p:set>
                                    <p:animEffect transition="in" filter="wipe(left)">
                                      <p:cBhvr>
                                        <p:cTn id="157" dur="500"/>
                                        <p:tgtEl>
                                          <p:spTgt spid="12090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nodeType="clickEffect">
                                  <p:stCondLst>
                                    <p:cond delay="0"/>
                                  </p:stCondLst>
                                  <p:childTnLst>
                                    <p:set>
                                      <p:cBhvr>
                                        <p:cTn id="161" dur="1" fill="hold">
                                          <p:stCondLst>
                                            <p:cond delay="0"/>
                                          </p:stCondLst>
                                        </p:cTn>
                                        <p:tgtEl>
                                          <p:spTgt spid="120907"/>
                                        </p:tgtEl>
                                        <p:attrNameLst>
                                          <p:attrName>style.visibility</p:attrName>
                                        </p:attrNameLst>
                                      </p:cBhvr>
                                      <p:to>
                                        <p:strVal val="visible"/>
                                      </p:to>
                                    </p:set>
                                    <p:animEffect transition="in" filter="wipe(left)">
                                      <p:cBhvr>
                                        <p:cTn id="162" dur="500"/>
                                        <p:tgtEl>
                                          <p:spTgt spid="120907"/>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120908"/>
                                        </p:tgtEl>
                                        <p:attrNameLst>
                                          <p:attrName>style.visibility</p:attrName>
                                        </p:attrNameLst>
                                      </p:cBhvr>
                                      <p:to>
                                        <p:strVal val="visible"/>
                                      </p:to>
                                    </p:set>
                                    <p:animEffect transition="in" filter="wipe(left)">
                                      <p:cBhvr>
                                        <p:cTn id="167" dur="500"/>
                                        <p:tgtEl>
                                          <p:spTgt spid="120908"/>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20913"/>
                                        </p:tgtEl>
                                        <p:attrNameLst>
                                          <p:attrName>style.visibility</p:attrName>
                                        </p:attrNameLst>
                                      </p:cBhvr>
                                      <p:to>
                                        <p:strVal val="visible"/>
                                      </p:to>
                                    </p:set>
                                    <p:animEffect transition="in" filter="wipe(left)">
                                      <p:cBhvr>
                                        <p:cTn id="172" dur="500"/>
                                        <p:tgtEl>
                                          <p:spTgt spid="120913"/>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2" presetClass="entr" presetSubtype="8" fill="hold" nodeType="clickEffect">
                                  <p:stCondLst>
                                    <p:cond delay="0"/>
                                  </p:stCondLst>
                                  <p:childTnLst>
                                    <p:set>
                                      <p:cBhvr>
                                        <p:cTn id="176" dur="1" fill="hold">
                                          <p:stCondLst>
                                            <p:cond delay="0"/>
                                          </p:stCondLst>
                                        </p:cTn>
                                        <p:tgtEl>
                                          <p:spTgt spid="120909"/>
                                        </p:tgtEl>
                                        <p:attrNameLst>
                                          <p:attrName>style.visibility</p:attrName>
                                        </p:attrNameLst>
                                      </p:cBhvr>
                                      <p:to>
                                        <p:strVal val="visible"/>
                                      </p:to>
                                    </p:set>
                                    <p:animEffect transition="in" filter="wipe(left)">
                                      <p:cBhvr>
                                        <p:cTn id="177" dur="500"/>
                                        <p:tgtEl>
                                          <p:spTgt spid="120909"/>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ntr" presetSubtype="0" fill="hold" nodeType="clickEffect">
                                  <p:stCondLst>
                                    <p:cond delay="0"/>
                                  </p:stCondLst>
                                  <p:childTnLst>
                                    <p:set>
                                      <p:cBhvr>
                                        <p:cTn id="181" dur="1" fill="hold">
                                          <p:stCondLst>
                                            <p:cond delay="0"/>
                                          </p:stCondLst>
                                        </p:cTn>
                                        <p:tgtEl>
                                          <p:spTgt spid="24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nimBg="1"/>
      <p:bldP spid="120835" grpId="0" animBg="1"/>
      <p:bldP spid="120836" grpId="0" animBg="1"/>
      <p:bldP spid="120912" grpId="0" animBg="1"/>
      <p:bldP spid="1209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1">
            <a:extLst>
              <a:ext uri="{FF2B5EF4-FFF2-40B4-BE49-F238E27FC236}">
                <a16:creationId xmlns:a16="http://schemas.microsoft.com/office/drawing/2014/main" id="{AFF23A90-11F8-4A4A-80D9-E651C8D2ED0F}"/>
              </a:ext>
            </a:extLst>
          </p:cNvPr>
          <p:cNvSpPr>
            <a:spLocks noChangeArrowheads="1"/>
          </p:cNvSpPr>
          <p:nvPr/>
        </p:nvSpPr>
        <p:spPr bwMode="auto">
          <a:xfrm>
            <a:off x="0" y="44450"/>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沿半径</a:t>
            </a:r>
            <a:r>
              <a:rPr lang="en-US" altLang="zh-CN" sz="2400" b="1">
                <a:solidFill>
                  <a:schemeClr val="bg1"/>
                </a:solidFill>
              </a:rPr>
              <a:t>r</a:t>
            </a:r>
            <a:r>
              <a:rPr lang="zh-CN" altLang="zh-CN" sz="2400" b="1">
                <a:solidFill>
                  <a:schemeClr val="bg1"/>
                </a:solidFill>
              </a:rPr>
              <a:t>的圆形回路积分得：</a:t>
            </a:r>
          </a:p>
        </p:txBody>
      </p:sp>
      <p:graphicFrame>
        <p:nvGraphicFramePr>
          <p:cNvPr id="24579" name="对象 2">
            <a:extLst>
              <a:ext uri="{FF2B5EF4-FFF2-40B4-BE49-F238E27FC236}">
                <a16:creationId xmlns:a16="http://schemas.microsoft.com/office/drawing/2014/main" id="{878F60AE-137E-47D6-BC04-4C31C2C871D9}"/>
              </a:ext>
            </a:extLst>
          </p:cNvPr>
          <p:cNvGraphicFramePr>
            <a:graphicFrameLocks noChangeAspect="1"/>
          </p:cNvGraphicFramePr>
          <p:nvPr/>
        </p:nvGraphicFramePr>
        <p:xfrm>
          <a:off x="1979613" y="457200"/>
          <a:ext cx="4629150" cy="833438"/>
        </p:xfrm>
        <a:graphic>
          <a:graphicData uri="http://schemas.openxmlformats.org/presentationml/2006/ole">
            <mc:AlternateContent xmlns:mc="http://schemas.openxmlformats.org/markup-compatibility/2006">
              <mc:Choice xmlns:v="urn:schemas-microsoft-com:vml" Requires="v">
                <p:oleObj spid="_x0000_s24588" name="Equation" r:id="rId3" imgW="2603500" imgH="419100" progId="Equation.DSMT4">
                  <p:embed/>
                </p:oleObj>
              </mc:Choice>
              <mc:Fallback>
                <p:oleObj name="Equation" r:id="rId3" imgW="2603500" imgH="4191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457200"/>
                        <a:ext cx="46291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0" name="对象 3">
            <a:extLst>
              <a:ext uri="{FF2B5EF4-FFF2-40B4-BE49-F238E27FC236}">
                <a16:creationId xmlns:a16="http://schemas.microsoft.com/office/drawing/2014/main" id="{8F8CEF0F-4D9F-4C62-96BC-DEB1BAA58B9C}"/>
              </a:ext>
            </a:extLst>
          </p:cNvPr>
          <p:cNvGraphicFramePr>
            <a:graphicFrameLocks noChangeAspect="1"/>
          </p:cNvGraphicFramePr>
          <p:nvPr/>
        </p:nvGraphicFramePr>
        <p:xfrm>
          <a:off x="3276600" y="1412875"/>
          <a:ext cx="1722438" cy="792163"/>
        </p:xfrm>
        <a:graphic>
          <a:graphicData uri="http://schemas.openxmlformats.org/presentationml/2006/ole">
            <mc:AlternateContent xmlns:mc="http://schemas.openxmlformats.org/markup-compatibility/2006">
              <mc:Choice xmlns:v="urn:schemas-microsoft-com:vml" Requires="v">
                <p:oleObj spid="_x0000_s24589" name="Equation" r:id="rId5" imgW="850531" imgH="393529" progId="Equation.DSMT4">
                  <p:embed/>
                </p:oleObj>
              </mc:Choice>
              <mc:Fallback>
                <p:oleObj name="Equation" r:id="rId5" imgW="850531" imgH="393529"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412875"/>
                        <a:ext cx="172243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1" name="Rectangle 3">
            <a:extLst>
              <a:ext uri="{FF2B5EF4-FFF2-40B4-BE49-F238E27FC236}">
                <a16:creationId xmlns:a16="http://schemas.microsoft.com/office/drawing/2014/main" id="{B0F5BA0A-4EC3-4B22-952F-4FFB78ABE4B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2" name="Rectangle 4">
            <a:extLst>
              <a:ext uri="{FF2B5EF4-FFF2-40B4-BE49-F238E27FC236}">
                <a16:creationId xmlns:a16="http://schemas.microsoft.com/office/drawing/2014/main" id="{E6B3A86C-34E7-47C7-B4AE-79C6954E7688}"/>
              </a:ext>
            </a:extLst>
          </p:cNvPr>
          <p:cNvSpPr>
            <a:spLocks noChangeArrowheads="1"/>
          </p:cNvSpPr>
          <p:nvPr/>
        </p:nvSpPr>
        <p:spPr bwMode="auto">
          <a:xfrm>
            <a:off x="0" y="10382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3" name="Rectangle 5">
            <a:extLst>
              <a:ext uri="{FF2B5EF4-FFF2-40B4-BE49-F238E27FC236}">
                <a16:creationId xmlns:a16="http://schemas.microsoft.com/office/drawing/2014/main" id="{960E9C7A-7D52-4785-A801-C346A93420FC}"/>
              </a:ext>
            </a:extLst>
          </p:cNvPr>
          <p:cNvSpPr>
            <a:spLocks noChangeArrowheads="1"/>
          </p:cNvSpPr>
          <p:nvPr/>
        </p:nvSpPr>
        <p:spPr bwMode="auto">
          <a:xfrm>
            <a:off x="0" y="2038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8" name="矩形 7">
            <a:extLst>
              <a:ext uri="{FF2B5EF4-FFF2-40B4-BE49-F238E27FC236}">
                <a16:creationId xmlns:a16="http://schemas.microsoft.com/office/drawing/2014/main" id="{DCB7B679-A198-47CA-8162-C479F277C0A6}"/>
              </a:ext>
            </a:extLst>
          </p:cNvPr>
          <p:cNvSpPr>
            <a:spLocks noChangeArrowheads="1"/>
          </p:cNvSpPr>
          <p:nvPr/>
        </p:nvSpPr>
        <p:spPr bwMode="auto">
          <a:xfrm>
            <a:off x="0" y="2205038"/>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）闭合回路</a:t>
            </a:r>
            <a:r>
              <a:rPr lang="en-US" altLang="zh-CN" sz="2400" b="1">
                <a:solidFill>
                  <a:schemeClr val="bg1"/>
                </a:solidFill>
              </a:rPr>
              <a:t>abcda</a:t>
            </a:r>
            <a:r>
              <a:rPr lang="zh-CN" altLang="zh-CN" sz="2400" b="1">
                <a:solidFill>
                  <a:schemeClr val="bg1"/>
                </a:solidFill>
              </a:rPr>
              <a:t>中的感生电动势。</a:t>
            </a:r>
          </a:p>
          <a:p>
            <a:pPr eaLnBrk="1" hangingPunct="1"/>
            <a:r>
              <a:rPr lang="zh-CN" altLang="zh-CN" sz="2400" b="1">
                <a:solidFill>
                  <a:schemeClr val="bg1"/>
                </a:solidFill>
              </a:rPr>
              <a:t>其中，</a:t>
            </a:r>
            <a:r>
              <a:rPr lang="en-US" altLang="zh-CN" sz="2400" b="1">
                <a:solidFill>
                  <a:schemeClr val="bg1"/>
                </a:solidFill>
              </a:rPr>
              <a:t>ab</a:t>
            </a:r>
            <a:r>
              <a:rPr lang="zh-CN" altLang="zh-CN" sz="2400" b="1">
                <a:solidFill>
                  <a:schemeClr val="bg1"/>
                </a:solidFill>
              </a:rPr>
              <a:t>、</a:t>
            </a:r>
            <a:r>
              <a:rPr lang="en-US" altLang="zh-CN" sz="2400" b="1">
                <a:solidFill>
                  <a:schemeClr val="bg1"/>
                </a:solidFill>
              </a:rPr>
              <a:t>cd</a:t>
            </a:r>
            <a:r>
              <a:rPr lang="zh-CN" altLang="zh-CN" sz="2400" b="1">
                <a:solidFill>
                  <a:schemeClr val="bg1"/>
                </a:solidFill>
              </a:rPr>
              <a:t>是圆心角</a:t>
            </a:r>
            <a:r>
              <a:rPr lang="en-US" altLang="zh-CN" sz="2400" b="1">
                <a:solidFill>
                  <a:schemeClr val="bg1"/>
                </a:solidFill>
              </a:rPr>
              <a:t>θ</a:t>
            </a:r>
            <a:r>
              <a:rPr lang="zh-CN" altLang="zh-CN" sz="2400" b="1">
                <a:solidFill>
                  <a:schemeClr val="bg1"/>
                </a:solidFill>
              </a:rPr>
              <a:t>＝</a:t>
            </a:r>
            <a:r>
              <a:rPr lang="en-US" altLang="zh-CN" sz="2400" b="1">
                <a:solidFill>
                  <a:schemeClr val="bg1"/>
                </a:solidFill>
              </a:rPr>
              <a:t>π/3</a:t>
            </a:r>
            <a:r>
              <a:rPr lang="zh-CN" altLang="zh-CN" sz="2400" b="1">
                <a:solidFill>
                  <a:schemeClr val="bg1"/>
                </a:solidFill>
              </a:rPr>
              <a:t>的圆弧，</a:t>
            </a:r>
            <a:r>
              <a:rPr lang="en-US" altLang="zh-CN" sz="2400" b="1">
                <a:solidFill>
                  <a:schemeClr val="bg1"/>
                </a:solidFill>
              </a:rPr>
              <a:t>bc</a:t>
            </a:r>
            <a:r>
              <a:rPr lang="zh-CN" altLang="zh-CN" sz="2400" b="1">
                <a:solidFill>
                  <a:schemeClr val="bg1"/>
                </a:solidFill>
              </a:rPr>
              <a:t>、</a:t>
            </a:r>
            <a:r>
              <a:rPr lang="en-US" altLang="zh-CN" sz="2400" b="1">
                <a:solidFill>
                  <a:schemeClr val="bg1"/>
                </a:solidFill>
              </a:rPr>
              <a:t>ad</a:t>
            </a:r>
            <a:r>
              <a:rPr lang="zh-CN" altLang="zh-CN" sz="2400" b="1">
                <a:solidFill>
                  <a:schemeClr val="bg1"/>
                </a:solidFill>
              </a:rPr>
              <a:t>沿半径，</a:t>
            </a:r>
            <a:r>
              <a:rPr lang="en-US" altLang="zh-CN" sz="2400" b="1">
                <a:solidFill>
                  <a:schemeClr val="bg1"/>
                </a:solidFill>
              </a:rPr>
              <a:t>ad’</a:t>
            </a:r>
            <a:r>
              <a:rPr lang="zh-CN" altLang="zh-CN" sz="2400" b="1">
                <a:solidFill>
                  <a:schemeClr val="bg1"/>
                </a:solidFill>
              </a:rPr>
              <a:t>＝</a:t>
            </a:r>
            <a:r>
              <a:rPr lang="en-US" altLang="zh-CN" sz="2400" b="1">
                <a:solidFill>
                  <a:schemeClr val="bg1"/>
                </a:solidFill>
              </a:rPr>
              <a:t>dd’</a:t>
            </a:r>
            <a:r>
              <a:rPr lang="zh-CN" altLang="zh-CN" sz="2400" b="1">
                <a:solidFill>
                  <a:schemeClr val="bg1"/>
                </a:solidFill>
              </a:rPr>
              <a:t>＝</a:t>
            </a:r>
            <a:r>
              <a:rPr lang="en-US" altLang="zh-CN" sz="2400" b="1">
                <a:solidFill>
                  <a:schemeClr val="bg1"/>
                </a:solidFill>
              </a:rPr>
              <a:t>oa</a:t>
            </a:r>
            <a:r>
              <a:rPr lang="zh-CN" altLang="zh-CN" sz="2400" b="1">
                <a:solidFill>
                  <a:schemeClr val="bg1"/>
                </a:solidFill>
              </a:rPr>
              <a:t>＝</a:t>
            </a:r>
            <a:r>
              <a:rPr lang="en-US" altLang="zh-CN" sz="2400" b="1">
                <a:solidFill>
                  <a:schemeClr val="bg1"/>
                </a:solidFill>
              </a:rPr>
              <a:t>R/2</a:t>
            </a:r>
            <a:r>
              <a:rPr lang="zh-CN" altLang="zh-CN" sz="2400" b="1">
                <a:solidFill>
                  <a:schemeClr val="bg1"/>
                </a:solidFill>
              </a:rPr>
              <a:t>，</a:t>
            </a:r>
            <a:r>
              <a:rPr lang="en-US" altLang="zh-CN" sz="2400" b="1">
                <a:solidFill>
                  <a:schemeClr val="bg1"/>
                </a:solidFill>
              </a:rPr>
              <a:t>c’</a:t>
            </a:r>
            <a:r>
              <a:rPr lang="zh-CN" altLang="zh-CN" sz="2400" b="1">
                <a:solidFill>
                  <a:schemeClr val="bg1"/>
                </a:solidFill>
              </a:rPr>
              <a:t>、</a:t>
            </a:r>
            <a:r>
              <a:rPr lang="en-US" altLang="zh-CN" sz="2400" b="1">
                <a:solidFill>
                  <a:schemeClr val="bg1"/>
                </a:solidFill>
              </a:rPr>
              <a:t>d’</a:t>
            </a:r>
            <a:r>
              <a:rPr lang="zh-CN" altLang="zh-CN" sz="2400" b="1">
                <a:solidFill>
                  <a:schemeClr val="bg1"/>
                </a:solidFill>
              </a:rPr>
              <a:t>分别是</a:t>
            </a:r>
            <a:r>
              <a:rPr lang="en-US" altLang="zh-CN" sz="2400" b="1">
                <a:solidFill>
                  <a:schemeClr val="bg1"/>
                </a:solidFill>
              </a:rPr>
              <a:t>bc</a:t>
            </a:r>
            <a:r>
              <a:rPr lang="zh-CN" altLang="zh-CN" sz="2400" b="1">
                <a:solidFill>
                  <a:schemeClr val="bg1"/>
                </a:solidFill>
              </a:rPr>
              <a:t>和</a:t>
            </a:r>
            <a:r>
              <a:rPr lang="en-US" altLang="zh-CN" sz="2400" b="1">
                <a:solidFill>
                  <a:schemeClr val="bg1"/>
                </a:solidFill>
              </a:rPr>
              <a:t>ad</a:t>
            </a:r>
            <a:r>
              <a:rPr lang="zh-CN" altLang="zh-CN" sz="2400" b="1">
                <a:solidFill>
                  <a:schemeClr val="bg1"/>
                </a:solidFill>
              </a:rPr>
              <a:t>与圆柱截面的交点。</a:t>
            </a:r>
          </a:p>
        </p:txBody>
      </p:sp>
      <p:sp>
        <p:nvSpPr>
          <p:cNvPr id="24585" name="Rectangle 22">
            <a:extLst>
              <a:ext uri="{FF2B5EF4-FFF2-40B4-BE49-F238E27FC236}">
                <a16:creationId xmlns:a16="http://schemas.microsoft.com/office/drawing/2014/main" id="{18CC99C7-86B0-4085-B5F9-53F22FEF6A56}"/>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Rectangle 30">
            <a:extLst>
              <a:ext uri="{FF2B5EF4-FFF2-40B4-BE49-F238E27FC236}">
                <a16:creationId xmlns:a16="http://schemas.microsoft.com/office/drawing/2014/main" id="{A5003319-1487-4446-8732-6E0544F0458A}"/>
              </a:ext>
            </a:extLst>
          </p:cNvPr>
          <p:cNvSpPr>
            <a:spLocks noChangeArrowheads="1"/>
          </p:cNvSpPr>
          <p:nvPr/>
        </p:nvSpPr>
        <p:spPr bwMode="auto">
          <a:xfrm>
            <a:off x="176213" y="3762375"/>
            <a:ext cx="6394450" cy="200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chemeClr val="bg1"/>
                </a:solidFill>
                <a:latin typeface="Times New Roman" panose="02020603050405020304" pitchFamily="18" charset="0"/>
                <a:cs typeface="Times New Roman" panose="02020603050405020304" pitchFamily="18" charset="0"/>
              </a:rPr>
              <a:t>解：为了求</a:t>
            </a:r>
            <a:r>
              <a:rPr lang="en-US" altLang="zh-CN" sz="2400" b="1">
                <a:solidFill>
                  <a:schemeClr val="bg1"/>
                </a:solidFill>
                <a:latin typeface="Times New Roman" panose="02020603050405020304" pitchFamily="18" charset="0"/>
                <a:cs typeface="Times New Roman" panose="02020603050405020304" pitchFamily="18" charset="0"/>
              </a:rPr>
              <a:t>abcda</a:t>
            </a:r>
            <a:r>
              <a:rPr lang="zh-CN" altLang="en-US" sz="2400" b="1">
                <a:solidFill>
                  <a:schemeClr val="bg1"/>
                </a:solidFill>
                <a:latin typeface="Times New Roman" panose="02020603050405020304" pitchFamily="18" charset="0"/>
                <a:cs typeface="Times New Roman" panose="02020603050405020304" pitchFamily="18" charset="0"/>
              </a:rPr>
              <a:t>回路中的感生电动势，可将回路分段分别求</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ab</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bc</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cd</a:t>
            </a:r>
            <a:r>
              <a:rPr lang="zh-CN" altLang="en-US" sz="2800" b="1">
                <a:solidFill>
                  <a:schemeClr val="bg1"/>
                </a:solidFill>
                <a:latin typeface="Times New Roman" panose="02020603050405020304" pitchFamily="18" charset="0"/>
                <a:cs typeface="Times New Roman" panose="02020603050405020304" pitchFamily="18" charset="0"/>
              </a:rPr>
              <a:t>、</a:t>
            </a:r>
            <a:r>
              <a:rPr lang="en-US" altLang="zh-CN" sz="2800" b="1">
                <a:solidFill>
                  <a:schemeClr val="bg1"/>
                </a:solidFill>
                <a:latin typeface="Times New Roman" panose="02020603050405020304" pitchFamily="18" charset="0"/>
                <a:cs typeface="Times New Roman" panose="02020603050405020304" pitchFamily="18" charset="0"/>
              </a:rPr>
              <a:t>ε</a:t>
            </a:r>
            <a:r>
              <a:rPr lang="en-US" altLang="zh-CN" sz="2800" b="1" baseline="-30000">
                <a:solidFill>
                  <a:schemeClr val="bg1"/>
                </a:solidFill>
                <a:latin typeface="Times New Roman" panose="02020603050405020304" pitchFamily="18" charset="0"/>
                <a:cs typeface="Times New Roman" panose="02020603050405020304" pitchFamily="18" charset="0"/>
              </a:rPr>
              <a:t>da</a:t>
            </a:r>
            <a:r>
              <a:rPr lang="zh-CN" altLang="en-US" sz="2400" b="1">
                <a:solidFill>
                  <a:schemeClr val="bg1"/>
                </a:solidFill>
                <a:latin typeface="Times New Roman" panose="02020603050405020304" pitchFamily="18" charset="0"/>
                <a:cs typeface="Times New Roman" panose="02020603050405020304" pitchFamily="18" charset="0"/>
              </a:rPr>
              <a:t>，然后求其代数和。</a:t>
            </a:r>
            <a:endParaRPr lang="zh-CN" altLang="en-US" sz="1000" b="1">
              <a:solidFill>
                <a:schemeClr val="bg1"/>
              </a:solidFill>
            </a:endParaRPr>
          </a:p>
          <a:p>
            <a:r>
              <a:rPr lang="zh-CN" altLang="en-US" sz="2400" b="1">
                <a:solidFill>
                  <a:schemeClr val="bg1"/>
                </a:solidFill>
                <a:latin typeface="Times New Roman" panose="02020603050405020304" pitchFamily="18" charset="0"/>
                <a:cs typeface="Times New Roman" panose="02020603050405020304" pitchFamily="18" charset="0"/>
              </a:rPr>
              <a:t>由于</a:t>
            </a:r>
            <a:r>
              <a:rPr lang="en-US" altLang="zh-CN" sz="2400" b="1">
                <a:solidFill>
                  <a:schemeClr val="bg1"/>
                </a:solidFill>
                <a:latin typeface="Times New Roman" panose="02020603050405020304" pitchFamily="18" charset="0"/>
                <a:cs typeface="Times New Roman" panose="02020603050405020304" pitchFamily="18" charset="0"/>
              </a:rPr>
              <a:t>ad</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bc</a:t>
            </a:r>
            <a:r>
              <a:rPr lang="zh-CN" altLang="en-US" sz="2400" b="1">
                <a:solidFill>
                  <a:schemeClr val="bg1"/>
                </a:solidFill>
                <a:latin typeface="Times New Roman" panose="02020603050405020304" pitchFamily="18" charset="0"/>
                <a:cs typeface="Times New Roman" panose="02020603050405020304" pitchFamily="18" charset="0"/>
              </a:rPr>
              <a:t>与有旋电场处处垂直，</a:t>
            </a:r>
            <a:endParaRPr lang="en-US" altLang="zh-CN" sz="2400" b="1">
              <a:solidFill>
                <a:schemeClr val="bg1"/>
              </a:solidFill>
              <a:latin typeface="Times New Roman" panose="02020603050405020304" pitchFamily="18" charset="0"/>
              <a:cs typeface="Times New Roman" panose="02020603050405020304" pitchFamily="18" charset="0"/>
            </a:endParaRPr>
          </a:p>
          <a:p>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ε</a:t>
            </a:r>
            <a:r>
              <a:rPr lang="en-US" altLang="zh-CN" sz="2400" b="1" baseline="-30000">
                <a:solidFill>
                  <a:schemeClr val="bg1"/>
                </a:solidFill>
                <a:latin typeface="Times New Roman" panose="02020603050405020304" pitchFamily="18" charset="0"/>
                <a:cs typeface="Times New Roman" panose="02020603050405020304" pitchFamily="18" charset="0"/>
              </a:rPr>
              <a:t>da</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ε</a:t>
            </a:r>
            <a:r>
              <a:rPr lang="en-US" altLang="zh-CN" sz="2400" b="1" baseline="-30000">
                <a:solidFill>
                  <a:schemeClr val="bg1"/>
                </a:solidFill>
                <a:latin typeface="Times New Roman" panose="02020603050405020304" pitchFamily="18" charset="0"/>
                <a:cs typeface="Times New Roman" panose="02020603050405020304" pitchFamily="18" charset="0"/>
              </a:rPr>
              <a:t>bc</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0</a:t>
            </a:r>
            <a:endParaRPr lang="en-US" altLang="zh-CN" sz="3200" b="1">
              <a:solidFill>
                <a:schemeClr val="bg1"/>
              </a:solidFill>
            </a:endParaRPr>
          </a:p>
        </p:txBody>
      </p:sp>
      <p:pic>
        <p:nvPicPr>
          <p:cNvPr id="50209" name="Picture 33">
            <a:extLst>
              <a:ext uri="{FF2B5EF4-FFF2-40B4-BE49-F238E27FC236}">
                <a16:creationId xmlns:a16="http://schemas.microsoft.com/office/drawing/2014/main" id="{139BD294-3506-4160-855D-DAD7D7D360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3609975"/>
            <a:ext cx="2570162"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2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5DC284C-DB94-4B73-9CA4-FE03333293D5}"/>
              </a:ext>
            </a:extLst>
          </p:cNvPr>
          <p:cNvSpPr>
            <a:spLocks noChangeArrowheads="1"/>
          </p:cNvSpPr>
          <p:nvPr/>
        </p:nvSpPr>
        <p:spPr bwMode="auto">
          <a:xfrm>
            <a:off x="25400" y="115888"/>
            <a:ext cx="6346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对于</a:t>
            </a:r>
            <a:r>
              <a:rPr lang="en-US" altLang="zh-CN" sz="2400">
                <a:solidFill>
                  <a:schemeClr val="bg1"/>
                </a:solidFill>
              </a:rPr>
              <a:t>ab</a:t>
            </a:r>
            <a:r>
              <a:rPr lang="zh-CN" altLang="zh-CN" sz="2400">
                <a:solidFill>
                  <a:schemeClr val="bg1"/>
                </a:solidFill>
              </a:rPr>
              <a:t>段可用前面得到的结果，且</a:t>
            </a:r>
            <a:r>
              <a:rPr lang="en-US" altLang="zh-CN" sz="2400" i="1">
                <a:solidFill>
                  <a:srgbClr val="FFFF00"/>
                </a:solidFill>
              </a:rPr>
              <a:t>r</a:t>
            </a:r>
            <a:r>
              <a:rPr lang="zh-CN" altLang="zh-CN" sz="2400">
                <a:solidFill>
                  <a:srgbClr val="FFFF00"/>
                </a:solidFill>
              </a:rPr>
              <a:t>＝</a:t>
            </a:r>
            <a:r>
              <a:rPr lang="en-US" altLang="zh-CN" sz="2400">
                <a:solidFill>
                  <a:srgbClr val="FFFF00"/>
                </a:solidFill>
              </a:rPr>
              <a:t>R/2</a:t>
            </a:r>
            <a:r>
              <a:rPr lang="zh-CN" altLang="zh-CN" sz="2400">
                <a:solidFill>
                  <a:schemeClr val="bg1"/>
                </a:solidFill>
              </a:rPr>
              <a:t>，积分限为</a:t>
            </a:r>
            <a:r>
              <a:rPr lang="en-US" altLang="zh-CN" sz="2400">
                <a:solidFill>
                  <a:srgbClr val="FFFF00"/>
                </a:solidFill>
              </a:rPr>
              <a:t>0</a:t>
            </a:r>
            <a:r>
              <a:rPr lang="zh-CN" altLang="zh-CN" sz="2400">
                <a:solidFill>
                  <a:srgbClr val="FFFF00"/>
                </a:solidFill>
              </a:rPr>
              <a:t>～</a:t>
            </a:r>
            <a:r>
              <a:rPr lang="en-US" altLang="zh-CN" sz="2400">
                <a:solidFill>
                  <a:srgbClr val="FFFF00"/>
                </a:solidFill>
              </a:rPr>
              <a:t>π/3</a:t>
            </a:r>
            <a:r>
              <a:rPr lang="zh-CN" altLang="zh-CN" sz="2400">
                <a:solidFill>
                  <a:srgbClr val="FFFF00"/>
                </a:solidFill>
              </a:rPr>
              <a:t>·</a:t>
            </a:r>
            <a:r>
              <a:rPr lang="en-US" altLang="zh-CN" sz="2400">
                <a:solidFill>
                  <a:srgbClr val="FFFF00"/>
                </a:solidFill>
              </a:rPr>
              <a:t>R/2 </a:t>
            </a:r>
            <a:r>
              <a:rPr lang="zh-CN" altLang="zh-CN" sz="2400">
                <a:solidFill>
                  <a:srgbClr val="FFFF00"/>
                </a:solidFill>
              </a:rPr>
              <a:t>＝</a:t>
            </a:r>
            <a:r>
              <a:rPr lang="en-US" altLang="zh-CN" sz="2400">
                <a:solidFill>
                  <a:srgbClr val="FFFF00"/>
                </a:solidFill>
              </a:rPr>
              <a:t>πR/6 </a:t>
            </a:r>
            <a:r>
              <a:rPr lang="zh-CN" altLang="zh-CN" sz="2400">
                <a:solidFill>
                  <a:schemeClr val="bg1"/>
                </a:solidFill>
              </a:rPr>
              <a:t>。</a:t>
            </a:r>
          </a:p>
        </p:txBody>
      </p:sp>
      <p:graphicFrame>
        <p:nvGraphicFramePr>
          <p:cNvPr id="3" name="对象 2">
            <a:extLst>
              <a:ext uri="{FF2B5EF4-FFF2-40B4-BE49-F238E27FC236}">
                <a16:creationId xmlns:a16="http://schemas.microsoft.com/office/drawing/2014/main" id="{A381A118-6513-494F-BA84-A4E08EDBAE20}"/>
              </a:ext>
            </a:extLst>
          </p:cNvPr>
          <p:cNvGraphicFramePr>
            <a:graphicFrameLocks noChangeAspect="1"/>
          </p:cNvGraphicFramePr>
          <p:nvPr/>
        </p:nvGraphicFramePr>
        <p:xfrm>
          <a:off x="755650" y="969963"/>
          <a:ext cx="2357438" cy="649287"/>
        </p:xfrm>
        <a:graphic>
          <a:graphicData uri="http://schemas.openxmlformats.org/presentationml/2006/ole">
            <mc:AlternateContent xmlns:mc="http://schemas.openxmlformats.org/markup-compatibility/2006">
              <mc:Choice xmlns:v="urn:schemas-microsoft-com:vml" Requires="v">
                <p:oleObj spid="_x0000_s25622" name="Equation" r:id="rId3" imgW="1422400" imgH="393700" progId="Equation.DSMT4">
                  <p:embed/>
                </p:oleObj>
              </mc:Choice>
              <mc:Fallback>
                <p:oleObj name="Equation" r:id="rId3" imgW="1422400" imgH="3937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969963"/>
                        <a:ext cx="235743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a:extLst>
              <a:ext uri="{FF2B5EF4-FFF2-40B4-BE49-F238E27FC236}">
                <a16:creationId xmlns:a16="http://schemas.microsoft.com/office/drawing/2014/main" id="{05D8ECE9-C271-4AF6-9FD2-AE9EC23388C3}"/>
              </a:ext>
            </a:extLst>
          </p:cNvPr>
          <p:cNvGraphicFramePr>
            <a:graphicFrameLocks noChangeAspect="1"/>
          </p:cNvGraphicFramePr>
          <p:nvPr/>
        </p:nvGraphicFramePr>
        <p:xfrm>
          <a:off x="395288" y="1725613"/>
          <a:ext cx="4902200" cy="733425"/>
        </p:xfrm>
        <a:graphic>
          <a:graphicData uri="http://schemas.openxmlformats.org/presentationml/2006/ole">
            <mc:AlternateContent xmlns:mc="http://schemas.openxmlformats.org/markup-compatibility/2006">
              <mc:Choice xmlns:v="urn:schemas-microsoft-com:vml" Requires="v">
                <p:oleObj spid="_x0000_s25623" name="Equation" r:id="rId5" imgW="2794000" imgH="419100" progId="Equation.DSMT4">
                  <p:embed/>
                </p:oleObj>
              </mc:Choice>
              <mc:Fallback>
                <p:oleObj name="Equation" r:id="rId5" imgW="2794000" imgH="419100"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725613"/>
                        <a:ext cx="4902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5" name="Rectangle 3">
            <a:extLst>
              <a:ext uri="{FF2B5EF4-FFF2-40B4-BE49-F238E27FC236}">
                <a16:creationId xmlns:a16="http://schemas.microsoft.com/office/drawing/2014/main" id="{712AB14F-08D8-41E4-81CC-C1B25076B19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6" name="Rectangle 4">
            <a:extLst>
              <a:ext uri="{FF2B5EF4-FFF2-40B4-BE49-F238E27FC236}">
                <a16:creationId xmlns:a16="http://schemas.microsoft.com/office/drawing/2014/main" id="{D80B099E-2C4E-481D-BD39-CA3738546D4E}"/>
              </a:ext>
            </a:extLst>
          </p:cNvPr>
          <p:cNvSpPr>
            <a:spLocks noChangeArrowheads="1"/>
          </p:cNvSpPr>
          <p:nvPr/>
        </p:nvSpPr>
        <p:spPr bwMode="auto">
          <a:xfrm>
            <a:off x="266700" y="1000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25607" name="Rectangle 5">
            <a:extLst>
              <a:ext uri="{FF2B5EF4-FFF2-40B4-BE49-F238E27FC236}">
                <a16:creationId xmlns:a16="http://schemas.microsoft.com/office/drawing/2014/main" id="{2F176A4B-7679-490D-8020-6DB2C70FE8BD}"/>
              </a:ext>
            </a:extLst>
          </p:cNvPr>
          <p:cNvSpPr>
            <a:spLocks noChangeArrowheads="1"/>
          </p:cNvSpPr>
          <p:nvPr/>
        </p:nvSpPr>
        <p:spPr bwMode="auto">
          <a:xfrm>
            <a:off x="0" y="1581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8" name="矩形 7">
            <a:extLst>
              <a:ext uri="{FF2B5EF4-FFF2-40B4-BE49-F238E27FC236}">
                <a16:creationId xmlns:a16="http://schemas.microsoft.com/office/drawing/2014/main" id="{65980FC3-225D-4F14-AD11-55DB890EA0F9}"/>
              </a:ext>
            </a:extLst>
          </p:cNvPr>
          <p:cNvSpPr>
            <a:spLocks noChangeArrowheads="1"/>
          </p:cNvSpPr>
          <p:nvPr/>
        </p:nvSpPr>
        <p:spPr bwMode="auto">
          <a:xfrm>
            <a:off x="52388" y="2459038"/>
            <a:ext cx="52403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对于</a:t>
            </a:r>
            <a:r>
              <a:rPr lang="en-US" altLang="zh-CN" sz="2400">
                <a:solidFill>
                  <a:schemeClr val="bg1"/>
                </a:solidFill>
              </a:rPr>
              <a:t>cd</a:t>
            </a:r>
            <a:r>
              <a:rPr lang="zh-CN" altLang="zh-CN" sz="2400">
                <a:solidFill>
                  <a:schemeClr val="bg1"/>
                </a:solidFill>
              </a:rPr>
              <a:t>段可用前面得到的结果，且</a:t>
            </a:r>
            <a:r>
              <a:rPr lang="en-US" altLang="zh-CN" sz="2400" i="1">
                <a:solidFill>
                  <a:srgbClr val="FFFF00"/>
                </a:solidFill>
              </a:rPr>
              <a:t>r</a:t>
            </a:r>
            <a:r>
              <a:rPr lang="zh-CN" altLang="zh-CN" sz="2400">
                <a:solidFill>
                  <a:srgbClr val="FFFF00"/>
                </a:solidFill>
              </a:rPr>
              <a:t>＝</a:t>
            </a:r>
            <a:r>
              <a:rPr lang="en-US" altLang="zh-CN" sz="2400">
                <a:solidFill>
                  <a:srgbClr val="FFFF00"/>
                </a:solidFill>
              </a:rPr>
              <a:t>3R/2</a:t>
            </a:r>
            <a:r>
              <a:rPr lang="zh-CN" altLang="zh-CN" sz="2400">
                <a:solidFill>
                  <a:schemeClr val="bg1"/>
                </a:solidFill>
              </a:rPr>
              <a:t>，积分限为</a:t>
            </a:r>
            <a:r>
              <a:rPr lang="en-US" altLang="zh-CN" sz="2400">
                <a:solidFill>
                  <a:srgbClr val="FFFF00"/>
                </a:solidFill>
              </a:rPr>
              <a:t>0</a:t>
            </a:r>
            <a:r>
              <a:rPr lang="zh-CN" altLang="zh-CN" sz="2400">
                <a:solidFill>
                  <a:srgbClr val="FFFF00"/>
                </a:solidFill>
              </a:rPr>
              <a:t>～</a:t>
            </a:r>
            <a:r>
              <a:rPr lang="en-US" altLang="zh-CN" sz="2400">
                <a:solidFill>
                  <a:srgbClr val="FFFF00"/>
                </a:solidFill>
              </a:rPr>
              <a:t>π/3</a:t>
            </a:r>
            <a:r>
              <a:rPr lang="zh-CN" altLang="zh-CN" sz="2400">
                <a:solidFill>
                  <a:srgbClr val="FFFF00"/>
                </a:solidFill>
              </a:rPr>
              <a:t>·</a:t>
            </a:r>
            <a:r>
              <a:rPr lang="en-US" altLang="zh-CN" sz="2400">
                <a:solidFill>
                  <a:srgbClr val="FFFF00"/>
                </a:solidFill>
              </a:rPr>
              <a:t>3R/2 </a:t>
            </a:r>
            <a:r>
              <a:rPr lang="zh-CN" altLang="zh-CN" sz="2400">
                <a:solidFill>
                  <a:srgbClr val="FFFF00"/>
                </a:solidFill>
              </a:rPr>
              <a:t>＝</a:t>
            </a:r>
            <a:r>
              <a:rPr lang="en-US" altLang="zh-CN" sz="2400">
                <a:solidFill>
                  <a:srgbClr val="FFFF00"/>
                </a:solidFill>
              </a:rPr>
              <a:t>πR/2 </a:t>
            </a:r>
            <a:r>
              <a:rPr lang="zh-CN" altLang="zh-CN" sz="2400">
                <a:solidFill>
                  <a:schemeClr val="bg1"/>
                </a:solidFill>
              </a:rPr>
              <a:t>。</a:t>
            </a:r>
          </a:p>
        </p:txBody>
      </p:sp>
      <p:graphicFrame>
        <p:nvGraphicFramePr>
          <p:cNvPr id="9" name="对象 8">
            <a:extLst>
              <a:ext uri="{FF2B5EF4-FFF2-40B4-BE49-F238E27FC236}">
                <a16:creationId xmlns:a16="http://schemas.microsoft.com/office/drawing/2014/main" id="{0501186C-347D-4A9E-AF24-12443F8229BF}"/>
              </a:ext>
            </a:extLst>
          </p:cNvPr>
          <p:cNvGraphicFramePr>
            <a:graphicFrameLocks noChangeAspect="1"/>
          </p:cNvGraphicFramePr>
          <p:nvPr/>
        </p:nvGraphicFramePr>
        <p:xfrm>
          <a:off x="5580063" y="2498725"/>
          <a:ext cx="2786062" cy="773113"/>
        </p:xfrm>
        <a:graphic>
          <a:graphicData uri="http://schemas.openxmlformats.org/presentationml/2006/ole">
            <mc:AlternateContent xmlns:mc="http://schemas.openxmlformats.org/markup-compatibility/2006">
              <mc:Choice xmlns:v="urn:schemas-microsoft-com:vml" Requires="v">
                <p:oleObj spid="_x0000_s25624" name="Equation" r:id="rId7" imgW="1511300" imgH="419100" progId="Equation.DSMT4">
                  <p:embed/>
                </p:oleObj>
              </mc:Choice>
              <mc:Fallback>
                <p:oleObj name="Equation" r:id="rId7" imgW="1511300" imgH="419100" progId="Equation.DSMT4">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063" y="2498725"/>
                        <a:ext cx="2786062"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a:extLst>
              <a:ext uri="{FF2B5EF4-FFF2-40B4-BE49-F238E27FC236}">
                <a16:creationId xmlns:a16="http://schemas.microsoft.com/office/drawing/2014/main" id="{0D991C07-9CD4-4F38-99D2-75EDEF199892}"/>
              </a:ext>
            </a:extLst>
          </p:cNvPr>
          <p:cNvGraphicFramePr>
            <a:graphicFrameLocks noChangeAspect="1"/>
          </p:cNvGraphicFramePr>
          <p:nvPr/>
        </p:nvGraphicFramePr>
        <p:xfrm>
          <a:off x="468313" y="3429000"/>
          <a:ext cx="5006975" cy="720725"/>
        </p:xfrm>
        <a:graphic>
          <a:graphicData uri="http://schemas.openxmlformats.org/presentationml/2006/ole">
            <mc:AlternateContent xmlns:mc="http://schemas.openxmlformats.org/markup-compatibility/2006">
              <mc:Choice xmlns:v="urn:schemas-microsoft-com:vml" Requires="v">
                <p:oleObj spid="_x0000_s25625" name="Equation" r:id="rId9" imgW="2908300" imgH="419100" progId="Equation.DSMT4">
                  <p:embed/>
                </p:oleObj>
              </mc:Choice>
              <mc:Fallback>
                <p:oleObj name="Equation" r:id="rId9" imgW="2908300" imgH="419100" progId="Equation.DSMT4">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3429000"/>
                        <a:ext cx="50069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1" name="Rectangle 8">
            <a:extLst>
              <a:ext uri="{FF2B5EF4-FFF2-40B4-BE49-F238E27FC236}">
                <a16:creationId xmlns:a16="http://schemas.microsoft.com/office/drawing/2014/main" id="{B83F868F-3E21-4D90-936B-A7CB916AF32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2" name="Rectangle 9">
            <a:extLst>
              <a:ext uri="{FF2B5EF4-FFF2-40B4-BE49-F238E27FC236}">
                <a16:creationId xmlns:a16="http://schemas.microsoft.com/office/drawing/2014/main" id="{28664E21-3912-441A-9336-83F3095DFD88}"/>
              </a:ext>
            </a:extLst>
          </p:cNvPr>
          <p:cNvSpPr>
            <a:spLocks noChangeArrowheads="1"/>
          </p:cNvSpPr>
          <p:nvPr/>
        </p:nvSpPr>
        <p:spPr bwMode="auto">
          <a:xfrm>
            <a:off x="266700" y="1038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br>
              <a:rPr lang="en-US" altLang="zh-CN" sz="1400">
                <a:latin typeface="Times New Roman" panose="02020603050405020304" pitchFamily="18" charset="0"/>
                <a:cs typeface="Times New Roman" panose="02020603050405020304" pitchFamily="18" charset="0"/>
              </a:rPr>
            </a:br>
            <a:endParaRPr lang="en-US" altLang="zh-CN"/>
          </a:p>
        </p:txBody>
      </p:sp>
      <p:sp>
        <p:nvSpPr>
          <p:cNvPr id="25613" name="Rectangle 10">
            <a:extLst>
              <a:ext uri="{FF2B5EF4-FFF2-40B4-BE49-F238E27FC236}">
                <a16:creationId xmlns:a16="http://schemas.microsoft.com/office/drawing/2014/main" id="{2FEA3412-76B7-4A7C-BDA7-8F18107ED30A}"/>
              </a:ext>
            </a:extLst>
          </p:cNvPr>
          <p:cNvSpPr>
            <a:spLocks noChangeArrowheads="1"/>
          </p:cNvSpPr>
          <p:nvPr/>
        </p:nvSpPr>
        <p:spPr bwMode="auto">
          <a:xfrm>
            <a:off x="266700" y="1619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14" name="Rectangle 12">
            <a:extLst>
              <a:ext uri="{FF2B5EF4-FFF2-40B4-BE49-F238E27FC236}">
                <a16:creationId xmlns:a16="http://schemas.microsoft.com/office/drawing/2014/main" id="{8139A44E-548D-4946-8D1E-A6F44B93D288}"/>
              </a:ext>
            </a:extLst>
          </p:cNvPr>
          <p:cNvSpPr>
            <a:spLocks noChangeArrowheads="1"/>
          </p:cNvSpPr>
          <p:nvPr/>
        </p:nvSpPr>
        <p:spPr bwMode="auto">
          <a:xfrm>
            <a:off x="109538" y="4238625"/>
            <a:ext cx="33083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rPr>
              <a:t>回路</a:t>
            </a:r>
            <a:r>
              <a:rPr lang="zh-CN" altLang="en-US" sz="2400">
                <a:solidFill>
                  <a:schemeClr val="bg1"/>
                </a:solidFill>
              </a:rPr>
              <a:t>中总的电动势为</a:t>
            </a:r>
            <a:r>
              <a:rPr lang="en-US" altLang="zh-CN" sz="2400">
                <a:solidFill>
                  <a:schemeClr val="bg1"/>
                </a:solidFill>
              </a:rPr>
              <a:t>:</a:t>
            </a:r>
            <a:endParaRPr lang="zh-CN" altLang="en-US" sz="2400">
              <a:solidFill>
                <a:schemeClr val="bg1"/>
              </a:solidFill>
            </a:endParaRPr>
          </a:p>
        </p:txBody>
      </p:sp>
      <p:graphicFrame>
        <p:nvGraphicFramePr>
          <p:cNvPr id="15" name="对象 14">
            <a:extLst>
              <a:ext uri="{FF2B5EF4-FFF2-40B4-BE49-F238E27FC236}">
                <a16:creationId xmlns:a16="http://schemas.microsoft.com/office/drawing/2014/main" id="{45476CC0-AA5C-4D6A-BAB5-D3904A0F2CF9}"/>
              </a:ext>
            </a:extLst>
          </p:cNvPr>
          <p:cNvGraphicFramePr>
            <a:graphicFrameLocks noChangeAspect="1"/>
          </p:cNvGraphicFramePr>
          <p:nvPr/>
        </p:nvGraphicFramePr>
        <p:xfrm>
          <a:off x="1497013" y="4530725"/>
          <a:ext cx="6149975" cy="747713"/>
        </p:xfrm>
        <a:graphic>
          <a:graphicData uri="http://schemas.openxmlformats.org/presentationml/2006/ole">
            <mc:AlternateContent xmlns:mc="http://schemas.openxmlformats.org/markup-compatibility/2006">
              <mc:Choice xmlns:v="urn:schemas-microsoft-com:vml" Requires="v">
                <p:oleObj spid="_x0000_s25626" name="Equation" r:id="rId11" imgW="3441700" imgH="419100" progId="Equation.DSMT4">
                  <p:embed/>
                </p:oleObj>
              </mc:Choice>
              <mc:Fallback>
                <p:oleObj name="Equation" r:id="rId11" imgW="3441700" imgH="419100" progId="Equation.DSMT4">
                  <p:embed/>
                  <p:pic>
                    <p:nvPicPr>
                      <p:cNvPr id="0" name="对象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7013" y="4530725"/>
                        <a:ext cx="614997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6" name="Rectangle 13">
            <a:extLst>
              <a:ext uri="{FF2B5EF4-FFF2-40B4-BE49-F238E27FC236}">
                <a16:creationId xmlns:a16="http://schemas.microsoft.com/office/drawing/2014/main" id="{690080DB-CA7F-4AAD-B6A5-0B86FBC4F5FA}"/>
              </a:ext>
            </a:extLst>
          </p:cNvPr>
          <p:cNvSpPr>
            <a:spLocks noChangeArrowheads="1"/>
          </p:cNvSpPr>
          <p:nvPr/>
        </p:nvSpPr>
        <p:spPr bwMode="auto">
          <a:xfrm>
            <a:off x="266700" y="1371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pic>
        <p:nvPicPr>
          <p:cNvPr id="25617" name="Picture 33">
            <a:extLst>
              <a:ext uri="{FF2B5EF4-FFF2-40B4-BE49-F238E27FC236}">
                <a16:creationId xmlns:a16="http://schemas.microsoft.com/office/drawing/2014/main" id="{F520EEA4-0179-403A-8690-1AC8EE83FC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5425" y="0"/>
            <a:ext cx="2568575"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a:extLst>
              <a:ext uri="{FF2B5EF4-FFF2-40B4-BE49-F238E27FC236}">
                <a16:creationId xmlns:a16="http://schemas.microsoft.com/office/drawing/2014/main" id="{7A5479C1-A2E2-4CB8-A7B4-AF718F63D1CB}"/>
              </a:ext>
            </a:extLst>
          </p:cNvPr>
          <p:cNvSpPr>
            <a:spLocks noChangeArrowheads="1"/>
          </p:cNvSpPr>
          <p:nvPr/>
        </p:nvSpPr>
        <p:spPr bwMode="auto">
          <a:xfrm>
            <a:off x="5580063" y="3300413"/>
            <a:ext cx="34559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chemeClr val="bg1"/>
                </a:solidFill>
              </a:rPr>
              <a:t>如果</a:t>
            </a:r>
            <a:r>
              <a:rPr lang="en-US" altLang="zh-CN" b="1">
                <a:solidFill>
                  <a:schemeClr val="bg1"/>
                </a:solidFill>
              </a:rPr>
              <a:t>ab</a:t>
            </a:r>
            <a:r>
              <a:rPr lang="zh-CN" altLang="zh-CN" b="1">
                <a:solidFill>
                  <a:schemeClr val="bg1"/>
                </a:solidFill>
              </a:rPr>
              <a:t>段的有旋电场与沿积分路径的方向一致的话，则</a:t>
            </a:r>
            <a:r>
              <a:rPr lang="en-US" altLang="zh-CN" b="1">
                <a:solidFill>
                  <a:schemeClr val="bg1"/>
                </a:solidFill>
              </a:rPr>
              <a:t>cd</a:t>
            </a:r>
            <a:r>
              <a:rPr lang="zh-CN" altLang="zh-CN" b="1">
                <a:solidFill>
                  <a:schemeClr val="bg1"/>
                </a:solidFill>
              </a:rPr>
              <a:t>段的有旋电场与沿积分路径的方向相反。∴这两段的电动势是相减的。</a:t>
            </a:r>
          </a:p>
        </p:txBody>
      </p:sp>
      <p:sp>
        <p:nvSpPr>
          <p:cNvPr id="19" name="矩形 18">
            <a:extLst>
              <a:ext uri="{FF2B5EF4-FFF2-40B4-BE49-F238E27FC236}">
                <a16:creationId xmlns:a16="http://schemas.microsoft.com/office/drawing/2014/main" id="{A304EDFA-4452-4D67-A8FA-6084286AFA58}"/>
              </a:ext>
            </a:extLst>
          </p:cNvPr>
          <p:cNvSpPr>
            <a:spLocks noChangeArrowheads="1"/>
          </p:cNvSpPr>
          <p:nvPr/>
        </p:nvSpPr>
        <p:spPr bwMode="auto">
          <a:xfrm>
            <a:off x="146050" y="5300663"/>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如果从法拉第电磁感应定律可直接得到回路中的感应电动势：</a:t>
            </a:r>
          </a:p>
        </p:txBody>
      </p:sp>
      <p:sp>
        <p:nvSpPr>
          <p:cNvPr id="25620" name="Rectangle 15">
            <a:extLst>
              <a:ext uri="{FF2B5EF4-FFF2-40B4-BE49-F238E27FC236}">
                <a16:creationId xmlns:a16="http://schemas.microsoft.com/office/drawing/2014/main" id="{82FF3A3D-EA8E-4BDC-90AF-0A84BBA383E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 name="对象 20">
            <a:extLst>
              <a:ext uri="{FF2B5EF4-FFF2-40B4-BE49-F238E27FC236}">
                <a16:creationId xmlns:a16="http://schemas.microsoft.com/office/drawing/2014/main" id="{621A2C52-DD4F-4C9B-BC7B-945AE7474502}"/>
              </a:ext>
            </a:extLst>
          </p:cNvPr>
          <p:cNvGraphicFramePr>
            <a:graphicFrameLocks noChangeAspect="1"/>
          </p:cNvGraphicFramePr>
          <p:nvPr/>
        </p:nvGraphicFramePr>
        <p:xfrm>
          <a:off x="4718050" y="5445125"/>
          <a:ext cx="3651250" cy="833438"/>
        </p:xfrm>
        <a:graphic>
          <a:graphicData uri="http://schemas.openxmlformats.org/presentationml/2006/ole">
            <mc:AlternateContent xmlns:mc="http://schemas.openxmlformats.org/markup-compatibility/2006">
              <mc:Choice xmlns:v="urn:schemas-microsoft-com:vml" Requires="v">
                <p:oleObj spid="_x0000_s25627" name="Equation" r:id="rId14" imgW="2108200" imgH="482600" progId="Equation.DSMT4">
                  <p:embed/>
                </p:oleObj>
              </mc:Choice>
              <mc:Fallback>
                <p:oleObj name="Equation" r:id="rId14" imgW="2108200" imgH="482600" progId="Equation.DSMT4">
                  <p:embed/>
                  <p:pic>
                    <p:nvPicPr>
                      <p:cNvPr id="0" name="对象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18050" y="5445125"/>
                        <a:ext cx="36512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4" grpId="0"/>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F083C45-05AD-4127-A064-F137A2124DAE}"/>
              </a:ext>
            </a:extLst>
          </p:cNvPr>
          <p:cNvSpPr>
            <a:spLocks noChangeArrowheads="1"/>
          </p:cNvSpPr>
          <p:nvPr/>
        </p:nvSpPr>
        <p:spPr bwMode="auto">
          <a:xfrm>
            <a:off x="30163" y="115888"/>
            <a:ext cx="612933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a:t>
            </a:r>
            <a:r>
              <a:rPr lang="en-US" altLang="zh-CN" sz="2400">
                <a:solidFill>
                  <a:schemeClr val="bg1"/>
                </a:solidFill>
              </a:rPr>
              <a:t>3</a:t>
            </a:r>
            <a:r>
              <a:rPr lang="zh-CN" altLang="zh-CN" sz="2400">
                <a:solidFill>
                  <a:schemeClr val="bg1"/>
                </a:solidFill>
              </a:rPr>
              <a:t>）将长为</a:t>
            </a:r>
            <a:r>
              <a:rPr lang="en-US" altLang="zh-CN" sz="2400">
                <a:solidFill>
                  <a:schemeClr val="bg1"/>
                </a:solidFill>
              </a:rPr>
              <a:t>L</a:t>
            </a:r>
            <a:r>
              <a:rPr lang="zh-CN" altLang="zh-CN" sz="2400">
                <a:solidFill>
                  <a:schemeClr val="bg1"/>
                </a:solidFill>
              </a:rPr>
              <a:t>的导体棒</a:t>
            </a:r>
            <a:r>
              <a:rPr lang="en-US" altLang="zh-CN" sz="2400">
                <a:solidFill>
                  <a:schemeClr val="bg1"/>
                </a:solidFill>
              </a:rPr>
              <a:t>ab</a:t>
            </a:r>
            <a:r>
              <a:rPr lang="zh-CN" altLang="zh-CN" sz="2400">
                <a:solidFill>
                  <a:schemeClr val="bg1"/>
                </a:solidFill>
              </a:rPr>
              <a:t>垂直于磁场放置在螺线管内，求棒两端的电动势。</a:t>
            </a:r>
          </a:p>
          <a:p>
            <a:pPr eaLnBrk="1" hangingPunct="1"/>
            <a:r>
              <a:rPr lang="zh-CN" altLang="zh-CN" sz="2400">
                <a:solidFill>
                  <a:schemeClr val="bg1"/>
                </a:solidFill>
              </a:rPr>
              <a:t>解（</a:t>
            </a:r>
            <a:r>
              <a:rPr lang="en-US" altLang="zh-CN" sz="2400">
                <a:solidFill>
                  <a:schemeClr val="bg1"/>
                </a:solidFill>
              </a:rPr>
              <a:t>3</a:t>
            </a:r>
            <a:r>
              <a:rPr lang="zh-CN" altLang="zh-CN" sz="2400">
                <a:solidFill>
                  <a:schemeClr val="bg1"/>
                </a:solidFill>
              </a:rPr>
              <a:t>）法一：从有旋电场求</a:t>
            </a:r>
            <a:r>
              <a:rPr lang="en-US" altLang="zh-CN" sz="2400">
                <a:solidFill>
                  <a:schemeClr val="bg1"/>
                </a:solidFill>
              </a:rPr>
              <a:t>ab</a:t>
            </a:r>
            <a:r>
              <a:rPr lang="zh-CN" altLang="zh-CN" sz="2400">
                <a:solidFill>
                  <a:schemeClr val="bg1"/>
                </a:solidFill>
              </a:rPr>
              <a:t>端的电动势。</a:t>
            </a:r>
          </a:p>
        </p:txBody>
      </p:sp>
      <p:sp>
        <p:nvSpPr>
          <p:cNvPr id="26627" name="Rectangle 2">
            <a:extLst>
              <a:ext uri="{FF2B5EF4-FFF2-40B4-BE49-F238E27FC236}">
                <a16:creationId xmlns:a16="http://schemas.microsoft.com/office/drawing/2014/main" id="{F6AB71A7-39E4-4D4C-AB21-BDA21019C81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对象 3">
            <a:extLst>
              <a:ext uri="{FF2B5EF4-FFF2-40B4-BE49-F238E27FC236}">
                <a16:creationId xmlns:a16="http://schemas.microsoft.com/office/drawing/2014/main" id="{4D0D90BD-573B-442B-95EC-92F8FCE1FE11}"/>
              </a:ext>
            </a:extLst>
          </p:cNvPr>
          <p:cNvGraphicFramePr>
            <a:graphicFrameLocks noChangeAspect="1"/>
          </p:cNvGraphicFramePr>
          <p:nvPr/>
        </p:nvGraphicFramePr>
        <p:xfrm>
          <a:off x="1331913" y="1312863"/>
          <a:ext cx="4046537" cy="676275"/>
        </p:xfrm>
        <a:graphic>
          <a:graphicData uri="http://schemas.openxmlformats.org/presentationml/2006/ole">
            <mc:AlternateContent xmlns:mc="http://schemas.openxmlformats.org/markup-compatibility/2006">
              <mc:Choice xmlns:v="urn:schemas-microsoft-com:vml" Requires="v">
                <p:oleObj spid="_x0000_s26644" name="Equation" r:id="rId3" imgW="1968500" imgH="330200" progId="Equation.DSMT4">
                  <p:embed/>
                </p:oleObj>
              </mc:Choice>
              <mc:Fallback>
                <p:oleObj name="Equation" r:id="rId3" imgW="1968500" imgH="3302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312863"/>
                        <a:ext cx="404653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9F9D474E-C7C5-4D27-8BF1-44A79C2D471B}"/>
              </a:ext>
            </a:extLst>
          </p:cNvPr>
          <p:cNvSpPr>
            <a:spLocks noChangeArrowheads="1"/>
          </p:cNvSpPr>
          <p:nvPr/>
        </p:nvSpPr>
        <p:spPr bwMode="auto">
          <a:xfrm>
            <a:off x="179388" y="2128838"/>
            <a:ext cx="1920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在</a:t>
            </a:r>
            <a:r>
              <a:rPr lang="en-US" altLang="zh-CN" sz="2400">
                <a:solidFill>
                  <a:schemeClr val="bg1"/>
                </a:solidFill>
              </a:rPr>
              <a:t>r&lt;R</a:t>
            </a:r>
            <a:r>
              <a:rPr lang="zh-CN" altLang="zh-CN" sz="2400">
                <a:solidFill>
                  <a:schemeClr val="bg1"/>
                </a:solidFill>
              </a:rPr>
              <a:t>区域内</a:t>
            </a:r>
            <a:endParaRPr lang="zh-CN" altLang="en-US" sz="2400">
              <a:solidFill>
                <a:schemeClr val="bg1"/>
              </a:solidFill>
            </a:endParaRPr>
          </a:p>
        </p:txBody>
      </p:sp>
      <p:sp>
        <p:nvSpPr>
          <p:cNvPr id="26630" name="Rectangle 4">
            <a:extLst>
              <a:ext uri="{FF2B5EF4-FFF2-40B4-BE49-F238E27FC236}">
                <a16:creationId xmlns:a16="http://schemas.microsoft.com/office/drawing/2014/main" id="{DE61DF91-E390-48E8-946D-7855D88D6B5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对象 6">
            <a:extLst>
              <a:ext uri="{FF2B5EF4-FFF2-40B4-BE49-F238E27FC236}">
                <a16:creationId xmlns:a16="http://schemas.microsoft.com/office/drawing/2014/main" id="{EFAE90D2-0295-4F18-BA4B-4EB7820D65DB}"/>
              </a:ext>
            </a:extLst>
          </p:cNvPr>
          <p:cNvGraphicFramePr>
            <a:graphicFrameLocks noChangeAspect="1"/>
          </p:cNvGraphicFramePr>
          <p:nvPr/>
        </p:nvGraphicFramePr>
        <p:xfrm>
          <a:off x="1979613" y="1916113"/>
          <a:ext cx="1512887" cy="776287"/>
        </p:xfrm>
        <a:graphic>
          <a:graphicData uri="http://schemas.openxmlformats.org/presentationml/2006/ole">
            <mc:AlternateContent xmlns:mc="http://schemas.openxmlformats.org/markup-compatibility/2006">
              <mc:Choice xmlns:v="urn:schemas-microsoft-com:vml" Requires="v">
                <p:oleObj spid="_x0000_s26645" name="Equation" r:id="rId5" imgW="761669" imgH="393529" progId="Equation.DSMT4">
                  <p:embed/>
                </p:oleObj>
              </mc:Choice>
              <mc:Fallback>
                <p:oleObj name="Equation" r:id="rId5" imgW="761669" imgH="393529"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1916113"/>
                        <a:ext cx="1512887"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id="{FBED088A-8260-4144-B969-EF067CAB3565}"/>
              </a:ext>
            </a:extLst>
          </p:cNvPr>
          <p:cNvSpPr>
            <a:spLocks noChangeArrowheads="1"/>
          </p:cNvSpPr>
          <p:nvPr/>
        </p:nvSpPr>
        <p:spPr bwMode="auto">
          <a:xfrm>
            <a:off x="3354388" y="2128838"/>
            <a:ext cx="492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且</a:t>
            </a:r>
            <a:endParaRPr lang="zh-CN" altLang="en-US">
              <a:solidFill>
                <a:schemeClr val="bg1"/>
              </a:solidFill>
            </a:endParaRPr>
          </a:p>
        </p:txBody>
      </p:sp>
      <p:sp>
        <p:nvSpPr>
          <p:cNvPr id="26633" name="Rectangle 6">
            <a:extLst>
              <a:ext uri="{FF2B5EF4-FFF2-40B4-BE49-F238E27FC236}">
                <a16:creationId xmlns:a16="http://schemas.microsoft.com/office/drawing/2014/main" id="{965D1A5B-55E8-4075-8273-E408B22A9F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a:extLst>
              <a:ext uri="{FF2B5EF4-FFF2-40B4-BE49-F238E27FC236}">
                <a16:creationId xmlns:a16="http://schemas.microsoft.com/office/drawing/2014/main" id="{87022E92-CB4F-4A16-AC5E-9595A3A908C0}"/>
              </a:ext>
            </a:extLst>
          </p:cNvPr>
          <p:cNvGraphicFramePr>
            <a:graphicFrameLocks noChangeAspect="1"/>
          </p:cNvGraphicFramePr>
          <p:nvPr/>
        </p:nvGraphicFramePr>
        <p:xfrm>
          <a:off x="3846513" y="1936750"/>
          <a:ext cx="1230312" cy="768350"/>
        </p:xfrm>
        <a:graphic>
          <a:graphicData uri="http://schemas.openxmlformats.org/presentationml/2006/ole">
            <mc:AlternateContent xmlns:mc="http://schemas.openxmlformats.org/markup-compatibility/2006">
              <mc:Choice xmlns:v="urn:schemas-microsoft-com:vml" Requires="v">
                <p:oleObj spid="_x0000_s26646" name="Equation" r:id="rId7" imgW="622030" imgH="393529" progId="Equation.DSMT4">
                  <p:embed/>
                </p:oleObj>
              </mc:Choice>
              <mc:Fallback>
                <p:oleObj name="Equation" r:id="rId7" imgW="622030" imgH="393529"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6513" y="1936750"/>
                        <a:ext cx="12303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5" name="Rectangle 8">
            <a:extLst>
              <a:ext uri="{FF2B5EF4-FFF2-40B4-BE49-F238E27FC236}">
                <a16:creationId xmlns:a16="http://schemas.microsoft.com/office/drawing/2014/main" id="{7D7D98B0-F816-49F8-BBB2-624EAD032FD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 name="对象 11">
            <a:extLst>
              <a:ext uri="{FF2B5EF4-FFF2-40B4-BE49-F238E27FC236}">
                <a16:creationId xmlns:a16="http://schemas.microsoft.com/office/drawing/2014/main" id="{3DDFE8C4-8FB3-4BCE-9E85-4A2D28B55AE8}"/>
              </a:ext>
            </a:extLst>
          </p:cNvPr>
          <p:cNvGraphicFramePr>
            <a:graphicFrameLocks noChangeAspect="1"/>
          </p:cNvGraphicFramePr>
          <p:nvPr/>
        </p:nvGraphicFramePr>
        <p:xfrm>
          <a:off x="611188" y="2708275"/>
          <a:ext cx="7072312" cy="936625"/>
        </p:xfrm>
        <a:graphic>
          <a:graphicData uri="http://schemas.openxmlformats.org/presentationml/2006/ole">
            <mc:AlternateContent xmlns:mc="http://schemas.openxmlformats.org/markup-compatibility/2006">
              <mc:Choice xmlns:v="urn:schemas-microsoft-com:vml" Requires="v">
                <p:oleObj spid="_x0000_s26647" name="Equation" r:id="rId9" imgW="3632200" imgH="482600" progId="Equation.DSMT4">
                  <p:embed/>
                </p:oleObj>
              </mc:Choice>
              <mc:Fallback>
                <p:oleObj name="Equation" r:id="rId9" imgW="3632200" imgH="482600" progId="Equation.DSMT4">
                  <p:embed/>
                  <p:pic>
                    <p:nvPicPr>
                      <p:cNvPr id="0" name="对象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2708275"/>
                        <a:ext cx="70723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7" name="Rectangle 9">
            <a:extLst>
              <a:ext uri="{FF2B5EF4-FFF2-40B4-BE49-F238E27FC236}">
                <a16:creationId xmlns:a16="http://schemas.microsoft.com/office/drawing/2014/main" id="{0CAE72BB-CDA6-4B2B-BF4B-9586532EE6B4}"/>
              </a:ext>
            </a:extLst>
          </p:cNvPr>
          <p:cNvSpPr>
            <a:spLocks noChangeArrowheads="1"/>
          </p:cNvSpPr>
          <p:nvPr/>
        </p:nvSpPr>
        <p:spPr bwMode="auto">
          <a:xfrm>
            <a:off x="0" y="1228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6638" name="Picture 10">
            <a:extLst>
              <a:ext uri="{FF2B5EF4-FFF2-40B4-BE49-F238E27FC236}">
                <a16:creationId xmlns:a16="http://schemas.microsoft.com/office/drawing/2014/main" id="{73ACA123-6CF3-4FDE-AC7C-C7E94A877B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99225" y="14288"/>
            <a:ext cx="2546350" cy="269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a:extLst>
              <a:ext uri="{FF2B5EF4-FFF2-40B4-BE49-F238E27FC236}">
                <a16:creationId xmlns:a16="http://schemas.microsoft.com/office/drawing/2014/main" id="{5866B6AB-E085-45AC-9B9A-BEE273293411}"/>
              </a:ext>
            </a:extLst>
          </p:cNvPr>
          <p:cNvSpPr>
            <a:spLocks noChangeArrowheads="1"/>
          </p:cNvSpPr>
          <p:nvPr/>
        </p:nvSpPr>
        <p:spPr bwMode="auto">
          <a:xfrm>
            <a:off x="212725" y="3644900"/>
            <a:ext cx="8691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法二：沿圆半径做辅助线</a:t>
            </a:r>
            <a:r>
              <a:rPr lang="en-US" altLang="zh-CN" sz="2400">
                <a:solidFill>
                  <a:schemeClr val="bg1"/>
                </a:solidFill>
              </a:rPr>
              <a:t>Oa</a:t>
            </a:r>
            <a:r>
              <a:rPr lang="zh-CN" altLang="zh-CN" sz="2400">
                <a:solidFill>
                  <a:schemeClr val="bg1"/>
                </a:solidFill>
              </a:rPr>
              <a:t>和</a:t>
            </a:r>
            <a:r>
              <a:rPr lang="en-US" altLang="zh-CN" sz="2400">
                <a:solidFill>
                  <a:schemeClr val="bg1"/>
                </a:solidFill>
              </a:rPr>
              <a:t>Ob</a:t>
            </a:r>
            <a:r>
              <a:rPr lang="zh-CN" altLang="zh-CN" sz="2400">
                <a:solidFill>
                  <a:schemeClr val="bg1"/>
                </a:solidFill>
              </a:rPr>
              <a:t>形成三角形，由于沿半径方向与有旋电场垂直，其电动势为</a:t>
            </a:r>
            <a:r>
              <a:rPr lang="en-US" altLang="zh-CN" sz="2400">
                <a:solidFill>
                  <a:schemeClr val="bg1"/>
                </a:solidFill>
              </a:rPr>
              <a:t>0</a:t>
            </a:r>
            <a:r>
              <a:rPr lang="zh-CN" altLang="zh-CN" sz="2400">
                <a:solidFill>
                  <a:schemeClr val="bg1"/>
                </a:solidFill>
              </a:rPr>
              <a:t>，只有</a:t>
            </a:r>
            <a:r>
              <a:rPr lang="en-US" altLang="zh-CN" sz="2400">
                <a:solidFill>
                  <a:schemeClr val="bg1"/>
                </a:solidFill>
              </a:rPr>
              <a:t>ab</a:t>
            </a:r>
            <a:r>
              <a:rPr lang="zh-CN" altLang="zh-CN" sz="2400">
                <a:solidFill>
                  <a:schemeClr val="bg1"/>
                </a:solidFill>
              </a:rPr>
              <a:t>段产生电动势，根据法拉第电磁感应定律，三角形回路中的感应电动势为：</a:t>
            </a:r>
          </a:p>
        </p:txBody>
      </p:sp>
      <p:sp>
        <p:nvSpPr>
          <p:cNvPr id="26640" name="Rectangle 12">
            <a:extLst>
              <a:ext uri="{FF2B5EF4-FFF2-40B4-BE49-F238E27FC236}">
                <a16:creationId xmlns:a16="http://schemas.microsoft.com/office/drawing/2014/main" id="{7384B426-070D-42D4-BAE8-3272D7122A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a:extLst>
              <a:ext uri="{FF2B5EF4-FFF2-40B4-BE49-F238E27FC236}">
                <a16:creationId xmlns:a16="http://schemas.microsoft.com/office/drawing/2014/main" id="{0BC7253B-9B1C-4584-A2DD-B62B4E7A4919}"/>
              </a:ext>
            </a:extLst>
          </p:cNvPr>
          <p:cNvGraphicFramePr>
            <a:graphicFrameLocks noChangeAspect="1"/>
          </p:cNvGraphicFramePr>
          <p:nvPr/>
        </p:nvGraphicFramePr>
        <p:xfrm>
          <a:off x="2152650" y="4892675"/>
          <a:ext cx="4838700" cy="958850"/>
        </p:xfrm>
        <a:graphic>
          <a:graphicData uri="http://schemas.openxmlformats.org/presentationml/2006/ole">
            <mc:AlternateContent xmlns:mc="http://schemas.openxmlformats.org/markup-compatibility/2006">
              <mc:Choice xmlns:v="urn:schemas-microsoft-com:vml" Requires="v">
                <p:oleObj spid="_x0000_s26648" name="Equation" r:id="rId12" imgW="2425700" imgH="482600" progId="Equation.DSMT4">
                  <p:embed/>
                </p:oleObj>
              </mc:Choice>
              <mc:Fallback>
                <p:oleObj name="Equation" r:id="rId12" imgW="2425700" imgH="482600" progId="Equation.DSMT4">
                  <p:embed/>
                  <p:pic>
                    <p:nvPicPr>
                      <p:cNvPr id="0" name="对象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52650" y="4892675"/>
                        <a:ext cx="48387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42" name="Rectangle 13">
            <a:extLst>
              <a:ext uri="{FF2B5EF4-FFF2-40B4-BE49-F238E27FC236}">
                <a16:creationId xmlns:a16="http://schemas.microsoft.com/office/drawing/2014/main" id="{26DF084B-1AE8-45A1-A5EE-058EDECF2CE4}"/>
              </a:ext>
            </a:extLst>
          </p:cNvPr>
          <p:cNvSpPr>
            <a:spLocks noChangeArrowheads="1"/>
          </p:cNvSpPr>
          <p:nvPr/>
        </p:nvSpPr>
        <p:spPr bwMode="auto">
          <a:xfrm>
            <a:off x="0" y="66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TextBox 17">
            <a:extLst>
              <a:ext uri="{FF2B5EF4-FFF2-40B4-BE49-F238E27FC236}">
                <a16:creationId xmlns:a16="http://schemas.microsoft.com/office/drawing/2014/main" id="{EE5F2B01-FD5D-409C-B8E6-4C7EC4638D36}"/>
              </a:ext>
            </a:extLst>
          </p:cNvPr>
          <p:cNvSpPr txBox="1">
            <a:spLocks noChangeArrowheads="1"/>
          </p:cNvSpPr>
          <p:nvPr/>
        </p:nvSpPr>
        <p:spPr bwMode="auto">
          <a:xfrm>
            <a:off x="379413" y="5876925"/>
            <a:ext cx="8567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rPr>
              <a:t>感生电动势的习题可以用有旋电场路径积分和法拉第电磁感应定律两种方法来求，回路不闭合时后者需要作辅助线构成闭合回路。</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1">
            <a:extLst>
              <a:ext uri="{FF2B5EF4-FFF2-40B4-BE49-F238E27FC236}">
                <a16:creationId xmlns:a16="http://schemas.microsoft.com/office/drawing/2014/main" id="{A9D6631B-2CBC-4609-8BA5-93DB40B04E78}"/>
              </a:ext>
            </a:extLst>
          </p:cNvPr>
          <p:cNvSpPr>
            <a:spLocks noChangeArrowheads="1"/>
          </p:cNvSpPr>
          <p:nvPr/>
        </p:nvSpPr>
        <p:spPr bwMode="auto">
          <a:xfrm>
            <a:off x="107950" y="115888"/>
            <a:ext cx="89281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10.9(p.457)</a:t>
            </a:r>
            <a:endParaRPr lang="zh-CN" altLang="zh-CN" sz="2400" b="1">
              <a:solidFill>
                <a:srgbClr val="FFC000"/>
              </a:solidFill>
            </a:endParaRPr>
          </a:p>
          <a:p>
            <a:pPr eaLnBrk="1" hangingPunct="1"/>
            <a:r>
              <a:rPr lang="zh-CN" altLang="zh-CN" sz="2400" b="1">
                <a:solidFill>
                  <a:schemeClr val="bg1"/>
                </a:solidFill>
              </a:rPr>
              <a:t>薄壁导体柱壳，半径为</a:t>
            </a:r>
            <a:r>
              <a:rPr lang="en-US" altLang="zh-CN" sz="2400" b="1">
                <a:solidFill>
                  <a:schemeClr val="bg1"/>
                </a:solidFill>
              </a:rPr>
              <a:t>r</a:t>
            </a:r>
            <a:r>
              <a:rPr lang="zh-CN" altLang="zh-CN" sz="2400" b="1">
                <a:solidFill>
                  <a:schemeClr val="bg1"/>
                </a:solidFill>
              </a:rPr>
              <a:t>，高为</a:t>
            </a:r>
            <a:r>
              <a:rPr lang="en-US" altLang="zh-CN" sz="2400" b="1">
                <a:solidFill>
                  <a:schemeClr val="bg1"/>
                </a:solidFill>
              </a:rPr>
              <a:t>h</a:t>
            </a:r>
            <a:r>
              <a:rPr lang="zh-CN" altLang="zh-CN" sz="2400" b="1">
                <a:solidFill>
                  <a:schemeClr val="bg1"/>
                </a:solidFill>
              </a:rPr>
              <a:t>，电阻为</a:t>
            </a:r>
            <a:r>
              <a:rPr lang="en-US" altLang="zh-CN" sz="2400" b="1">
                <a:solidFill>
                  <a:schemeClr val="bg1"/>
                </a:solidFill>
              </a:rPr>
              <a:t>R</a:t>
            </a:r>
            <a:r>
              <a:rPr lang="zh-CN" altLang="zh-CN" sz="2400" b="1">
                <a:solidFill>
                  <a:schemeClr val="bg1"/>
                </a:solidFill>
              </a:rPr>
              <a:t>，放在</a:t>
            </a:r>
            <a:r>
              <a:rPr lang="en-US" altLang="zh-CN" sz="2400" b="1">
                <a:solidFill>
                  <a:schemeClr val="bg1"/>
                </a:solidFill>
              </a:rPr>
              <a:t>N</a:t>
            </a:r>
            <a:r>
              <a:rPr lang="zh-CN" altLang="zh-CN" sz="2400" b="1">
                <a:solidFill>
                  <a:schemeClr val="bg1"/>
                </a:solidFill>
              </a:rPr>
              <a:t>匝，长</a:t>
            </a:r>
            <a:r>
              <a:rPr lang="en-US" altLang="zh-CN" sz="2400" b="1">
                <a:solidFill>
                  <a:schemeClr val="bg1"/>
                </a:solidFill>
              </a:rPr>
              <a:t>L</a:t>
            </a:r>
            <a:r>
              <a:rPr lang="zh-CN" altLang="zh-CN" sz="2400" b="1">
                <a:solidFill>
                  <a:schemeClr val="bg1"/>
                </a:solidFill>
              </a:rPr>
              <a:t>的螺线管中部，</a:t>
            </a:r>
            <a:r>
              <a:rPr lang="en-US" altLang="zh-CN" sz="2400" b="1">
                <a:solidFill>
                  <a:schemeClr val="bg1"/>
                </a:solidFill>
              </a:rPr>
              <a:t>L&gt;&gt;h</a:t>
            </a:r>
            <a:r>
              <a:rPr lang="zh-CN" altLang="zh-CN" sz="2400" b="1">
                <a:solidFill>
                  <a:schemeClr val="bg1"/>
                </a:solidFill>
              </a:rPr>
              <a:t>，螺线管中通以交变电流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sinωt</a:t>
            </a:r>
            <a:r>
              <a:rPr lang="zh-CN" altLang="zh-CN" sz="2400" b="1">
                <a:solidFill>
                  <a:schemeClr val="bg1"/>
                </a:solidFill>
              </a:rPr>
              <a:t>。</a:t>
            </a:r>
            <a:r>
              <a:rPr lang="zh-CN" altLang="en-US" sz="2400" b="1">
                <a:solidFill>
                  <a:schemeClr val="bg1"/>
                </a:solidFill>
              </a:rPr>
              <a:t>求：（</a:t>
            </a:r>
            <a:r>
              <a:rPr lang="en-US" altLang="zh-CN" sz="2400" b="1">
                <a:solidFill>
                  <a:schemeClr val="bg1"/>
                </a:solidFill>
              </a:rPr>
              <a:t>1</a:t>
            </a:r>
            <a:r>
              <a:rPr lang="zh-CN" altLang="en-US" sz="2400" b="1">
                <a:solidFill>
                  <a:schemeClr val="bg1"/>
                </a:solidFill>
              </a:rPr>
              <a:t>）柱壳中的感应电流；</a:t>
            </a:r>
            <a:endParaRPr lang="zh-CN" altLang="zh-CN" sz="2400" b="1">
              <a:solidFill>
                <a:schemeClr val="bg1"/>
              </a:solidFill>
            </a:endParaRPr>
          </a:p>
        </p:txBody>
      </p:sp>
      <p:sp>
        <p:nvSpPr>
          <p:cNvPr id="3" name="矩形 2">
            <a:extLst>
              <a:ext uri="{FF2B5EF4-FFF2-40B4-BE49-F238E27FC236}">
                <a16:creationId xmlns:a16="http://schemas.microsoft.com/office/drawing/2014/main" id="{622D9E1F-DF52-452D-B12E-C6EEA48803D9}"/>
              </a:ext>
            </a:extLst>
          </p:cNvPr>
          <p:cNvSpPr>
            <a:spLocks noChangeArrowheads="1"/>
          </p:cNvSpPr>
          <p:nvPr/>
        </p:nvSpPr>
        <p:spPr bwMode="auto">
          <a:xfrm>
            <a:off x="250825" y="1647825"/>
            <a:ext cx="8137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L&gt;&gt;h</a:t>
            </a:r>
            <a:r>
              <a:rPr lang="zh-CN" altLang="zh-CN" sz="2400">
                <a:solidFill>
                  <a:schemeClr val="bg1"/>
                </a:solidFill>
              </a:rPr>
              <a:t>，螺线管可看成长直螺线管，磁感应强度为：</a:t>
            </a:r>
          </a:p>
        </p:txBody>
      </p:sp>
      <p:sp>
        <p:nvSpPr>
          <p:cNvPr id="27652" name="Rectangle 2">
            <a:extLst>
              <a:ext uri="{FF2B5EF4-FFF2-40B4-BE49-F238E27FC236}">
                <a16:creationId xmlns:a16="http://schemas.microsoft.com/office/drawing/2014/main" id="{4DAE2D3A-750B-4B5D-94F0-464C69FECE0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a:extLst>
              <a:ext uri="{FF2B5EF4-FFF2-40B4-BE49-F238E27FC236}">
                <a16:creationId xmlns:a16="http://schemas.microsoft.com/office/drawing/2014/main" id="{5BA39654-E8F4-42D9-B2FC-54D44C55B6DB}"/>
              </a:ext>
            </a:extLst>
          </p:cNvPr>
          <p:cNvGraphicFramePr>
            <a:graphicFrameLocks noChangeAspect="1"/>
          </p:cNvGraphicFramePr>
          <p:nvPr/>
        </p:nvGraphicFramePr>
        <p:xfrm>
          <a:off x="3841750" y="2062163"/>
          <a:ext cx="1460500" cy="792162"/>
        </p:xfrm>
        <a:graphic>
          <a:graphicData uri="http://schemas.openxmlformats.org/presentationml/2006/ole">
            <mc:AlternateContent xmlns:mc="http://schemas.openxmlformats.org/markup-compatibility/2006">
              <mc:Choice xmlns:v="urn:schemas-microsoft-com:vml" Requires="v">
                <p:oleObj spid="_x0000_s27663" name="Equation" r:id="rId3" imgW="723586" imgH="393529" progId="Equation.DSMT4">
                  <p:embed/>
                </p:oleObj>
              </mc:Choice>
              <mc:Fallback>
                <p:oleObj name="Equation" r:id="rId3" imgW="723586" imgH="393529"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0" y="2062163"/>
                        <a:ext cx="14605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40CD1877-FB77-4F36-B31D-7D2B1D768854}"/>
              </a:ext>
            </a:extLst>
          </p:cNvPr>
          <p:cNvSpPr>
            <a:spLocks noChangeArrowheads="1"/>
          </p:cNvSpPr>
          <p:nvPr/>
        </p:nvSpPr>
        <p:spPr bwMode="auto">
          <a:xfrm>
            <a:off x="219075" y="2854325"/>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柱壳中的磁通量为：</a:t>
            </a:r>
          </a:p>
        </p:txBody>
      </p:sp>
      <p:sp>
        <p:nvSpPr>
          <p:cNvPr id="27655" name="Rectangle 4">
            <a:extLst>
              <a:ext uri="{FF2B5EF4-FFF2-40B4-BE49-F238E27FC236}">
                <a16:creationId xmlns:a16="http://schemas.microsoft.com/office/drawing/2014/main" id="{B8BD0389-71E6-485B-A756-1EC4E5ED81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a:extLst>
              <a:ext uri="{FF2B5EF4-FFF2-40B4-BE49-F238E27FC236}">
                <a16:creationId xmlns:a16="http://schemas.microsoft.com/office/drawing/2014/main" id="{8F838FE5-7A15-43EB-98D5-2F74B3EBDD13}"/>
              </a:ext>
            </a:extLst>
          </p:cNvPr>
          <p:cNvGraphicFramePr>
            <a:graphicFrameLocks noChangeAspect="1"/>
          </p:cNvGraphicFramePr>
          <p:nvPr/>
        </p:nvGraphicFramePr>
        <p:xfrm>
          <a:off x="3132138" y="2846388"/>
          <a:ext cx="4303712" cy="825500"/>
        </p:xfrm>
        <a:graphic>
          <a:graphicData uri="http://schemas.openxmlformats.org/presentationml/2006/ole">
            <mc:AlternateContent xmlns:mc="http://schemas.openxmlformats.org/markup-compatibility/2006">
              <mc:Choice xmlns:v="urn:schemas-microsoft-com:vml" Requires="v">
                <p:oleObj spid="_x0000_s27664" name="Equation" r:id="rId5" imgW="2184400" imgH="419100" progId="Equation.DSMT4">
                  <p:embed/>
                </p:oleObj>
              </mc:Choice>
              <mc:Fallback>
                <p:oleObj name="Equation" r:id="rId5" imgW="2184400" imgH="41910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2846388"/>
                        <a:ext cx="43037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a:extLst>
              <a:ext uri="{FF2B5EF4-FFF2-40B4-BE49-F238E27FC236}">
                <a16:creationId xmlns:a16="http://schemas.microsoft.com/office/drawing/2014/main" id="{B125A3FE-0E0E-4C9C-8151-6410D6E7414B}"/>
              </a:ext>
            </a:extLst>
          </p:cNvPr>
          <p:cNvSpPr>
            <a:spLocks noChangeArrowheads="1"/>
          </p:cNvSpPr>
          <p:nvPr/>
        </p:nvSpPr>
        <p:spPr bwMode="auto">
          <a:xfrm>
            <a:off x="323850" y="3811588"/>
            <a:ext cx="36718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柱壳壁中产生的感生电动势为：</a:t>
            </a:r>
          </a:p>
        </p:txBody>
      </p:sp>
      <p:sp>
        <p:nvSpPr>
          <p:cNvPr id="27658" name="Rectangle 6">
            <a:extLst>
              <a:ext uri="{FF2B5EF4-FFF2-40B4-BE49-F238E27FC236}">
                <a16:creationId xmlns:a16="http://schemas.microsoft.com/office/drawing/2014/main" id="{64DEEC27-A4C7-4700-85C5-417274361E4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对象 10">
            <a:extLst>
              <a:ext uri="{FF2B5EF4-FFF2-40B4-BE49-F238E27FC236}">
                <a16:creationId xmlns:a16="http://schemas.microsoft.com/office/drawing/2014/main" id="{4B73AA3F-D12F-45A9-9AFA-2581185F5647}"/>
              </a:ext>
            </a:extLst>
          </p:cNvPr>
          <p:cNvGraphicFramePr>
            <a:graphicFrameLocks noChangeAspect="1"/>
          </p:cNvGraphicFramePr>
          <p:nvPr/>
        </p:nvGraphicFramePr>
        <p:xfrm>
          <a:off x="3779838" y="3779838"/>
          <a:ext cx="5040312" cy="1552575"/>
        </p:xfrm>
        <a:graphic>
          <a:graphicData uri="http://schemas.openxmlformats.org/presentationml/2006/ole">
            <mc:AlternateContent xmlns:mc="http://schemas.openxmlformats.org/markup-compatibility/2006">
              <mc:Choice xmlns:v="urn:schemas-microsoft-com:vml" Requires="v">
                <p:oleObj spid="_x0000_s27665" name="Equation" r:id="rId7" imgW="2717800" imgH="838200" progId="Equation.DSMT4">
                  <p:embed/>
                </p:oleObj>
              </mc:Choice>
              <mc:Fallback>
                <p:oleObj name="Equation" r:id="rId7" imgW="2717800" imgH="8382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838" y="3779838"/>
                        <a:ext cx="504031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a:extLst>
              <a:ext uri="{FF2B5EF4-FFF2-40B4-BE49-F238E27FC236}">
                <a16:creationId xmlns:a16="http://schemas.microsoft.com/office/drawing/2014/main" id="{17916C42-FE5E-48C3-8AB9-A722634C4ADC}"/>
              </a:ext>
            </a:extLst>
          </p:cNvPr>
          <p:cNvSpPr>
            <a:spLocks noChangeArrowheads="1"/>
          </p:cNvSpPr>
          <p:nvPr/>
        </p:nvSpPr>
        <p:spPr bwMode="auto">
          <a:xfrm>
            <a:off x="468313" y="5365750"/>
            <a:ext cx="2030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感应电流为：</a:t>
            </a:r>
          </a:p>
        </p:txBody>
      </p:sp>
      <p:sp>
        <p:nvSpPr>
          <p:cNvPr id="27661" name="Rectangle 8">
            <a:extLst>
              <a:ext uri="{FF2B5EF4-FFF2-40B4-BE49-F238E27FC236}">
                <a16:creationId xmlns:a16="http://schemas.microsoft.com/office/drawing/2014/main" id="{2F9EBEEA-6199-4728-96FB-63431A9343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 name="对象 13">
            <a:extLst>
              <a:ext uri="{FF2B5EF4-FFF2-40B4-BE49-F238E27FC236}">
                <a16:creationId xmlns:a16="http://schemas.microsoft.com/office/drawing/2014/main" id="{543BD251-C11D-4F2F-855D-B26B87549653}"/>
              </a:ext>
            </a:extLst>
          </p:cNvPr>
          <p:cNvGraphicFramePr>
            <a:graphicFrameLocks noChangeAspect="1"/>
          </p:cNvGraphicFramePr>
          <p:nvPr/>
        </p:nvGraphicFramePr>
        <p:xfrm>
          <a:off x="2498725" y="5445125"/>
          <a:ext cx="2889250" cy="863600"/>
        </p:xfrm>
        <a:graphic>
          <a:graphicData uri="http://schemas.openxmlformats.org/presentationml/2006/ole">
            <mc:AlternateContent xmlns:mc="http://schemas.openxmlformats.org/markup-compatibility/2006">
              <mc:Choice xmlns:v="urn:schemas-microsoft-com:vml" Requires="v">
                <p:oleObj spid="_x0000_s27666" name="Equation" r:id="rId9" imgW="1397000" imgH="419100" progId="Equation.DSMT4">
                  <p:embed/>
                </p:oleObj>
              </mc:Choice>
              <mc:Fallback>
                <p:oleObj name="Equation" r:id="rId9" imgW="1397000" imgH="4191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8725" y="5445125"/>
                        <a:ext cx="28892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A73F043-F93E-4966-8C1C-291642C0071B}"/>
              </a:ext>
            </a:extLst>
          </p:cNvPr>
          <p:cNvSpPr>
            <a:spLocks noChangeArrowheads="1"/>
          </p:cNvSpPr>
          <p:nvPr/>
        </p:nvSpPr>
        <p:spPr bwMode="auto">
          <a:xfrm>
            <a:off x="107950" y="115888"/>
            <a:ext cx="7200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）怎样提高感应电流产生的焦耳热。</a:t>
            </a:r>
          </a:p>
          <a:p>
            <a:pPr eaLnBrk="1" hangingPunct="1"/>
            <a:r>
              <a:rPr lang="zh-CN" altLang="zh-CN" sz="2400">
                <a:solidFill>
                  <a:schemeClr val="bg1"/>
                </a:solidFill>
              </a:rPr>
              <a:t>交变电流在一个周期内感应电流功率的平均值：</a:t>
            </a:r>
          </a:p>
        </p:txBody>
      </p:sp>
      <p:sp>
        <p:nvSpPr>
          <p:cNvPr id="28675" name="Rectangle 2">
            <a:extLst>
              <a:ext uri="{FF2B5EF4-FFF2-40B4-BE49-F238E27FC236}">
                <a16:creationId xmlns:a16="http://schemas.microsoft.com/office/drawing/2014/main" id="{64D70A10-D6FE-4E56-93E5-22EFCDFBCBC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对象 3">
            <a:extLst>
              <a:ext uri="{FF2B5EF4-FFF2-40B4-BE49-F238E27FC236}">
                <a16:creationId xmlns:a16="http://schemas.microsoft.com/office/drawing/2014/main" id="{B257F875-2783-4CC9-BD19-5C0AB3C3BE8E}"/>
              </a:ext>
            </a:extLst>
          </p:cNvPr>
          <p:cNvGraphicFramePr>
            <a:graphicFrameLocks noChangeAspect="1"/>
          </p:cNvGraphicFramePr>
          <p:nvPr/>
        </p:nvGraphicFramePr>
        <p:xfrm>
          <a:off x="1763713" y="976313"/>
          <a:ext cx="5732462" cy="2452687"/>
        </p:xfrm>
        <a:graphic>
          <a:graphicData uri="http://schemas.openxmlformats.org/presentationml/2006/ole">
            <mc:AlternateContent xmlns:mc="http://schemas.openxmlformats.org/markup-compatibility/2006">
              <mc:Choice xmlns:v="urn:schemas-microsoft-com:vml" Requires="v">
                <p:oleObj spid="_x0000_s28681" name="Equation" r:id="rId3" imgW="2997200" imgH="1282700" progId="Equation.DSMT4">
                  <p:embed/>
                </p:oleObj>
              </mc:Choice>
              <mc:Fallback>
                <p:oleObj name="Equation" r:id="rId3" imgW="2997200" imgH="12827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976313"/>
                        <a:ext cx="5732462"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5C0C5232-541E-448B-BD77-AE3F903A8E87}"/>
              </a:ext>
            </a:extLst>
          </p:cNvPr>
          <p:cNvSpPr>
            <a:spLocks noChangeArrowheads="1"/>
          </p:cNvSpPr>
          <p:nvPr/>
        </p:nvSpPr>
        <p:spPr bwMode="auto">
          <a:xfrm>
            <a:off x="395288" y="3429000"/>
            <a:ext cx="754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chemeClr val="bg1"/>
                </a:solidFill>
              </a:rPr>
              <a:t>t</a:t>
            </a:r>
            <a:r>
              <a:rPr lang="zh-CN" altLang="zh-CN" sz="2400">
                <a:solidFill>
                  <a:schemeClr val="bg1"/>
                </a:solidFill>
              </a:rPr>
              <a:t>时间内，感应电流产生的焦耳热为</a:t>
            </a:r>
            <a:r>
              <a:rPr lang="zh-CN" altLang="en-US" sz="2400">
                <a:solidFill>
                  <a:schemeClr val="bg1"/>
                </a:solidFill>
              </a:rPr>
              <a:t>，其中</a:t>
            </a:r>
            <a:r>
              <a:rPr lang="en-US" altLang="zh-CN" sz="2400" i="1">
                <a:solidFill>
                  <a:schemeClr val="bg1"/>
                </a:solidFill>
              </a:rPr>
              <a:t>B</a:t>
            </a:r>
            <a:r>
              <a:rPr lang="zh-CN" altLang="en-US" sz="2400">
                <a:solidFill>
                  <a:schemeClr val="bg1"/>
                </a:solidFill>
              </a:rPr>
              <a:t>＝</a:t>
            </a:r>
            <a:r>
              <a:rPr lang="el-GR" altLang="zh-CN" sz="2400" i="1">
                <a:solidFill>
                  <a:schemeClr val="bg1"/>
                </a:solidFill>
              </a:rPr>
              <a:t>μ</a:t>
            </a:r>
            <a:r>
              <a:rPr lang="en-US" altLang="zh-CN" sz="2400" i="1">
                <a:solidFill>
                  <a:schemeClr val="bg1"/>
                </a:solidFill>
              </a:rPr>
              <a:t>NI</a:t>
            </a:r>
            <a:r>
              <a:rPr lang="en-US" altLang="zh-CN" sz="1400" i="1">
                <a:solidFill>
                  <a:schemeClr val="bg1"/>
                </a:solidFill>
              </a:rPr>
              <a:t>0</a:t>
            </a:r>
            <a:r>
              <a:rPr lang="en-US" altLang="zh-CN" sz="2400" i="1">
                <a:solidFill>
                  <a:schemeClr val="bg1"/>
                </a:solidFill>
              </a:rPr>
              <a:t>/L</a:t>
            </a:r>
            <a:r>
              <a:rPr lang="zh-CN" altLang="zh-CN" sz="2400">
                <a:solidFill>
                  <a:schemeClr val="bg1"/>
                </a:solidFill>
              </a:rPr>
              <a:t>：</a:t>
            </a:r>
          </a:p>
        </p:txBody>
      </p:sp>
      <p:sp>
        <p:nvSpPr>
          <p:cNvPr id="28678" name="Rectangle 4">
            <a:extLst>
              <a:ext uri="{FF2B5EF4-FFF2-40B4-BE49-F238E27FC236}">
                <a16:creationId xmlns:a16="http://schemas.microsoft.com/office/drawing/2014/main" id="{EE5C32F2-4666-4D51-B6DF-621255E3D8F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对象 6">
            <a:extLst>
              <a:ext uri="{FF2B5EF4-FFF2-40B4-BE49-F238E27FC236}">
                <a16:creationId xmlns:a16="http://schemas.microsoft.com/office/drawing/2014/main" id="{5E93F4AB-6F8D-4409-834E-90BF7894A90F}"/>
              </a:ext>
            </a:extLst>
          </p:cNvPr>
          <p:cNvGraphicFramePr>
            <a:graphicFrameLocks noChangeAspect="1"/>
          </p:cNvGraphicFramePr>
          <p:nvPr/>
        </p:nvGraphicFramePr>
        <p:xfrm>
          <a:off x="2124075" y="4005263"/>
          <a:ext cx="4751388" cy="792162"/>
        </p:xfrm>
        <a:graphic>
          <a:graphicData uri="http://schemas.openxmlformats.org/presentationml/2006/ole">
            <mc:AlternateContent xmlns:mc="http://schemas.openxmlformats.org/markup-compatibility/2006">
              <mc:Choice xmlns:v="urn:schemas-microsoft-com:vml" Requires="v">
                <p:oleObj spid="_x0000_s28682" name="Equation" r:id="rId5" imgW="2514600" imgH="419100" progId="Equation.DSMT4">
                  <p:embed/>
                </p:oleObj>
              </mc:Choice>
              <mc:Fallback>
                <p:oleObj name="Equation" r:id="rId5" imgW="2514600" imgH="4191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4005263"/>
                        <a:ext cx="475138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id="{BB21C3D7-7EB9-465F-8006-6640647A4859}"/>
              </a:ext>
            </a:extLst>
          </p:cNvPr>
          <p:cNvSpPr>
            <a:spLocks noChangeArrowheads="1"/>
          </p:cNvSpPr>
          <p:nvPr/>
        </p:nvSpPr>
        <p:spPr bwMode="auto">
          <a:xfrm>
            <a:off x="419100" y="4941888"/>
            <a:ext cx="79756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zh-CN" sz="2400">
                <a:solidFill>
                  <a:schemeClr val="bg1"/>
                </a:solidFill>
              </a:rPr>
              <a:t>与</a:t>
            </a:r>
            <a:r>
              <a:rPr lang="en-US" altLang="zh-CN" sz="2400">
                <a:solidFill>
                  <a:schemeClr val="bg1"/>
                </a:solidFill>
              </a:rPr>
              <a:t>R</a:t>
            </a:r>
            <a:r>
              <a:rPr lang="zh-CN" altLang="zh-CN" sz="2400">
                <a:solidFill>
                  <a:schemeClr val="bg1"/>
                </a:solidFill>
              </a:rPr>
              <a:t>成反比，电阻越小，加热效果越好，适于加热导体；</a:t>
            </a:r>
          </a:p>
          <a:p>
            <a:pPr eaLnBrk="1" hangingPunct="1">
              <a:buFont typeface="Arial" panose="020B0604020202020204" pitchFamily="34" charset="0"/>
              <a:buChar char="•"/>
            </a:pPr>
            <a:r>
              <a:rPr lang="zh-CN" altLang="zh-CN" sz="2400">
                <a:solidFill>
                  <a:schemeClr val="bg1"/>
                </a:solidFill>
              </a:rPr>
              <a:t>提高</a:t>
            </a:r>
            <a:r>
              <a:rPr lang="en-US" altLang="zh-CN" sz="2400">
                <a:solidFill>
                  <a:schemeClr val="bg1"/>
                </a:solidFill>
              </a:rPr>
              <a:t>B</a:t>
            </a:r>
            <a:r>
              <a:rPr lang="zh-CN" altLang="zh-CN" sz="2400">
                <a:solidFill>
                  <a:schemeClr val="bg1"/>
                </a:solidFill>
              </a:rPr>
              <a:t>需要提高线圈的电流，从而使消耗的功率提高；</a:t>
            </a:r>
          </a:p>
          <a:p>
            <a:pPr eaLnBrk="1" hangingPunct="1">
              <a:buFont typeface="Arial" panose="020B0604020202020204" pitchFamily="34" charset="0"/>
              <a:buChar char="•"/>
            </a:pPr>
            <a:r>
              <a:rPr lang="zh-CN" altLang="zh-CN" sz="2400">
                <a:solidFill>
                  <a:schemeClr val="bg1"/>
                </a:solidFill>
              </a:rPr>
              <a:t>提高</a:t>
            </a:r>
            <a:r>
              <a:rPr lang="en-US" altLang="zh-CN" sz="2400">
                <a:solidFill>
                  <a:schemeClr val="bg1"/>
                </a:solidFill>
              </a:rPr>
              <a:t>ω</a:t>
            </a:r>
            <a:r>
              <a:rPr lang="zh-CN" altLang="zh-CN" sz="2400">
                <a:solidFill>
                  <a:schemeClr val="bg1"/>
                </a:solidFill>
              </a:rPr>
              <a:t>则不需要提高电流就能达到提高热量的目的。</a:t>
            </a:r>
          </a:p>
          <a:p>
            <a:pPr eaLnBrk="1" hangingPunct="1">
              <a:buFont typeface="Arial" panose="020B0604020202020204" pitchFamily="34" charset="0"/>
              <a:buChar char="•"/>
            </a:pPr>
            <a:r>
              <a:rPr lang="zh-CN" altLang="zh-CN" sz="2400">
                <a:solidFill>
                  <a:schemeClr val="bg1"/>
                </a:solidFill>
              </a:rPr>
              <a:t>在高频加热中，通常采用几兆赫兹的交变电流。</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1">
            <a:extLst>
              <a:ext uri="{FF2B5EF4-FFF2-40B4-BE49-F238E27FC236}">
                <a16:creationId xmlns:a16="http://schemas.microsoft.com/office/drawing/2014/main" id="{8AB3B83C-9722-4525-BCA3-A6E8D7B1C508}"/>
              </a:ext>
            </a:extLst>
          </p:cNvPr>
          <p:cNvSpPr>
            <a:spLocks noChangeArrowheads="1"/>
          </p:cNvSpPr>
          <p:nvPr/>
        </p:nvSpPr>
        <p:spPr bwMode="auto">
          <a:xfrm>
            <a:off x="250825" y="115888"/>
            <a:ext cx="85693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3</a:t>
            </a:r>
            <a:r>
              <a:rPr lang="zh-CN" altLang="zh-CN" sz="2400" b="1">
                <a:solidFill>
                  <a:schemeClr val="bg1"/>
                </a:solidFill>
              </a:rPr>
              <a:t>）加热一半径为</a:t>
            </a:r>
            <a:r>
              <a:rPr lang="en-US" altLang="zh-CN" sz="2400" b="1">
                <a:solidFill>
                  <a:schemeClr val="bg1"/>
                </a:solidFill>
              </a:rPr>
              <a:t>R</a:t>
            </a:r>
            <a:r>
              <a:rPr lang="zh-CN" altLang="zh-CN" sz="2400" b="1">
                <a:solidFill>
                  <a:schemeClr val="bg1"/>
                </a:solidFill>
              </a:rPr>
              <a:t>，高为</a:t>
            </a:r>
            <a:r>
              <a:rPr lang="en-US" altLang="zh-CN" sz="2400" b="1">
                <a:solidFill>
                  <a:schemeClr val="bg1"/>
                </a:solidFill>
              </a:rPr>
              <a:t>b</a:t>
            </a:r>
            <a:r>
              <a:rPr lang="zh-CN" altLang="zh-CN" sz="2400" b="1">
                <a:solidFill>
                  <a:schemeClr val="bg1"/>
                </a:solidFill>
              </a:rPr>
              <a:t>，电阻率为</a:t>
            </a:r>
            <a:r>
              <a:rPr lang="en-US" altLang="zh-CN" sz="2400" b="1">
                <a:solidFill>
                  <a:schemeClr val="bg1"/>
                </a:solidFill>
              </a:rPr>
              <a:t>ρ</a:t>
            </a:r>
            <a:r>
              <a:rPr lang="zh-CN" altLang="zh-CN" sz="2400" b="1">
                <a:solidFill>
                  <a:schemeClr val="bg1"/>
                </a:solidFill>
              </a:rPr>
              <a:t>的金属圆柱，磁感应强度</a:t>
            </a:r>
            <a:r>
              <a:rPr lang="zh-CN" altLang="en-US" sz="2400" b="1">
                <a:solidFill>
                  <a:schemeClr val="bg1"/>
                </a:solidFill>
              </a:rPr>
              <a:t>随时间</a:t>
            </a:r>
            <a:r>
              <a:rPr lang="zh-CN" altLang="zh-CN" sz="2400" b="1">
                <a:solidFill>
                  <a:schemeClr val="bg1"/>
                </a:solidFill>
              </a:rPr>
              <a:t>恒定地增加。求：圆柱体内的电流。</a:t>
            </a:r>
          </a:p>
        </p:txBody>
      </p:sp>
      <p:sp>
        <p:nvSpPr>
          <p:cNvPr id="3" name="矩形 2">
            <a:extLst>
              <a:ext uri="{FF2B5EF4-FFF2-40B4-BE49-F238E27FC236}">
                <a16:creationId xmlns:a16="http://schemas.microsoft.com/office/drawing/2014/main" id="{7F07DF69-76A5-41EA-BD03-225AD4C6E734}"/>
              </a:ext>
            </a:extLst>
          </p:cNvPr>
          <p:cNvSpPr>
            <a:spLocks noChangeArrowheads="1"/>
          </p:cNvSpPr>
          <p:nvPr/>
        </p:nvSpPr>
        <p:spPr bwMode="auto">
          <a:xfrm>
            <a:off x="395288" y="955675"/>
            <a:ext cx="8064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解：取半径为</a:t>
            </a:r>
            <a:r>
              <a:rPr lang="en-US" altLang="zh-CN" sz="2400">
                <a:solidFill>
                  <a:schemeClr val="bg1"/>
                </a:solidFill>
              </a:rPr>
              <a:t>r</a:t>
            </a:r>
            <a:r>
              <a:rPr lang="zh-CN" altLang="zh-CN" sz="2400">
                <a:solidFill>
                  <a:schemeClr val="bg1"/>
                </a:solidFill>
              </a:rPr>
              <a:t>，厚度为</a:t>
            </a:r>
            <a:r>
              <a:rPr lang="en-US" altLang="zh-CN" sz="2400">
                <a:solidFill>
                  <a:schemeClr val="bg1"/>
                </a:solidFill>
              </a:rPr>
              <a:t>dr</a:t>
            </a:r>
            <a:r>
              <a:rPr lang="zh-CN" altLang="zh-CN" sz="2400">
                <a:solidFill>
                  <a:schemeClr val="bg1"/>
                </a:solidFill>
              </a:rPr>
              <a:t>，高为</a:t>
            </a:r>
            <a:r>
              <a:rPr lang="en-US" altLang="zh-CN" sz="2400">
                <a:solidFill>
                  <a:schemeClr val="bg1"/>
                </a:solidFill>
              </a:rPr>
              <a:t>b</a:t>
            </a:r>
            <a:r>
              <a:rPr lang="zh-CN" altLang="zh-CN" sz="2400">
                <a:solidFill>
                  <a:schemeClr val="bg1"/>
                </a:solidFill>
              </a:rPr>
              <a:t>的柱壳，其磁通量和感生电动势分别为：</a:t>
            </a:r>
          </a:p>
        </p:txBody>
      </p:sp>
      <p:graphicFrame>
        <p:nvGraphicFramePr>
          <p:cNvPr id="4" name="对象 3">
            <a:extLst>
              <a:ext uri="{FF2B5EF4-FFF2-40B4-BE49-F238E27FC236}">
                <a16:creationId xmlns:a16="http://schemas.microsoft.com/office/drawing/2014/main" id="{F9AFFFF7-C912-4625-9F3C-934C7AEF1A99}"/>
              </a:ext>
            </a:extLst>
          </p:cNvPr>
          <p:cNvGraphicFramePr>
            <a:graphicFrameLocks noChangeAspect="1"/>
          </p:cNvGraphicFramePr>
          <p:nvPr/>
        </p:nvGraphicFramePr>
        <p:xfrm>
          <a:off x="2051050" y="1916113"/>
          <a:ext cx="1081088" cy="344487"/>
        </p:xfrm>
        <a:graphic>
          <a:graphicData uri="http://schemas.openxmlformats.org/presentationml/2006/ole">
            <mc:AlternateContent xmlns:mc="http://schemas.openxmlformats.org/markup-compatibility/2006">
              <mc:Choice xmlns:v="urn:schemas-microsoft-com:vml" Requires="v">
                <p:oleObj spid="_x0000_s29714" name="Equation" r:id="rId3" imgW="634725" imgH="203112" progId="Equation.DSMT4">
                  <p:embed/>
                </p:oleObj>
              </mc:Choice>
              <mc:Fallback>
                <p:oleObj name="Equation" r:id="rId3" imgW="634725" imgH="203112"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916113"/>
                        <a:ext cx="1081088"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4CD3DA54-8C92-445A-BB11-880689DDF5F5}"/>
              </a:ext>
            </a:extLst>
          </p:cNvPr>
          <p:cNvGraphicFramePr>
            <a:graphicFrameLocks noChangeAspect="1"/>
          </p:cNvGraphicFramePr>
          <p:nvPr/>
        </p:nvGraphicFramePr>
        <p:xfrm>
          <a:off x="3635375" y="1700213"/>
          <a:ext cx="2382838" cy="720725"/>
        </p:xfrm>
        <a:graphic>
          <a:graphicData uri="http://schemas.openxmlformats.org/presentationml/2006/ole">
            <mc:AlternateContent xmlns:mc="http://schemas.openxmlformats.org/markup-compatibility/2006">
              <mc:Choice xmlns:v="urn:schemas-microsoft-com:vml" Requires="v">
                <p:oleObj spid="_x0000_s29715" name="Equation" r:id="rId5" imgW="1307532" imgH="393529" progId="Equation.DSMT4">
                  <p:embed/>
                </p:oleObj>
              </mc:Choice>
              <mc:Fallback>
                <p:oleObj name="Equation" r:id="rId5" imgW="1307532" imgH="393529" progId="Equation.DSMT4">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1700213"/>
                        <a:ext cx="238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id="{0357AAEC-9D8B-4ADF-9CA8-8B08A1268910}"/>
              </a:ext>
            </a:extLst>
          </p:cNvPr>
          <p:cNvSpPr>
            <a:spLocks noChangeArrowheads="1"/>
          </p:cNvSpPr>
          <p:nvPr/>
        </p:nvSpPr>
        <p:spPr bwMode="auto">
          <a:xfrm>
            <a:off x="611188" y="2420938"/>
            <a:ext cx="2647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根据电阻率的定义</a:t>
            </a:r>
            <a:endParaRPr lang="zh-CN" altLang="en-US" sz="2400">
              <a:solidFill>
                <a:schemeClr val="bg1"/>
              </a:solidFill>
            </a:endParaRPr>
          </a:p>
        </p:txBody>
      </p:sp>
      <p:sp>
        <p:nvSpPr>
          <p:cNvPr id="29703" name="Rectangle 6">
            <a:extLst>
              <a:ext uri="{FF2B5EF4-FFF2-40B4-BE49-F238E27FC236}">
                <a16:creationId xmlns:a16="http://schemas.microsoft.com/office/drawing/2014/main" id="{C6E0EEA8-0D25-4DC8-BFED-A90040FF0ED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a:extLst>
              <a:ext uri="{FF2B5EF4-FFF2-40B4-BE49-F238E27FC236}">
                <a16:creationId xmlns:a16="http://schemas.microsoft.com/office/drawing/2014/main" id="{C28AC701-1493-46CF-AC81-40193ACCBF49}"/>
              </a:ext>
            </a:extLst>
          </p:cNvPr>
          <p:cNvGraphicFramePr>
            <a:graphicFrameLocks noChangeAspect="1"/>
          </p:cNvGraphicFramePr>
          <p:nvPr/>
        </p:nvGraphicFramePr>
        <p:xfrm>
          <a:off x="3132138" y="2360613"/>
          <a:ext cx="884237" cy="636587"/>
        </p:xfrm>
        <a:graphic>
          <a:graphicData uri="http://schemas.openxmlformats.org/presentationml/2006/ole">
            <mc:AlternateContent xmlns:mc="http://schemas.openxmlformats.org/markup-compatibility/2006">
              <mc:Choice xmlns:v="urn:schemas-microsoft-com:vml" Requires="v">
                <p:oleObj spid="_x0000_s29716" name="Equation" r:id="rId7" imgW="545863" imgH="393529" progId="Equation.DSMT4">
                  <p:embed/>
                </p:oleObj>
              </mc:Choice>
              <mc:Fallback>
                <p:oleObj name="Equation" r:id="rId7" imgW="545863" imgH="393529"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2138" y="2360613"/>
                        <a:ext cx="88423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a:extLst>
              <a:ext uri="{FF2B5EF4-FFF2-40B4-BE49-F238E27FC236}">
                <a16:creationId xmlns:a16="http://schemas.microsoft.com/office/drawing/2014/main" id="{6B14DF94-5CAA-46C7-BA79-3ECC98DCAAE5}"/>
              </a:ext>
            </a:extLst>
          </p:cNvPr>
          <p:cNvSpPr>
            <a:spLocks noChangeArrowheads="1"/>
          </p:cNvSpPr>
          <p:nvPr/>
        </p:nvSpPr>
        <p:spPr bwMode="auto">
          <a:xfrm>
            <a:off x="3995738" y="2433638"/>
            <a:ext cx="2954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可知柱壳的电阻为：</a:t>
            </a:r>
            <a:endParaRPr lang="zh-CN" altLang="en-US" sz="2400">
              <a:solidFill>
                <a:schemeClr val="bg1"/>
              </a:solidFill>
            </a:endParaRPr>
          </a:p>
        </p:txBody>
      </p:sp>
      <p:sp>
        <p:nvSpPr>
          <p:cNvPr id="29706" name="Rectangle 11">
            <a:extLst>
              <a:ext uri="{FF2B5EF4-FFF2-40B4-BE49-F238E27FC236}">
                <a16:creationId xmlns:a16="http://schemas.microsoft.com/office/drawing/2014/main" id="{67099B11-9A46-45A3-A0D1-8011E416809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a:extLst>
              <a:ext uri="{FF2B5EF4-FFF2-40B4-BE49-F238E27FC236}">
                <a16:creationId xmlns:a16="http://schemas.microsoft.com/office/drawing/2014/main" id="{6F1303BF-7005-482C-97EC-49C74BA5EF1C}"/>
              </a:ext>
            </a:extLst>
          </p:cNvPr>
          <p:cNvGraphicFramePr>
            <a:graphicFrameLocks noChangeAspect="1"/>
          </p:cNvGraphicFramePr>
          <p:nvPr/>
        </p:nvGraphicFramePr>
        <p:xfrm>
          <a:off x="2822575" y="3141663"/>
          <a:ext cx="2016125" cy="647700"/>
        </p:xfrm>
        <a:graphic>
          <a:graphicData uri="http://schemas.openxmlformats.org/presentationml/2006/ole">
            <mc:AlternateContent xmlns:mc="http://schemas.openxmlformats.org/markup-compatibility/2006">
              <mc:Choice xmlns:v="urn:schemas-microsoft-com:vml" Requires="v">
                <p:oleObj spid="_x0000_s29717" name="Equation" r:id="rId9" imgW="1231366" imgH="393529" progId="Equation.DSMT4">
                  <p:embed/>
                </p:oleObj>
              </mc:Choice>
              <mc:Fallback>
                <p:oleObj name="Equation" r:id="rId9" imgW="1231366" imgH="393529"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2575" y="3141663"/>
                        <a:ext cx="2016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a:extLst>
              <a:ext uri="{FF2B5EF4-FFF2-40B4-BE49-F238E27FC236}">
                <a16:creationId xmlns:a16="http://schemas.microsoft.com/office/drawing/2014/main" id="{7FC5FCEE-8881-4392-AABD-EA6FE01C1E3B}"/>
              </a:ext>
            </a:extLst>
          </p:cNvPr>
          <p:cNvSpPr>
            <a:spLocks noChangeArrowheads="1"/>
          </p:cNvSpPr>
          <p:nvPr/>
        </p:nvSpPr>
        <p:spPr bwMode="auto">
          <a:xfrm>
            <a:off x="627063" y="3860800"/>
            <a:ext cx="3878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柱壳内产生的感应电流为：</a:t>
            </a:r>
          </a:p>
        </p:txBody>
      </p:sp>
      <p:sp>
        <p:nvSpPr>
          <p:cNvPr id="29709" name="Rectangle 13">
            <a:extLst>
              <a:ext uri="{FF2B5EF4-FFF2-40B4-BE49-F238E27FC236}">
                <a16:creationId xmlns:a16="http://schemas.microsoft.com/office/drawing/2014/main" id="{10B3166E-7AD9-4F49-89A8-EC7391FAE0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a:extLst>
              <a:ext uri="{FF2B5EF4-FFF2-40B4-BE49-F238E27FC236}">
                <a16:creationId xmlns:a16="http://schemas.microsoft.com/office/drawing/2014/main" id="{66B760AD-44F9-41A9-9785-9C4FEB18EC30}"/>
              </a:ext>
            </a:extLst>
          </p:cNvPr>
          <p:cNvGraphicFramePr>
            <a:graphicFrameLocks noChangeAspect="1"/>
          </p:cNvGraphicFramePr>
          <p:nvPr/>
        </p:nvGraphicFramePr>
        <p:xfrm>
          <a:off x="4505325" y="3652838"/>
          <a:ext cx="3638550" cy="1339850"/>
        </p:xfrm>
        <a:graphic>
          <a:graphicData uri="http://schemas.openxmlformats.org/presentationml/2006/ole">
            <mc:AlternateContent xmlns:mc="http://schemas.openxmlformats.org/markup-compatibility/2006">
              <mc:Choice xmlns:v="urn:schemas-microsoft-com:vml" Requires="v">
                <p:oleObj spid="_x0000_s29718" name="Equation" r:id="rId11" imgW="2070100" imgH="762000" progId="Equation.DSMT4">
                  <p:embed/>
                </p:oleObj>
              </mc:Choice>
              <mc:Fallback>
                <p:oleObj name="Equation" r:id="rId11" imgW="2070100" imgH="762000" progId="Equation.DSMT4">
                  <p:embed/>
                  <p:pic>
                    <p:nvPicPr>
                      <p:cNvPr id="0" name="对象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5325" y="3652838"/>
                        <a:ext cx="36385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16">
            <a:extLst>
              <a:ext uri="{FF2B5EF4-FFF2-40B4-BE49-F238E27FC236}">
                <a16:creationId xmlns:a16="http://schemas.microsoft.com/office/drawing/2014/main" id="{AAD993A8-5881-477D-AA50-15CD503C6BF2}"/>
              </a:ext>
            </a:extLst>
          </p:cNvPr>
          <p:cNvSpPr>
            <a:spLocks noChangeArrowheads="1"/>
          </p:cNvSpPr>
          <p:nvPr/>
        </p:nvSpPr>
        <p:spPr bwMode="auto">
          <a:xfrm>
            <a:off x="684213" y="5076825"/>
            <a:ext cx="3570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整个金属圆柱内的电流：</a:t>
            </a:r>
          </a:p>
        </p:txBody>
      </p:sp>
      <p:sp>
        <p:nvSpPr>
          <p:cNvPr id="29712" name="Rectangle 15">
            <a:extLst>
              <a:ext uri="{FF2B5EF4-FFF2-40B4-BE49-F238E27FC236}">
                <a16:creationId xmlns:a16="http://schemas.microsoft.com/office/drawing/2014/main" id="{0DA6A92A-6618-47A3-9005-2354FF145E5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 name="对象 18">
            <a:extLst>
              <a:ext uri="{FF2B5EF4-FFF2-40B4-BE49-F238E27FC236}">
                <a16:creationId xmlns:a16="http://schemas.microsoft.com/office/drawing/2014/main" id="{68127848-744E-4791-B12B-A963F889D594}"/>
              </a:ext>
            </a:extLst>
          </p:cNvPr>
          <p:cNvGraphicFramePr>
            <a:graphicFrameLocks noChangeAspect="1"/>
          </p:cNvGraphicFramePr>
          <p:nvPr/>
        </p:nvGraphicFramePr>
        <p:xfrm>
          <a:off x="4140200" y="5051425"/>
          <a:ext cx="4113213" cy="792163"/>
        </p:xfrm>
        <a:graphic>
          <a:graphicData uri="http://schemas.openxmlformats.org/presentationml/2006/ole">
            <mc:AlternateContent xmlns:mc="http://schemas.openxmlformats.org/markup-compatibility/2006">
              <mc:Choice xmlns:v="urn:schemas-microsoft-com:vml" Requires="v">
                <p:oleObj spid="_x0000_s29719" name="Equation" r:id="rId13" imgW="2311400" imgH="444500" progId="Equation.DSMT4">
                  <p:embed/>
                </p:oleObj>
              </mc:Choice>
              <mc:Fallback>
                <p:oleObj name="Equation" r:id="rId13" imgW="2311400" imgH="444500" progId="Equation.DSMT4">
                  <p:embed/>
                  <p:pic>
                    <p:nvPicPr>
                      <p:cNvPr id="0" name="对象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0200" y="5051425"/>
                        <a:ext cx="411321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1" grpId="0"/>
      <p:bldP spid="14"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2">
            <a:extLst>
              <a:ext uri="{FF2B5EF4-FFF2-40B4-BE49-F238E27FC236}">
                <a16:creationId xmlns:a16="http://schemas.microsoft.com/office/drawing/2014/main" id="{92010F64-6BF8-4696-8EA0-ADF5097C7868}"/>
              </a:ext>
            </a:extLst>
          </p:cNvPr>
          <p:cNvSpPr>
            <a:spLocks noChangeArrowheads="1"/>
          </p:cNvSpPr>
          <p:nvPr/>
        </p:nvSpPr>
        <p:spPr bwMode="auto">
          <a:xfrm>
            <a:off x="1524000" y="1863725"/>
            <a:ext cx="2667000" cy="1981200"/>
          </a:xfrm>
          <a:prstGeom prst="cube">
            <a:avLst>
              <a:gd name="adj" fmla="val 48398"/>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2883" name="Group 3">
            <a:extLst>
              <a:ext uri="{FF2B5EF4-FFF2-40B4-BE49-F238E27FC236}">
                <a16:creationId xmlns:a16="http://schemas.microsoft.com/office/drawing/2014/main" id="{6BCE6593-AAC4-4145-8981-16E4BF599068}"/>
              </a:ext>
            </a:extLst>
          </p:cNvPr>
          <p:cNvGrpSpPr>
            <a:grpSpLocks/>
          </p:cNvGrpSpPr>
          <p:nvPr/>
        </p:nvGrpSpPr>
        <p:grpSpPr bwMode="auto">
          <a:xfrm>
            <a:off x="822325" y="2092325"/>
            <a:ext cx="3140075" cy="1524000"/>
            <a:chOff x="518" y="1620"/>
            <a:chExt cx="1978" cy="960"/>
          </a:xfrm>
        </p:grpSpPr>
        <p:sp>
          <p:nvSpPr>
            <p:cNvPr id="30759" name="Line 4">
              <a:extLst>
                <a:ext uri="{FF2B5EF4-FFF2-40B4-BE49-F238E27FC236}">
                  <a16:creationId xmlns:a16="http://schemas.microsoft.com/office/drawing/2014/main" id="{A4BE8A2C-2B05-4E92-9A13-A53C34DB2CCD}"/>
                </a:ext>
              </a:extLst>
            </p:cNvPr>
            <p:cNvSpPr>
              <a:spLocks noChangeShapeType="1"/>
            </p:cNvSpPr>
            <p:nvPr/>
          </p:nvSpPr>
          <p:spPr bwMode="auto">
            <a:xfrm>
              <a:off x="518" y="1908"/>
              <a:ext cx="1661"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0" name="Line 5">
              <a:extLst>
                <a:ext uri="{FF2B5EF4-FFF2-40B4-BE49-F238E27FC236}">
                  <a16:creationId xmlns:a16="http://schemas.microsoft.com/office/drawing/2014/main" id="{14EAF9CF-2EDD-4857-BB0E-0E6319C20387}"/>
                </a:ext>
              </a:extLst>
            </p:cNvPr>
            <p:cNvSpPr>
              <a:spLocks noChangeShapeType="1"/>
            </p:cNvSpPr>
            <p:nvPr/>
          </p:nvSpPr>
          <p:spPr bwMode="auto">
            <a:xfrm>
              <a:off x="2179" y="1908"/>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1" name="Line 6">
              <a:extLst>
                <a:ext uri="{FF2B5EF4-FFF2-40B4-BE49-F238E27FC236}">
                  <a16:creationId xmlns:a16="http://schemas.microsoft.com/office/drawing/2014/main" id="{968FFAA9-6576-44C0-AE6B-3EC53A793D87}"/>
                </a:ext>
              </a:extLst>
            </p:cNvPr>
            <p:cNvSpPr>
              <a:spLocks noChangeShapeType="1"/>
            </p:cNvSpPr>
            <p:nvPr/>
          </p:nvSpPr>
          <p:spPr bwMode="auto">
            <a:xfrm>
              <a:off x="2285" y="1812"/>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2" name="Line 7">
              <a:extLst>
                <a:ext uri="{FF2B5EF4-FFF2-40B4-BE49-F238E27FC236}">
                  <a16:creationId xmlns:a16="http://schemas.microsoft.com/office/drawing/2014/main" id="{A80CCADE-3E1E-406A-96F3-FB300929632D}"/>
                </a:ext>
              </a:extLst>
            </p:cNvPr>
            <p:cNvSpPr>
              <a:spLocks noChangeShapeType="1"/>
            </p:cNvSpPr>
            <p:nvPr/>
          </p:nvSpPr>
          <p:spPr bwMode="auto">
            <a:xfrm>
              <a:off x="2390" y="1716"/>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3" name="Line 8">
              <a:extLst>
                <a:ext uri="{FF2B5EF4-FFF2-40B4-BE49-F238E27FC236}">
                  <a16:creationId xmlns:a16="http://schemas.microsoft.com/office/drawing/2014/main" id="{1497FE79-6959-43D5-9D5F-7E420F9482AE}"/>
                </a:ext>
              </a:extLst>
            </p:cNvPr>
            <p:cNvSpPr>
              <a:spLocks noChangeShapeType="1"/>
            </p:cNvSpPr>
            <p:nvPr/>
          </p:nvSpPr>
          <p:spPr bwMode="auto">
            <a:xfrm>
              <a:off x="2496" y="1620"/>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4" name="Line 9">
              <a:extLst>
                <a:ext uri="{FF2B5EF4-FFF2-40B4-BE49-F238E27FC236}">
                  <a16:creationId xmlns:a16="http://schemas.microsoft.com/office/drawing/2014/main" id="{55C2806B-B5A2-4C1A-BA89-93B0700B8735}"/>
                </a:ext>
              </a:extLst>
            </p:cNvPr>
            <p:cNvSpPr>
              <a:spLocks noChangeShapeType="1"/>
            </p:cNvSpPr>
            <p:nvPr/>
          </p:nvSpPr>
          <p:spPr bwMode="auto">
            <a:xfrm>
              <a:off x="1282" y="1716"/>
              <a:ext cx="11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5" name="Line 10">
              <a:extLst>
                <a:ext uri="{FF2B5EF4-FFF2-40B4-BE49-F238E27FC236}">
                  <a16:creationId xmlns:a16="http://schemas.microsoft.com/office/drawing/2014/main" id="{5C5D945E-BF37-42D2-8E7E-2FFA652F8BBE}"/>
                </a:ext>
              </a:extLst>
            </p:cNvPr>
            <p:cNvSpPr>
              <a:spLocks noChangeShapeType="1"/>
            </p:cNvSpPr>
            <p:nvPr/>
          </p:nvSpPr>
          <p:spPr bwMode="auto">
            <a:xfrm>
              <a:off x="1176" y="1812"/>
              <a:ext cx="1109"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6" name="Line 11">
              <a:extLst>
                <a:ext uri="{FF2B5EF4-FFF2-40B4-BE49-F238E27FC236}">
                  <a16:creationId xmlns:a16="http://schemas.microsoft.com/office/drawing/2014/main" id="{83394A76-1AC5-487D-95DA-C5367350C3A1}"/>
                </a:ext>
              </a:extLst>
            </p:cNvPr>
            <p:cNvSpPr>
              <a:spLocks noChangeShapeType="1"/>
            </p:cNvSpPr>
            <p:nvPr/>
          </p:nvSpPr>
          <p:spPr bwMode="auto">
            <a:xfrm>
              <a:off x="1387" y="1620"/>
              <a:ext cx="1109"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7" name="Line 12">
              <a:extLst>
                <a:ext uri="{FF2B5EF4-FFF2-40B4-BE49-F238E27FC236}">
                  <a16:creationId xmlns:a16="http://schemas.microsoft.com/office/drawing/2014/main" id="{BE19F977-DA14-4012-A5CF-D53536ADF4CC}"/>
                </a:ext>
              </a:extLst>
            </p:cNvPr>
            <p:cNvSpPr>
              <a:spLocks noChangeShapeType="1"/>
            </p:cNvSpPr>
            <p:nvPr/>
          </p:nvSpPr>
          <p:spPr bwMode="auto">
            <a:xfrm>
              <a:off x="1387" y="1620"/>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8" name="Line 13">
              <a:extLst>
                <a:ext uri="{FF2B5EF4-FFF2-40B4-BE49-F238E27FC236}">
                  <a16:creationId xmlns:a16="http://schemas.microsoft.com/office/drawing/2014/main" id="{33D1029F-B95F-45F7-ABB3-7AF5B8C6357D}"/>
                </a:ext>
              </a:extLst>
            </p:cNvPr>
            <p:cNvSpPr>
              <a:spLocks noChangeShapeType="1"/>
            </p:cNvSpPr>
            <p:nvPr/>
          </p:nvSpPr>
          <p:spPr bwMode="auto">
            <a:xfrm>
              <a:off x="1282" y="1716"/>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69" name="Line 14">
              <a:extLst>
                <a:ext uri="{FF2B5EF4-FFF2-40B4-BE49-F238E27FC236}">
                  <a16:creationId xmlns:a16="http://schemas.microsoft.com/office/drawing/2014/main" id="{57C67696-3D30-4CB5-8D91-6F5B72641EB9}"/>
                </a:ext>
              </a:extLst>
            </p:cNvPr>
            <p:cNvSpPr>
              <a:spLocks noChangeShapeType="1"/>
            </p:cNvSpPr>
            <p:nvPr/>
          </p:nvSpPr>
          <p:spPr bwMode="auto">
            <a:xfrm>
              <a:off x="1176" y="1812"/>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2895" name="Rectangle 15">
            <a:extLst>
              <a:ext uri="{FF2B5EF4-FFF2-40B4-BE49-F238E27FC236}">
                <a16:creationId xmlns:a16="http://schemas.microsoft.com/office/drawing/2014/main" id="{B94FC727-E0B6-4FCA-92B9-A42BD959D602}"/>
              </a:ext>
            </a:extLst>
          </p:cNvPr>
          <p:cNvSpPr>
            <a:spLocks noChangeArrowheads="1"/>
          </p:cNvSpPr>
          <p:nvPr/>
        </p:nvSpPr>
        <p:spPr bwMode="auto">
          <a:xfrm>
            <a:off x="727075" y="584200"/>
            <a:ext cx="784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由于变化磁场激起感生电场，则在导体内产生感应电流。</a:t>
            </a:r>
          </a:p>
        </p:txBody>
      </p:sp>
      <p:sp>
        <p:nvSpPr>
          <p:cNvPr id="122896" name="Rectangle 16">
            <a:extLst>
              <a:ext uri="{FF2B5EF4-FFF2-40B4-BE49-F238E27FC236}">
                <a16:creationId xmlns:a16="http://schemas.microsoft.com/office/drawing/2014/main" id="{88613B21-04BC-456B-8CAB-45C3E1E9F675}"/>
              </a:ext>
            </a:extLst>
          </p:cNvPr>
          <p:cNvSpPr>
            <a:spLocks noChangeArrowheads="1"/>
          </p:cNvSpPr>
          <p:nvPr/>
        </p:nvSpPr>
        <p:spPr bwMode="auto">
          <a:xfrm>
            <a:off x="666750" y="2144713"/>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FFFF00"/>
                </a:solidFill>
                <a:latin typeface="Times New Roman" panose="02020603050405020304" pitchFamily="18" charset="0"/>
                <a:ea typeface="楷体_GB2312" pitchFamily="49" charset="-122"/>
              </a:rPr>
              <a:t>交变电流</a:t>
            </a:r>
          </a:p>
        </p:txBody>
      </p:sp>
      <p:sp>
        <p:nvSpPr>
          <p:cNvPr id="122897" name="Rectangle 17">
            <a:extLst>
              <a:ext uri="{FF2B5EF4-FFF2-40B4-BE49-F238E27FC236}">
                <a16:creationId xmlns:a16="http://schemas.microsoft.com/office/drawing/2014/main" id="{DB4BC8CE-FC1B-48E0-ABB4-77F9F2AD5122}"/>
              </a:ext>
            </a:extLst>
          </p:cNvPr>
          <p:cNvSpPr>
            <a:spLocks noChangeArrowheads="1"/>
          </p:cNvSpPr>
          <p:nvPr/>
        </p:nvSpPr>
        <p:spPr bwMode="auto">
          <a:xfrm>
            <a:off x="1676400" y="2930525"/>
            <a:ext cx="1447800" cy="8382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98" name="Rectangle 18">
            <a:extLst>
              <a:ext uri="{FF2B5EF4-FFF2-40B4-BE49-F238E27FC236}">
                <a16:creationId xmlns:a16="http://schemas.microsoft.com/office/drawing/2014/main" id="{63698590-DB8E-4017-BD41-12A35FE435DC}"/>
              </a:ext>
            </a:extLst>
          </p:cNvPr>
          <p:cNvSpPr>
            <a:spLocks noChangeArrowheads="1"/>
          </p:cNvSpPr>
          <p:nvPr/>
        </p:nvSpPr>
        <p:spPr bwMode="auto">
          <a:xfrm>
            <a:off x="1905000" y="3082925"/>
            <a:ext cx="990600" cy="533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99" name="Rectangle 19">
            <a:extLst>
              <a:ext uri="{FF2B5EF4-FFF2-40B4-BE49-F238E27FC236}">
                <a16:creationId xmlns:a16="http://schemas.microsoft.com/office/drawing/2014/main" id="{7688C358-DDD5-4CA4-BD40-2758E79169A5}"/>
              </a:ext>
            </a:extLst>
          </p:cNvPr>
          <p:cNvSpPr>
            <a:spLocks noChangeArrowheads="1"/>
          </p:cNvSpPr>
          <p:nvPr/>
        </p:nvSpPr>
        <p:spPr bwMode="auto">
          <a:xfrm>
            <a:off x="2133600" y="3235325"/>
            <a:ext cx="533400" cy="2286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0" name="Rectangle 20">
            <a:extLst>
              <a:ext uri="{FF2B5EF4-FFF2-40B4-BE49-F238E27FC236}">
                <a16:creationId xmlns:a16="http://schemas.microsoft.com/office/drawing/2014/main" id="{18463230-7354-42AF-B630-C5C93C9449F6}"/>
              </a:ext>
            </a:extLst>
          </p:cNvPr>
          <p:cNvSpPr>
            <a:spLocks noChangeArrowheads="1"/>
          </p:cNvSpPr>
          <p:nvPr/>
        </p:nvSpPr>
        <p:spPr bwMode="auto">
          <a:xfrm>
            <a:off x="1146175" y="500380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高频感应加热原理</a:t>
            </a:r>
          </a:p>
        </p:txBody>
      </p:sp>
      <p:sp>
        <p:nvSpPr>
          <p:cNvPr id="122901" name="Rectangle 21">
            <a:extLst>
              <a:ext uri="{FF2B5EF4-FFF2-40B4-BE49-F238E27FC236}">
                <a16:creationId xmlns:a16="http://schemas.microsoft.com/office/drawing/2014/main" id="{36EB9298-8736-4F3B-AB87-4E352A453C05}"/>
              </a:ext>
            </a:extLst>
          </p:cNvPr>
          <p:cNvSpPr>
            <a:spLocks noChangeArrowheads="1"/>
          </p:cNvSpPr>
          <p:nvPr/>
        </p:nvSpPr>
        <p:spPr bwMode="auto">
          <a:xfrm>
            <a:off x="746125" y="1265238"/>
            <a:ext cx="839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这些感应电流的流线呈闭合的涡旋状，故称</a:t>
            </a:r>
            <a:r>
              <a:rPr kumimoji="1" lang="zh-CN" altLang="en-US" sz="2400" b="1">
                <a:solidFill>
                  <a:srgbClr val="66FFFF"/>
                </a:solidFill>
                <a:latin typeface="Times New Roman" panose="02020603050405020304" pitchFamily="18" charset="0"/>
              </a:rPr>
              <a:t>涡旋电流</a:t>
            </a:r>
            <a:r>
              <a:rPr kumimoji="1" lang="en-US" altLang="zh-CN" sz="2400" b="1">
                <a:solidFill>
                  <a:schemeClr val="bg1"/>
                </a:solidFill>
                <a:latin typeface="Times New Roman" panose="02020603050405020304" pitchFamily="18" charset="0"/>
              </a:rPr>
              <a:t>(</a:t>
            </a:r>
            <a:r>
              <a:rPr kumimoji="1" lang="zh-CN" altLang="en-US" sz="2400" b="1">
                <a:solidFill>
                  <a:srgbClr val="66FFFF"/>
                </a:solidFill>
                <a:latin typeface="Times New Roman" panose="02020603050405020304" pitchFamily="18" charset="0"/>
              </a:rPr>
              <a:t>涡流</a:t>
            </a:r>
            <a:r>
              <a:rPr kumimoji="1" lang="en-US" altLang="zh-CN" sz="2400" b="1">
                <a:solidFill>
                  <a:schemeClr val="bg1"/>
                </a:solidFill>
                <a:latin typeface="Times New Roman" panose="02020603050405020304" pitchFamily="18" charset="0"/>
              </a:rPr>
              <a:t>)</a:t>
            </a:r>
          </a:p>
        </p:txBody>
      </p:sp>
      <p:sp>
        <p:nvSpPr>
          <p:cNvPr id="122902" name="AutoShape 22">
            <a:extLst>
              <a:ext uri="{FF2B5EF4-FFF2-40B4-BE49-F238E27FC236}">
                <a16:creationId xmlns:a16="http://schemas.microsoft.com/office/drawing/2014/main" id="{0D35DDEB-336A-40D5-978F-E7167ADB0E1B}"/>
              </a:ext>
            </a:extLst>
          </p:cNvPr>
          <p:cNvSpPr>
            <a:spLocks noChangeArrowheads="1"/>
          </p:cNvSpPr>
          <p:nvPr/>
        </p:nvSpPr>
        <p:spPr bwMode="auto">
          <a:xfrm>
            <a:off x="5295900" y="25495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3" name="AutoShape 23">
            <a:extLst>
              <a:ext uri="{FF2B5EF4-FFF2-40B4-BE49-F238E27FC236}">
                <a16:creationId xmlns:a16="http://schemas.microsoft.com/office/drawing/2014/main" id="{97E7A670-3056-4E64-A8AF-20CA1F233F94}"/>
              </a:ext>
            </a:extLst>
          </p:cNvPr>
          <p:cNvSpPr>
            <a:spLocks noChangeArrowheads="1"/>
          </p:cNvSpPr>
          <p:nvPr/>
        </p:nvSpPr>
        <p:spPr bwMode="auto">
          <a:xfrm>
            <a:off x="5295900" y="22447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4" name="AutoShape 24">
            <a:extLst>
              <a:ext uri="{FF2B5EF4-FFF2-40B4-BE49-F238E27FC236}">
                <a16:creationId xmlns:a16="http://schemas.microsoft.com/office/drawing/2014/main" id="{DC8152BE-F784-4C19-887C-7656B381B625}"/>
              </a:ext>
            </a:extLst>
          </p:cNvPr>
          <p:cNvSpPr>
            <a:spLocks noChangeArrowheads="1"/>
          </p:cNvSpPr>
          <p:nvPr/>
        </p:nvSpPr>
        <p:spPr bwMode="auto">
          <a:xfrm>
            <a:off x="5295900" y="1939925"/>
            <a:ext cx="2667000" cy="1295400"/>
          </a:xfrm>
          <a:prstGeom prst="cube">
            <a:avLst>
              <a:gd name="adj" fmla="val 7406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2905" name="Group 25">
            <a:extLst>
              <a:ext uri="{FF2B5EF4-FFF2-40B4-BE49-F238E27FC236}">
                <a16:creationId xmlns:a16="http://schemas.microsoft.com/office/drawing/2014/main" id="{B37457C1-8E0D-4125-AD16-23FAFDB7254D}"/>
              </a:ext>
            </a:extLst>
          </p:cNvPr>
          <p:cNvGrpSpPr>
            <a:grpSpLocks/>
          </p:cNvGrpSpPr>
          <p:nvPr/>
        </p:nvGrpSpPr>
        <p:grpSpPr bwMode="auto">
          <a:xfrm>
            <a:off x="4533900" y="2092325"/>
            <a:ext cx="3200400" cy="1524000"/>
            <a:chOff x="912" y="1536"/>
            <a:chExt cx="1920" cy="960"/>
          </a:xfrm>
        </p:grpSpPr>
        <p:sp>
          <p:nvSpPr>
            <p:cNvPr id="30748" name="Line 26">
              <a:extLst>
                <a:ext uri="{FF2B5EF4-FFF2-40B4-BE49-F238E27FC236}">
                  <a16:creationId xmlns:a16="http://schemas.microsoft.com/office/drawing/2014/main" id="{EE236337-FC25-4531-8E1F-1EC4D3DA04A4}"/>
                </a:ext>
              </a:extLst>
            </p:cNvPr>
            <p:cNvSpPr>
              <a:spLocks noChangeShapeType="1"/>
            </p:cNvSpPr>
            <p:nvPr/>
          </p:nvSpPr>
          <p:spPr bwMode="auto">
            <a:xfrm>
              <a:off x="912" y="1824"/>
              <a:ext cx="1632"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49" name="Line 27">
              <a:extLst>
                <a:ext uri="{FF2B5EF4-FFF2-40B4-BE49-F238E27FC236}">
                  <a16:creationId xmlns:a16="http://schemas.microsoft.com/office/drawing/2014/main" id="{B047D3C0-0915-4EAF-940D-C018454E853B}"/>
                </a:ext>
              </a:extLst>
            </p:cNvPr>
            <p:cNvSpPr>
              <a:spLocks noChangeShapeType="1"/>
            </p:cNvSpPr>
            <p:nvPr/>
          </p:nvSpPr>
          <p:spPr bwMode="auto">
            <a:xfrm>
              <a:off x="2544" y="1824"/>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0" name="Line 28">
              <a:extLst>
                <a:ext uri="{FF2B5EF4-FFF2-40B4-BE49-F238E27FC236}">
                  <a16:creationId xmlns:a16="http://schemas.microsoft.com/office/drawing/2014/main" id="{64858EB6-9AB6-4E64-AE67-314C08B5A78D}"/>
                </a:ext>
              </a:extLst>
            </p:cNvPr>
            <p:cNvSpPr>
              <a:spLocks noChangeShapeType="1"/>
            </p:cNvSpPr>
            <p:nvPr/>
          </p:nvSpPr>
          <p:spPr bwMode="auto">
            <a:xfrm>
              <a:off x="2640" y="1728"/>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1" name="Line 29">
              <a:extLst>
                <a:ext uri="{FF2B5EF4-FFF2-40B4-BE49-F238E27FC236}">
                  <a16:creationId xmlns:a16="http://schemas.microsoft.com/office/drawing/2014/main" id="{52572459-F847-4C47-819B-AC2A65F14AB4}"/>
                </a:ext>
              </a:extLst>
            </p:cNvPr>
            <p:cNvSpPr>
              <a:spLocks noChangeShapeType="1"/>
            </p:cNvSpPr>
            <p:nvPr/>
          </p:nvSpPr>
          <p:spPr bwMode="auto">
            <a:xfrm>
              <a:off x="2736" y="1632"/>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2" name="Line 30">
              <a:extLst>
                <a:ext uri="{FF2B5EF4-FFF2-40B4-BE49-F238E27FC236}">
                  <a16:creationId xmlns:a16="http://schemas.microsoft.com/office/drawing/2014/main" id="{386BC445-CF46-4C88-A89A-624EE2F6A6F2}"/>
                </a:ext>
              </a:extLst>
            </p:cNvPr>
            <p:cNvSpPr>
              <a:spLocks noChangeShapeType="1"/>
            </p:cNvSpPr>
            <p:nvPr/>
          </p:nvSpPr>
          <p:spPr bwMode="auto">
            <a:xfrm>
              <a:off x="2832" y="1536"/>
              <a:ext cx="0" cy="67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3" name="Line 31">
              <a:extLst>
                <a:ext uri="{FF2B5EF4-FFF2-40B4-BE49-F238E27FC236}">
                  <a16:creationId xmlns:a16="http://schemas.microsoft.com/office/drawing/2014/main" id="{D0FC95B0-DAE3-432B-B35A-CB9B42BCDD85}"/>
                </a:ext>
              </a:extLst>
            </p:cNvPr>
            <p:cNvSpPr>
              <a:spLocks noChangeShapeType="1"/>
            </p:cNvSpPr>
            <p:nvPr/>
          </p:nvSpPr>
          <p:spPr bwMode="auto">
            <a:xfrm>
              <a:off x="1728" y="1632"/>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4" name="Line 32">
              <a:extLst>
                <a:ext uri="{FF2B5EF4-FFF2-40B4-BE49-F238E27FC236}">
                  <a16:creationId xmlns:a16="http://schemas.microsoft.com/office/drawing/2014/main" id="{669A22EB-FA64-4B0E-9FB9-9EF05A0B97BC}"/>
                </a:ext>
              </a:extLst>
            </p:cNvPr>
            <p:cNvSpPr>
              <a:spLocks noChangeShapeType="1"/>
            </p:cNvSpPr>
            <p:nvPr/>
          </p:nvSpPr>
          <p:spPr bwMode="auto">
            <a:xfrm>
              <a:off x="1632" y="1728"/>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5" name="Line 33">
              <a:extLst>
                <a:ext uri="{FF2B5EF4-FFF2-40B4-BE49-F238E27FC236}">
                  <a16:creationId xmlns:a16="http://schemas.microsoft.com/office/drawing/2014/main" id="{61E6CAD3-11D0-4285-BD97-46852FEE2454}"/>
                </a:ext>
              </a:extLst>
            </p:cNvPr>
            <p:cNvSpPr>
              <a:spLocks noChangeShapeType="1"/>
            </p:cNvSpPr>
            <p:nvPr/>
          </p:nvSpPr>
          <p:spPr bwMode="auto">
            <a:xfrm>
              <a:off x="1824" y="1536"/>
              <a:ext cx="100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6" name="Line 34">
              <a:extLst>
                <a:ext uri="{FF2B5EF4-FFF2-40B4-BE49-F238E27FC236}">
                  <a16:creationId xmlns:a16="http://schemas.microsoft.com/office/drawing/2014/main" id="{0E22CF3C-3A53-4714-A70C-E601B8FB672E}"/>
                </a:ext>
              </a:extLst>
            </p:cNvPr>
            <p:cNvSpPr>
              <a:spLocks noChangeShapeType="1"/>
            </p:cNvSpPr>
            <p:nvPr/>
          </p:nvSpPr>
          <p:spPr bwMode="auto">
            <a:xfrm>
              <a:off x="1824" y="1536"/>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7" name="Line 35">
              <a:extLst>
                <a:ext uri="{FF2B5EF4-FFF2-40B4-BE49-F238E27FC236}">
                  <a16:creationId xmlns:a16="http://schemas.microsoft.com/office/drawing/2014/main" id="{D7938C9F-848C-4409-B435-D3B035FBAF2D}"/>
                </a:ext>
              </a:extLst>
            </p:cNvPr>
            <p:cNvSpPr>
              <a:spLocks noChangeShapeType="1"/>
            </p:cNvSpPr>
            <p:nvPr/>
          </p:nvSpPr>
          <p:spPr bwMode="auto">
            <a:xfrm>
              <a:off x="1728" y="1632"/>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8" name="Line 36">
              <a:extLst>
                <a:ext uri="{FF2B5EF4-FFF2-40B4-BE49-F238E27FC236}">
                  <a16:creationId xmlns:a16="http://schemas.microsoft.com/office/drawing/2014/main" id="{CDF3DA82-AA44-493D-A109-7CD22CE900AD}"/>
                </a:ext>
              </a:extLst>
            </p:cNvPr>
            <p:cNvSpPr>
              <a:spLocks noChangeShapeType="1"/>
            </p:cNvSpPr>
            <p:nvPr/>
          </p:nvSpPr>
          <p:spPr bwMode="auto">
            <a:xfrm>
              <a:off x="1632" y="1728"/>
              <a:ext cx="0" cy="48"/>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2917" name="Rectangle 37">
            <a:extLst>
              <a:ext uri="{FF2B5EF4-FFF2-40B4-BE49-F238E27FC236}">
                <a16:creationId xmlns:a16="http://schemas.microsoft.com/office/drawing/2014/main" id="{EE758EDF-6CF7-4424-BDC9-D25CB8FC598A}"/>
              </a:ext>
            </a:extLst>
          </p:cNvPr>
          <p:cNvSpPr>
            <a:spLocks noChangeArrowheads="1"/>
          </p:cNvSpPr>
          <p:nvPr/>
        </p:nvSpPr>
        <p:spPr bwMode="auto">
          <a:xfrm>
            <a:off x="4476750" y="2163763"/>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FFFF00"/>
                </a:solidFill>
                <a:latin typeface="Times New Roman" panose="02020603050405020304" pitchFamily="18" charset="0"/>
                <a:ea typeface="楷体_GB2312" pitchFamily="49" charset="-122"/>
              </a:rPr>
              <a:t>交变电流</a:t>
            </a:r>
          </a:p>
        </p:txBody>
      </p:sp>
      <p:sp>
        <p:nvSpPr>
          <p:cNvPr id="122918" name="Rectangle 38">
            <a:extLst>
              <a:ext uri="{FF2B5EF4-FFF2-40B4-BE49-F238E27FC236}">
                <a16:creationId xmlns:a16="http://schemas.microsoft.com/office/drawing/2014/main" id="{F63FFD1D-B56A-452A-AFBE-3056AEC44606}"/>
              </a:ext>
            </a:extLst>
          </p:cNvPr>
          <p:cNvSpPr>
            <a:spLocks noChangeArrowheads="1"/>
          </p:cNvSpPr>
          <p:nvPr/>
        </p:nvSpPr>
        <p:spPr bwMode="auto">
          <a:xfrm>
            <a:off x="5448300" y="30067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19" name="Rectangle 39">
            <a:extLst>
              <a:ext uri="{FF2B5EF4-FFF2-40B4-BE49-F238E27FC236}">
                <a16:creationId xmlns:a16="http://schemas.microsoft.com/office/drawing/2014/main" id="{3190AF13-01D6-417E-87C9-3D19E0046336}"/>
              </a:ext>
            </a:extLst>
          </p:cNvPr>
          <p:cNvSpPr>
            <a:spLocks noChangeArrowheads="1"/>
          </p:cNvSpPr>
          <p:nvPr/>
        </p:nvSpPr>
        <p:spPr bwMode="auto">
          <a:xfrm>
            <a:off x="5448300" y="33115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20" name="Rectangle 40">
            <a:extLst>
              <a:ext uri="{FF2B5EF4-FFF2-40B4-BE49-F238E27FC236}">
                <a16:creationId xmlns:a16="http://schemas.microsoft.com/office/drawing/2014/main" id="{080A3120-1491-40B6-96DF-F0061B88E6ED}"/>
              </a:ext>
            </a:extLst>
          </p:cNvPr>
          <p:cNvSpPr>
            <a:spLocks noChangeArrowheads="1"/>
          </p:cNvSpPr>
          <p:nvPr/>
        </p:nvSpPr>
        <p:spPr bwMode="auto">
          <a:xfrm>
            <a:off x="5448300" y="3616325"/>
            <a:ext cx="1371600" cy="152400"/>
          </a:xfrm>
          <a:prstGeom prst="rect">
            <a:avLst/>
          </a:prstGeom>
          <a:noFill/>
          <a:ln w="222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21" name="Rectangle 41">
            <a:extLst>
              <a:ext uri="{FF2B5EF4-FFF2-40B4-BE49-F238E27FC236}">
                <a16:creationId xmlns:a16="http://schemas.microsoft.com/office/drawing/2014/main" id="{DDA4DC4F-E7D2-4FBC-AAC7-4B1F328F090E}"/>
              </a:ext>
            </a:extLst>
          </p:cNvPr>
          <p:cNvSpPr>
            <a:spLocks noChangeArrowheads="1"/>
          </p:cNvSpPr>
          <p:nvPr/>
        </p:nvSpPr>
        <p:spPr bwMode="auto">
          <a:xfrm>
            <a:off x="4435475" y="4999038"/>
            <a:ext cx="4167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减小电流截面，减少涡流损耗</a:t>
            </a:r>
          </a:p>
        </p:txBody>
      </p:sp>
      <p:sp>
        <p:nvSpPr>
          <p:cNvPr id="122922" name="AutoShape 42">
            <a:extLst>
              <a:ext uri="{FF2B5EF4-FFF2-40B4-BE49-F238E27FC236}">
                <a16:creationId xmlns:a16="http://schemas.microsoft.com/office/drawing/2014/main" id="{0373A233-3640-4173-A21C-2A3073127E8D}"/>
              </a:ext>
            </a:extLst>
          </p:cNvPr>
          <p:cNvSpPr>
            <a:spLocks noChangeArrowheads="1"/>
          </p:cNvSpPr>
          <p:nvPr/>
        </p:nvSpPr>
        <p:spPr bwMode="auto">
          <a:xfrm>
            <a:off x="2041525" y="4176713"/>
            <a:ext cx="901700" cy="706437"/>
          </a:xfrm>
          <a:prstGeom prst="wedgeRectCallout">
            <a:avLst>
              <a:gd name="adj1" fmla="val -9861"/>
              <a:gd name="adj2" fmla="val -134046"/>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ea typeface="楷体_GB2312" pitchFamily="49" charset="-122"/>
              </a:rPr>
              <a:t>整块</a:t>
            </a:r>
          </a:p>
          <a:p>
            <a:pPr algn="ctr" eaLnBrk="1" hangingPunct="1"/>
            <a:r>
              <a:rPr kumimoji="1" lang="zh-CN" altLang="en-US" sz="2000" b="1">
                <a:solidFill>
                  <a:schemeClr val="bg1"/>
                </a:solidFill>
                <a:latin typeface="Times New Roman" panose="02020603050405020304" pitchFamily="18" charset="0"/>
                <a:ea typeface="楷体_GB2312" pitchFamily="49" charset="-122"/>
              </a:rPr>
              <a:t>铁心</a:t>
            </a:r>
          </a:p>
        </p:txBody>
      </p:sp>
      <p:sp>
        <p:nvSpPr>
          <p:cNvPr id="122923" name="AutoShape 43">
            <a:extLst>
              <a:ext uri="{FF2B5EF4-FFF2-40B4-BE49-F238E27FC236}">
                <a16:creationId xmlns:a16="http://schemas.microsoft.com/office/drawing/2014/main" id="{6F5FA8A0-6FF7-4E2C-8BB3-85B80B2411E5}"/>
              </a:ext>
            </a:extLst>
          </p:cNvPr>
          <p:cNvSpPr>
            <a:spLocks noChangeArrowheads="1"/>
          </p:cNvSpPr>
          <p:nvPr/>
        </p:nvSpPr>
        <p:spPr bwMode="auto">
          <a:xfrm>
            <a:off x="5426075" y="4140200"/>
            <a:ext cx="1262063" cy="747713"/>
          </a:xfrm>
          <a:prstGeom prst="wedgeRectCallout">
            <a:avLst>
              <a:gd name="adj1" fmla="val 16792"/>
              <a:gd name="adj2" fmla="val -114333"/>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imes New Roman" panose="02020603050405020304" pitchFamily="18" charset="0"/>
                <a:ea typeface="楷体_GB2312" pitchFamily="49" charset="-122"/>
              </a:rPr>
              <a:t>彼此绝缘的薄片</a:t>
            </a:r>
          </a:p>
        </p:txBody>
      </p:sp>
      <p:sp>
        <p:nvSpPr>
          <p:cNvPr id="122924" name="Rectangle 44">
            <a:extLst>
              <a:ext uri="{FF2B5EF4-FFF2-40B4-BE49-F238E27FC236}">
                <a16:creationId xmlns:a16="http://schemas.microsoft.com/office/drawing/2014/main" id="{B0FE5BA7-DE8C-48B5-80D2-7B018FCC1377}"/>
              </a:ext>
            </a:extLst>
          </p:cNvPr>
          <p:cNvSpPr>
            <a:spLocks noChangeArrowheads="1"/>
          </p:cNvSpPr>
          <p:nvPr/>
        </p:nvSpPr>
        <p:spPr bwMode="auto">
          <a:xfrm>
            <a:off x="1122363" y="5549900"/>
            <a:ext cx="310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电磁阻尼</a:t>
            </a:r>
            <a:endParaRPr kumimoji="1" lang="zh-CN" altLang="en-US" sz="2800" b="1">
              <a:solidFill>
                <a:srgbClr val="66FFFF"/>
              </a:solidFill>
              <a:latin typeface="Times New Roman" panose="02020603050405020304" pitchFamily="18" charset="0"/>
            </a:endParaRPr>
          </a:p>
        </p:txBody>
      </p:sp>
      <p:sp>
        <p:nvSpPr>
          <p:cNvPr id="122925" name="Text Box 45">
            <a:extLst>
              <a:ext uri="{FF2B5EF4-FFF2-40B4-BE49-F238E27FC236}">
                <a16:creationId xmlns:a16="http://schemas.microsoft.com/office/drawing/2014/main" id="{C77B6FD8-7393-4687-9EF7-4D2E0BB03458}"/>
              </a:ext>
            </a:extLst>
          </p:cNvPr>
          <p:cNvSpPr txBox="1">
            <a:spLocks noChangeArrowheads="1"/>
          </p:cNvSpPr>
          <p:nvPr/>
        </p:nvSpPr>
        <p:spPr bwMode="auto">
          <a:xfrm>
            <a:off x="249238" y="4445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400" b="1">
                <a:solidFill>
                  <a:srgbClr val="FFFF00"/>
                </a:solidFill>
                <a:latin typeface="Times New Roman" panose="02020603050405020304" pitchFamily="18" charset="0"/>
              </a:rPr>
              <a:t> </a:t>
            </a:r>
            <a:r>
              <a:rPr kumimoji="1" lang="en-US" altLang="zh-CN" sz="2400" b="1">
                <a:solidFill>
                  <a:srgbClr val="FFFF00"/>
                </a:solidFill>
                <a:latin typeface="Times New Roman" panose="02020603050405020304" pitchFamily="18" charset="0"/>
              </a:rPr>
              <a:t> </a:t>
            </a:r>
            <a:r>
              <a:rPr kumimoji="1" lang="zh-CN" altLang="en-US" sz="2400" b="1">
                <a:solidFill>
                  <a:srgbClr val="66FFFF"/>
                </a:solidFill>
                <a:latin typeface="Times New Roman" panose="02020603050405020304" pitchFamily="18" charset="0"/>
                <a:ea typeface="楷体_GB2312" pitchFamily="49" charset="-122"/>
              </a:rPr>
              <a:t>涡流</a:t>
            </a:r>
          </a:p>
        </p:txBody>
      </p:sp>
      <p:sp>
        <p:nvSpPr>
          <p:cNvPr id="122926" name="Rectangle 46">
            <a:extLst>
              <a:ext uri="{FF2B5EF4-FFF2-40B4-BE49-F238E27FC236}">
                <a16:creationId xmlns:a16="http://schemas.microsoft.com/office/drawing/2014/main" id="{824BA42F-8D6E-45B6-84C4-0AF314069A93}"/>
              </a:ext>
            </a:extLst>
          </p:cNvPr>
          <p:cNvSpPr>
            <a:spLocks noChangeArrowheads="1"/>
          </p:cNvSpPr>
          <p:nvPr/>
        </p:nvSpPr>
        <p:spPr bwMode="auto">
          <a:xfrm>
            <a:off x="852488" y="54387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22927" name="Rectangle 47">
            <a:extLst>
              <a:ext uri="{FF2B5EF4-FFF2-40B4-BE49-F238E27FC236}">
                <a16:creationId xmlns:a16="http://schemas.microsoft.com/office/drawing/2014/main" id="{CEB5FE0A-F8A6-4F02-BDD7-17239155D8DA}"/>
              </a:ext>
            </a:extLst>
          </p:cNvPr>
          <p:cNvSpPr>
            <a:spLocks noChangeArrowheads="1"/>
          </p:cNvSpPr>
          <p:nvPr/>
        </p:nvSpPr>
        <p:spPr bwMode="auto">
          <a:xfrm>
            <a:off x="4192588" y="49037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22928" name="Rectangle 48">
            <a:extLst>
              <a:ext uri="{FF2B5EF4-FFF2-40B4-BE49-F238E27FC236}">
                <a16:creationId xmlns:a16="http://schemas.microsoft.com/office/drawing/2014/main" id="{EDC63B9E-7CD5-46A9-9FF8-C46569447CF7}"/>
              </a:ext>
            </a:extLst>
          </p:cNvPr>
          <p:cNvSpPr>
            <a:spLocks noChangeArrowheads="1"/>
          </p:cNvSpPr>
          <p:nvPr/>
        </p:nvSpPr>
        <p:spPr bwMode="auto">
          <a:xfrm>
            <a:off x="862013" y="48799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30747" name="Rectangle 49">
            <a:extLst>
              <a:ext uri="{FF2B5EF4-FFF2-40B4-BE49-F238E27FC236}">
                <a16:creationId xmlns:a16="http://schemas.microsoft.com/office/drawing/2014/main" id="{6813BE28-9F8D-4296-9086-9B86581A89D3}"/>
              </a:ext>
            </a:extLst>
          </p:cNvPr>
          <p:cNvSpPr>
            <a:spLocks noChangeArrowheads="1"/>
          </p:cNvSpPr>
          <p:nvPr/>
        </p:nvSpPr>
        <p:spPr bwMode="auto">
          <a:xfrm>
            <a:off x="77788" y="6138863"/>
            <a:ext cx="47117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rgbClr val="FFC000"/>
                </a:solidFill>
                <a:latin typeface="Times New Roman" panose="02020603050405020304" pitchFamily="18" charset="0"/>
                <a:cs typeface="Times New Roman" panose="02020603050405020304" pitchFamily="18" charset="0"/>
              </a:rPr>
              <a:t>作业：</a:t>
            </a:r>
            <a:r>
              <a:rPr lang="en-US" altLang="zh-CN" sz="2400" b="1">
                <a:solidFill>
                  <a:srgbClr val="FFC000"/>
                </a:solidFill>
                <a:latin typeface="Times New Roman" panose="02020603050405020304" pitchFamily="18" charset="0"/>
                <a:cs typeface="Times New Roman" panose="02020603050405020304" pitchFamily="18" charset="0"/>
              </a:rPr>
              <a:t>10.11 ,  10.12,   10.14.  10.15</a:t>
            </a:r>
            <a:endParaRPr lang="en-US" altLang="zh-CN" sz="3200">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25"/>
                                        </p:tgtEl>
                                        <p:attrNameLst>
                                          <p:attrName>style.visibility</p:attrName>
                                        </p:attrNameLst>
                                      </p:cBhvr>
                                      <p:to>
                                        <p:strVal val="visible"/>
                                      </p:to>
                                    </p:set>
                                    <p:animEffect transition="in" filter="wipe(left)">
                                      <p:cBhvr>
                                        <p:cTn id="7" dur="500"/>
                                        <p:tgtEl>
                                          <p:spTgt spid="1229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895"/>
                                        </p:tgtEl>
                                        <p:attrNameLst>
                                          <p:attrName>style.visibility</p:attrName>
                                        </p:attrNameLst>
                                      </p:cBhvr>
                                      <p:to>
                                        <p:strVal val="visible"/>
                                      </p:to>
                                    </p:set>
                                    <p:animEffect transition="in" filter="wipe(left)">
                                      <p:cBhvr>
                                        <p:cTn id="12" dur="500"/>
                                        <p:tgtEl>
                                          <p:spTgt spid="1228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01"/>
                                        </p:tgtEl>
                                        <p:attrNameLst>
                                          <p:attrName>style.visibility</p:attrName>
                                        </p:attrNameLst>
                                      </p:cBhvr>
                                      <p:to>
                                        <p:strVal val="visible"/>
                                      </p:to>
                                    </p:set>
                                    <p:animEffect transition="in" filter="wipe(left)">
                                      <p:cBhvr>
                                        <p:cTn id="17" dur="500"/>
                                        <p:tgtEl>
                                          <p:spTgt spid="1229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4" fill="hold" grpId="0" nodeType="clickEffect">
                                  <p:stCondLst>
                                    <p:cond delay="0"/>
                                  </p:stCondLst>
                                  <p:childTnLst>
                                    <p:set>
                                      <p:cBhvr>
                                        <p:cTn id="21" dur="1" fill="hold">
                                          <p:stCondLst>
                                            <p:cond delay="0"/>
                                          </p:stCondLst>
                                        </p:cTn>
                                        <p:tgtEl>
                                          <p:spTgt spid="122882"/>
                                        </p:tgtEl>
                                        <p:attrNameLst>
                                          <p:attrName>style.visibility</p:attrName>
                                        </p:attrNameLst>
                                      </p:cBhvr>
                                      <p:to>
                                        <p:strVal val="visible"/>
                                      </p:to>
                                    </p:set>
                                    <p:anim calcmode="lin" valueType="num">
                                      <p:cBhvr additive="base">
                                        <p:cTn id="22" dur="5000" fill="hold"/>
                                        <p:tgtEl>
                                          <p:spTgt spid="122882"/>
                                        </p:tgtEl>
                                        <p:attrNameLst>
                                          <p:attrName>ppt_x</p:attrName>
                                        </p:attrNameLst>
                                      </p:cBhvr>
                                      <p:tavLst>
                                        <p:tav tm="0">
                                          <p:val>
                                            <p:strVal val="#ppt_x"/>
                                          </p:val>
                                        </p:tav>
                                        <p:tav tm="100000">
                                          <p:val>
                                            <p:strVal val="#ppt_x"/>
                                          </p:val>
                                        </p:tav>
                                      </p:tavLst>
                                    </p:anim>
                                    <p:anim calcmode="lin" valueType="num">
                                      <p:cBhvr additive="base">
                                        <p:cTn id="23" dur="5000" fill="hold"/>
                                        <p:tgtEl>
                                          <p:spTgt spid="122882"/>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iterate type="wd">
                                    <p:tmPct val="100000"/>
                                  </p:iterate>
                                  <p:childTnLst>
                                    <p:set>
                                      <p:cBhvr>
                                        <p:cTn id="27" dur="1" fill="hold">
                                          <p:stCondLst>
                                            <p:cond delay="0"/>
                                          </p:stCondLst>
                                        </p:cTn>
                                        <p:tgtEl>
                                          <p:spTgt spid="122922"/>
                                        </p:tgtEl>
                                        <p:attrNameLst>
                                          <p:attrName>style.visibility</p:attrName>
                                        </p:attrNameLst>
                                      </p:cBhvr>
                                      <p:to>
                                        <p:strVal val="visible"/>
                                      </p:to>
                                    </p:set>
                                    <p:anim calcmode="lin" valueType="num">
                                      <p:cBhvr additive="base">
                                        <p:cTn id="28" dur="300"/>
                                        <p:tgtEl>
                                          <p:spTgt spid="122922"/>
                                        </p:tgtEl>
                                        <p:attrNameLst>
                                          <p:attrName>ppt_y</p:attrName>
                                        </p:attrNameLst>
                                      </p:cBhvr>
                                      <p:tavLst>
                                        <p:tav tm="0">
                                          <p:val>
                                            <p:strVal val="#ppt_y+#ppt_h*1.125000"/>
                                          </p:val>
                                        </p:tav>
                                        <p:tav tm="100000">
                                          <p:val>
                                            <p:strVal val="#ppt_y"/>
                                          </p:val>
                                        </p:tav>
                                      </p:tavLst>
                                    </p:anim>
                                    <p:animEffect transition="in" filter="wipe(up)">
                                      <p:cBhvr>
                                        <p:cTn id="29" dur="300"/>
                                        <p:tgtEl>
                                          <p:spTgt spid="12292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nodeType="clickEffect">
                                  <p:stCondLst>
                                    <p:cond delay="0"/>
                                  </p:stCondLst>
                                  <p:childTnLst>
                                    <p:set>
                                      <p:cBhvr>
                                        <p:cTn id="33" dur="1" fill="hold">
                                          <p:stCondLst>
                                            <p:cond delay="0"/>
                                          </p:stCondLst>
                                        </p:cTn>
                                        <p:tgtEl>
                                          <p:spTgt spid="122883"/>
                                        </p:tgtEl>
                                        <p:attrNameLst>
                                          <p:attrName>style.visibility</p:attrName>
                                        </p:attrNameLst>
                                      </p:cBhvr>
                                      <p:to>
                                        <p:strVal val="visible"/>
                                      </p:to>
                                    </p:set>
                                    <p:anim calcmode="lin" valueType="num">
                                      <p:cBhvr>
                                        <p:cTn id="34" dur="500" fill="hold"/>
                                        <p:tgtEl>
                                          <p:spTgt spid="122883"/>
                                        </p:tgtEl>
                                        <p:attrNameLst>
                                          <p:attrName>ppt_w</p:attrName>
                                        </p:attrNameLst>
                                      </p:cBhvr>
                                      <p:tavLst>
                                        <p:tav tm="0">
                                          <p:val>
                                            <p:fltVal val="0"/>
                                          </p:val>
                                        </p:tav>
                                        <p:tav tm="100000">
                                          <p:val>
                                            <p:strVal val="#ppt_w"/>
                                          </p:val>
                                        </p:tav>
                                      </p:tavLst>
                                    </p:anim>
                                    <p:anim calcmode="lin" valueType="num">
                                      <p:cBhvr>
                                        <p:cTn id="35" dur="500" fill="hold"/>
                                        <p:tgtEl>
                                          <p:spTgt spid="122883"/>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iterate type="wd">
                                    <p:tmPct val="100000"/>
                                  </p:iterate>
                                  <p:childTnLst>
                                    <p:set>
                                      <p:cBhvr>
                                        <p:cTn id="39" dur="1" fill="hold">
                                          <p:stCondLst>
                                            <p:cond delay="0"/>
                                          </p:stCondLst>
                                        </p:cTn>
                                        <p:tgtEl>
                                          <p:spTgt spid="122896"/>
                                        </p:tgtEl>
                                        <p:attrNameLst>
                                          <p:attrName>style.visibility</p:attrName>
                                        </p:attrNameLst>
                                      </p:cBhvr>
                                      <p:to>
                                        <p:strVal val="visible"/>
                                      </p:to>
                                    </p:set>
                                    <p:animEffect transition="in" filter="blinds(horizontal)">
                                      <p:cBhvr>
                                        <p:cTn id="40" dur="300"/>
                                        <p:tgtEl>
                                          <p:spTgt spid="12289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122897"/>
                                        </p:tgtEl>
                                        <p:attrNameLst>
                                          <p:attrName>style.visibility</p:attrName>
                                        </p:attrNameLst>
                                      </p:cBhvr>
                                      <p:to>
                                        <p:strVal val="visible"/>
                                      </p:to>
                                    </p:set>
                                    <p:anim calcmode="lin" valueType="num">
                                      <p:cBhvr>
                                        <p:cTn id="45" dur="500" fill="hold"/>
                                        <p:tgtEl>
                                          <p:spTgt spid="122897"/>
                                        </p:tgtEl>
                                        <p:attrNameLst>
                                          <p:attrName>ppt_w</p:attrName>
                                        </p:attrNameLst>
                                      </p:cBhvr>
                                      <p:tavLst>
                                        <p:tav tm="0">
                                          <p:val>
                                            <p:fltVal val="0"/>
                                          </p:val>
                                        </p:tav>
                                        <p:tav tm="100000">
                                          <p:val>
                                            <p:strVal val="#ppt_w"/>
                                          </p:val>
                                        </p:tav>
                                      </p:tavLst>
                                    </p:anim>
                                    <p:anim calcmode="lin" valueType="num">
                                      <p:cBhvr>
                                        <p:cTn id="46" dur="500" fill="hold"/>
                                        <p:tgtEl>
                                          <p:spTgt spid="122897"/>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122898"/>
                                        </p:tgtEl>
                                        <p:attrNameLst>
                                          <p:attrName>style.visibility</p:attrName>
                                        </p:attrNameLst>
                                      </p:cBhvr>
                                      <p:to>
                                        <p:strVal val="visible"/>
                                      </p:to>
                                    </p:set>
                                    <p:anim calcmode="lin" valueType="num">
                                      <p:cBhvr>
                                        <p:cTn id="51" dur="500" fill="hold"/>
                                        <p:tgtEl>
                                          <p:spTgt spid="122898"/>
                                        </p:tgtEl>
                                        <p:attrNameLst>
                                          <p:attrName>ppt_w</p:attrName>
                                        </p:attrNameLst>
                                      </p:cBhvr>
                                      <p:tavLst>
                                        <p:tav tm="0">
                                          <p:val>
                                            <p:fltVal val="0"/>
                                          </p:val>
                                        </p:tav>
                                        <p:tav tm="100000">
                                          <p:val>
                                            <p:strVal val="#ppt_w"/>
                                          </p:val>
                                        </p:tav>
                                      </p:tavLst>
                                    </p:anim>
                                    <p:anim calcmode="lin" valueType="num">
                                      <p:cBhvr>
                                        <p:cTn id="52" dur="500" fill="hold"/>
                                        <p:tgtEl>
                                          <p:spTgt spid="122898"/>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3" presetClass="entr" presetSubtype="16" fill="hold" grpId="0" nodeType="clickEffect">
                                  <p:stCondLst>
                                    <p:cond delay="0"/>
                                  </p:stCondLst>
                                  <p:childTnLst>
                                    <p:set>
                                      <p:cBhvr>
                                        <p:cTn id="56" dur="1" fill="hold">
                                          <p:stCondLst>
                                            <p:cond delay="0"/>
                                          </p:stCondLst>
                                        </p:cTn>
                                        <p:tgtEl>
                                          <p:spTgt spid="122899"/>
                                        </p:tgtEl>
                                        <p:attrNameLst>
                                          <p:attrName>style.visibility</p:attrName>
                                        </p:attrNameLst>
                                      </p:cBhvr>
                                      <p:to>
                                        <p:strVal val="visible"/>
                                      </p:to>
                                    </p:set>
                                    <p:anim calcmode="lin" valueType="num">
                                      <p:cBhvr>
                                        <p:cTn id="57" dur="500" fill="hold"/>
                                        <p:tgtEl>
                                          <p:spTgt spid="122899"/>
                                        </p:tgtEl>
                                        <p:attrNameLst>
                                          <p:attrName>ppt_w</p:attrName>
                                        </p:attrNameLst>
                                      </p:cBhvr>
                                      <p:tavLst>
                                        <p:tav tm="0">
                                          <p:val>
                                            <p:fltVal val="0"/>
                                          </p:val>
                                        </p:tav>
                                        <p:tav tm="100000">
                                          <p:val>
                                            <p:strVal val="#ppt_w"/>
                                          </p:val>
                                        </p:tav>
                                      </p:tavLst>
                                    </p:anim>
                                    <p:anim calcmode="lin" valueType="num">
                                      <p:cBhvr>
                                        <p:cTn id="58" dur="500" fill="hold"/>
                                        <p:tgtEl>
                                          <p:spTgt spid="122899"/>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22928"/>
                                        </p:tgtEl>
                                        <p:attrNameLst>
                                          <p:attrName>style.visibility</p:attrName>
                                        </p:attrNameLst>
                                      </p:cBhvr>
                                      <p:to>
                                        <p:strVal val="visible"/>
                                      </p:to>
                                    </p:set>
                                    <p:animEffect transition="in" filter="wipe(left)">
                                      <p:cBhvr>
                                        <p:cTn id="63" dur="500"/>
                                        <p:tgtEl>
                                          <p:spTgt spid="122928"/>
                                        </p:tgtEl>
                                      </p:cBhvr>
                                    </p:animEffect>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22900"/>
                                        </p:tgtEl>
                                        <p:attrNameLst>
                                          <p:attrName>style.visibility</p:attrName>
                                        </p:attrNameLst>
                                      </p:cBhvr>
                                      <p:to>
                                        <p:strVal val="visible"/>
                                      </p:to>
                                    </p:set>
                                    <p:animEffect transition="in" filter="wipe(left)">
                                      <p:cBhvr>
                                        <p:cTn id="67" dur="500"/>
                                        <p:tgtEl>
                                          <p:spTgt spid="12290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7" presetClass="entr" presetSubtype="2" fill="hold" grpId="0" nodeType="clickEffect">
                                  <p:stCondLst>
                                    <p:cond delay="0"/>
                                  </p:stCondLst>
                                  <p:childTnLst>
                                    <p:set>
                                      <p:cBhvr>
                                        <p:cTn id="71" dur="1" fill="hold">
                                          <p:stCondLst>
                                            <p:cond delay="0"/>
                                          </p:stCondLst>
                                        </p:cTn>
                                        <p:tgtEl>
                                          <p:spTgt spid="122902"/>
                                        </p:tgtEl>
                                        <p:attrNameLst>
                                          <p:attrName>style.visibility</p:attrName>
                                        </p:attrNameLst>
                                      </p:cBhvr>
                                      <p:to>
                                        <p:strVal val="visible"/>
                                      </p:to>
                                    </p:set>
                                    <p:anim calcmode="lin" valueType="num">
                                      <p:cBhvr additive="base">
                                        <p:cTn id="72" dur="5000" fill="hold"/>
                                        <p:tgtEl>
                                          <p:spTgt spid="122902"/>
                                        </p:tgtEl>
                                        <p:attrNameLst>
                                          <p:attrName>ppt_x</p:attrName>
                                        </p:attrNameLst>
                                      </p:cBhvr>
                                      <p:tavLst>
                                        <p:tav tm="0">
                                          <p:val>
                                            <p:strVal val="1+#ppt_w/2"/>
                                          </p:val>
                                        </p:tav>
                                        <p:tav tm="100000">
                                          <p:val>
                                            <p:strVal val="#ppt_x"/>
                                          </p:val>
                                        </p:tav>
                                      </p:tavLst>
                                    </p:anim>
                                    <p:anim calcmode="lin" valueType="num">
                                      <p:cBhvr additive="base">
                                        <p:cTn id="73" dur="5000" fill="hold"/>
                                        <p:tgtEl>
                                          <p:spTgt spid="122902"/>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7" presetClass="entr" presetSubtype="2" fill="hold" grpId="0" nodeType="clickEffect">
                                  <p:stCondLst>
                                    <p:cond delay="0"/>
                                  </p:stCondLst>
                                  <p:childTnLst>
                                    <p:set>
                                      <p:cBhvr>
                                        <p:cTn id="77" dur="1" fill="hold">
                                          <p:stCondLst>
                                            <p:cond delay="0"/>
                                          </p:stCondLst>
                                        </p:cTn>
                                        <p:tgtEl>
                                          <p:spTgt spid="122903"/>
                                        </p:tgtEl>
                                        <p:attrNameLst>
                                          <p:attrName>style.visibility</p:attrName>
                                        </p:attrNameLst>
                                      </p:cBhvr>
                                      <p:to>
                                        <p:strVal val="visible"/>
                                      </p:to>
                                    </p:set>
                                    <p:anim calcmode="lin" valueType="num">
                                      <p:cBhvr additive="base">
                                        <p:cTn id="78" dur="5000" fill="hold"/>
                                        <p:tgtEl>
                                          <p:spTgt spid="122903"/>
                                        </p:tgtEl>
                                        <p:attrNameLst>
                                          <p:attrName>ppt_x</p:attrName>
                                        </p:attrNameLst>
                                      </p:cBhvr>
                                      <p:tavLst>
                                        <p:tav tm="0">
                                          <p:val>
                                            <p:strVal val="1+#ppt_w/2"/>
                                          </p:val>
                                        </p:tav>
                                        <p:tav tm="100000">
                                          <p:val>
                                            <p:strVal val="#ppt_x"/>
                                          </p:val>
                                        </p:tav>
                                      </p:tavLst>
                                    </p:anim>
                                    <p:anim calcmode="lin" valueType="num">
                                      <p:cBhvr additive="base">
                                        <p:cTn id="79" dur="5000" fill="hold"/>
                                        <p:tgtEl>
                                          <p:spTgt spid="122903"/>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7" presetClass="entr" presetSubtype="2" fill="hold" grpId="0" nodeType="clickEffect">
                                  <p:stCondLst>
                                    <p:cond delay="0"/>
                                  </p:stCondLst>
                                  <p:childTnLst>
                                    <p:set>
                                      <p:cBhvr>
                                        <p:cTn id="83" dur="1" fill="hold">
                                          <p:stCondLst>
                                            <p:cond delay="0"/>
                                          </p:stCondLst>
                                        </p:cTn>
                                        <p:tgtEl>
                                          <p:spTgt spid="122904"/>
                                        </p:tgtEl>
                                        <p:attrNameLst>
                                          <p:attrName>style.visibility</p:attrName>
                                        </p:attrNameLst>
                                      </p:cBhvr>
                                      <p:to>
                                        <p:strVal val="visible"/>
                                      </p:to>
                                    </p:set>
                                    <p:anim calcmode="lin" valueType="num">
                                      <p:cBhvr additive="base">
                                        <p:cTn id="84" dur="5000" fill="hold"/>
                                        <p:tgtEl>
                                          <p:spTgt spid="122904"/>
                                        </p:tgtEl>
                                        <p:attrNameLst>
                                          <p:attrName>ppt_x</p:attrName>
                                        </p:attrNameLst>
                                      </p:cBhvr>
                                      <p:tavLst>
                                        <p:tav tm="0">
                                          <p:val>
                                            <p:strVal val="1+#ppt_w/2"/>
                                          </p:val>
                                        </p:tav>
                                        <p:tav tm="100000">
                                          <p:val>
                                            <p:strVal val="#ppt_x"/>
                                          </p:val>
                                        </p:tav>
                                      </p:tavLst>
                                    </p:anim>
                                    <p:anim calcmode="lin" valueType="num">
                                      <p:cBhvr additive="base">
                                        <p:cTn id="85" dur="5000" fill="hold"/>
                                        <p:tgtEl>
                                          <p:spTgt spid="122904"/>
                                        </p:tgtEl>
                                        <p:attrNameLst>
                                          <p:attrName>ppt_y</p:attrName>
                                        </p:attrNameLst>
                                      </p:cBhvr>
                                      <p:tavLst>
                                        <p:tav tm="0">
                                          <p:val>
                                            <p:strVal val="#ppt_y"/>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grpId="0" nodeType="clickEffect">
                                  <p:stCondLst>
                                    <p:cond delay="0"/>
                                  </p:stCondLst>
                                  <p:iterate type="wd">
                                    <p:tmPct val="100000"/>
                                  </p:iterate>
                                  <p:childTnLst>
                                    <p:set>
                                      <p:cBhvr>
                                        <p:cTn id="89" dur="1" fill="hold">
                                          <p:stCondLst>
                                            <p:cond delay="0"/>
                                          </p:stCondLst>
                                        </p:cTn>
                                        <p:tgtEl>
                                          <p:spTgt spid="122923"/>
                                        </p:tgtEl>
                                        <p:attrNameLst>
                                          <p:attrName>style.visibility</p:attrName>
                                        </p:attrNameLst>
                                      </p:cBhvr>
                                      <p:to>
                                        <p:strVal val="visible"/>
                                      </p:to>
                                    </p:set>
                                    <p:animEffect transition="in" filter="dissolve">
                                      <p:cBhvr>
                                        <p:cTn id="90" dur="300"/>
                                        <p:tgtEl>
                                          <p:spTgt spid="122923"/>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3" presetClass="entr" presetSubtype="16" fill="hold" nodeType="clickEffect">
                                  <p:stCondLst>
                                    <p:cond delay="0"/>
                                  </p:stCondLst>
                                  <p:childTnLst>
                                    <p:set>
                                      <p:cBhvr>
                                        <p:cTn id="94" dur="1" fill="hold">
                                          <p:stCondLst>
                                            <p:cond delay="0"/>
                                          </p:stCondLst>
                                        </p:cTn>
                                        <p:tgtEl>
                                          <p:spTgt spid="122905"/>
                                        </p:tgtEl>
                                        <p:attrNameLst>
                                          <p:attrName>style.visibility</p:attrName>
                                        </p:attrNameLst>
                                      </p:cBhvr>
                                      <p:to>
                                        <p:strVal val="visible"/>
                                      </p:to>
                                    </p:set>
                                    <p:anim calcmode="lin" valueType="num">
                                      <p:cBhvr>
                                        <p:cTn id="95" dur="500" fill="hold"/>
                                        <p:tgtEl>
                                          <p:spTgt spid="122905"/>
                                        </p:tgtEl>
                                        <p:attrNameLst>
                                          <p:attrName>ppt_w</p:attrName>
                                        </p:attrNameLst>
                                      </p:cBhvr>
                                      <p:tavLst>
                                        <p:tav tm="0">
                                          <p:val>
                                            <p:fltVal val="0"/>
                                          </p:val>
                                        </p:tav>
                                        <p:tav tm="100000">
                                          <p:val>
                                            <p:strVal val="#ppt_w"/>
                                          </p:val>
                                        </p:tav>
                                      </p:tavLst>
                                    </p:anim>
                                    <p:anim calcmode="lin" valueType="num">
                                      <p:cBhvr>
                                        <p:cTn id="96" dur="500" fill="hold"/>
                                        <p:tgtEl>
                                          <p:spTgt spid="122905"/>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4" presetClass="entr" presetSubtype="5" fill="hold" grpId="0" nodeType="clickEffect">
                                  <p:stCondLst>
                                    <p:cond delay="0"/>
                                  </p:stCondLst>
                                  <p:iterate type="wd">
                                    <p:tmPct val="100000"/>
                                  </p:iterate>
                                  <p:childTnLst>
                                    <p:set>
                                      <p:cBhvr>
                                        <p:cTn id="100" dur="1" fill="hold">
                                          <p:stCondLst>
                                            <p:cond delay="0"/>
                                          </p:stCondLst>
                                        </p:cTn>
                                        <p:tgtEl>
                                          <p:spTgt spid="122917"/>
                                        </p:tgtEl>
                                        <p:attrNameLst>
                                          <p:attrName>style.visibility</p:attrName>
                                        </p:attrNameLst>
                                      </p:cBhvr>
                                      <p:to>
                                        <p:strVal val="visible"/>
                                      </p:to>
                                    </p:set>
                                    <p:animEffect transition="in" filter="randombar(vertical)">
                                      <p:cBhvr>
                                        <p:cTn id="101" dur="300"/>
                                        <p:tgtEl>
                                          <p:spTgt spid="12291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3" presetClass="entr" presetSubtype="16" fill="hold" grpId="0" nodeType="clickEffect">
                                  <p:stCondLst>
                                    <p:cond delay="0"/>
                                  </p:stCondLst>
                                  <p:childTnLst>
                                    <p:set>
                                      <p:cBhvr>
                                        <p:cTn id="105" dur="1" fill="hold">
                                          <p:stCondLst>
                                            <p:cond delay="0"/>
                                          </p:stCondLst>
                                        </p:cTn>
                                        <p:tgtEl>
                                          <p:spTgt spid="122918"/>
                                        </p:tgtEl>
                                        <p:attrNameLst>
                                          <p:attrName>style.visibility</p:attrName>
                                        </p:attrNameLst>
                                      </p:cBhvr>
                                      <p:to>
                                        <p:strVal val="visible"/>
                                      </p:to>
                                    </p:set>
                                    <p:anim calcmode="lin" valueType="num">
                                      <p:cBhvr>
                                        <p:cTn id="106" dur="500" fill="hold"/>
                                        <p:tgtEl>
                                          <p:spTgt spid="122918"/>
                                        </p:tgtEl>
                                        <p:attrNameLst>
                                          <p:attrName>ppt_w</p:attrName>
                                        </p:attrNameLst>
                                      </p:cBhvr>
                                      <p:tavLst>
                                        <p:tav tm="0">
                                          <p:val>
                                            <p:fltVal val="0"/>
                                          </p:val>
                                        </p:tav>
                                        <p:tav tm="100000">
                                          <p:val>
                                            <p:strVal val="#ppt_w"/>
                                          </p:val>
                                        </p:tav>
                                      </p:tavLst>
                                    </p:anim>
                                    <p:anim calcmode="lin" valueType="num">
                                      <p:cBhvr>
                                        <p:cTn id="107" dur="500" fill="hold"/>
                                        <p:tgtEl>
                                          <p:spTgt spid="122918"/>
                                        </p:tgtEl>
                                        <p:attrNameLst>
                                          <p:attrName>ppt_h</p:attrName>
                                        </p:attrNameLst>
                                      </p:cBhvr>
                                      <p:tavLst>
                                        <p:tav tm="0">
                                          <p:val>
                                            <p:fltVal val="0"/>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3" presetClass="entr" presetSubtype="16" fill="hold" grpId="0" nodeType="clickEffect">
                                  <p:stCondLst>
                                    <p:cond delay="0"/>
                                  </p:stCondLst>
                                  <p:childTnLst>
                                    <p:set>
                                      <p:cBhvr>
                                        <p:cTn id="111" dur="1" fill="hold">
                                          <p:stCondLst>
                                            <p:cond delay="0"/>
                                          </p:stCondLst>
                                        </p:cTn>
                                        <p:tgtEl>
                                          <p:spTgt spid="122919"/>
                                        </p:tgtEl>
                                        <p:attrNameLst>
                                          <p:attrName>style.visibility</p:attrName>
                                        </p:attrNameLst>
                                      </p:cBhvr>
                                      <p:to>
                                        <p:strVal val="visible"/>
                                      </p:to>
                                    </p:set>
                                    <p:anim calcmode="lin" valueType="num">
                                      <p:cBhvr>
                                        <p:cTn id="112" dur="500" fill="hold"/>
                                        <p:tgtEl>
                                          <p:spTgt spid="122919"/>
                                        </p:tgtEl>
                                        <p:attrNameLst>
                                          <p:attrName>ppt_w</p:attrName>
                                        </p:attrNameLst>
                                      </p:cBhvr>
                                      <p:tavLst>
                                        <p:tav tm="0">
                                          <p:val>
                                            <p:fltVal val="0"/>
                                          </p:val>
                                        </p:tav>
                                        <p:tav tm="100000">
                                          <p:val>
                                            <p:strVal val="#ppt_w"/>
                                          </p:val>
                                        </p:tav>
                                      </p:tavLst>
                                    </p:anim>
                                    <p:anim calcmode="lin" valueType="num">
                                      <p:cBhvr>
                                        <p:cTn id="113" dur="500" fill="hold"/>
                                        <p:tgtEl>
                                          <p:spTgt spid="122919"/>
                                        </p:tgtEl>
                                        <p:attrNameLst>
                                          <p:attrName>ppt_h</p:attrName>
                                        </p:attrNameLst>
                                      </p:cBhvr>
                                      <p:tavLst>
                                        <p:tav tm="0">
                                          <p:val>
                                            <p:fltVal val="0"/>
                                          </p:val>
                                        </p:tav>
                                        <p:tav tm="100000">
                                          <p:val>
                                            <p:strVal val="#ppt_h"/>
                                          </p:val>
                                        </p:tav>
                                      </p:tavLst>
                                    </p:anim>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3" presetClass="entr" presetSubtype="16" fill="hold" grpId="0" nodeType="clickEffect">
                                  <p:stCondLst>
                                    <p:cond delay="0"/>
                                  </p:stCondLst>
                                  <p:childTnLst>
                                    <p:set>
                                      <p:cBhvr>
                                        <p:cTn id="117" dur="1" fill="hold">
                                          <p:stCondLst>
                                            <p:cond delay="0"/>
                                          </p:stCondLst>
                                        </p:cTn>
                                        <p:tgtEl>
                                          <p:spTgt spid="122920"/>
                                        </p:tgtEl>
                                        <p:attrNameLst>
                                          <p:attrName>style.visibility</p:attrName>
                                        </p:attrNameLst>
                                      </p:cBhvr>
                                      <p:to>
                                        <p:strVal val="visible"/>
                                      </p:to>
                                    </p:set>
                                    <p:anim calcmode="lin" valueType="num">
                                      <p:cBhvr>
                                        <p:cTn id="118" dur="500" fill="hold"/>
                                        <p:tgtEl>
                                          <p:spTgt spid="122920"/>
                                        </p:tgtEl>
                                        <p:attrNameLst>
                                          <p:attrName>ppt_w</p:attrName>
                                        </p:attrNameLst>
                                      </p:cBhvr>
                                      <p:tavLst>
                                        <p:tav tm="0">
                                          <p:val>
                                            <p:fltVal val="0"/>
                                          </p:val>
                                        </p:tav>
                                        <p:tav tm="100000">
                                          <p:val>
                                            <p:strVal val="#ppt_w"/>
                                          </p:val>
                                        </p:tav>
                                      </p:tavLst>
                                    </p:anim>
                                    <p:anim calcmode="lin" valueType="num">
                                      <p:cBhvr>
                                        <p:cTn id="119" dur="500" fill="hold"/>
                                        <p:tgtEl>
                                          <p:spTgt spid="122920"/>
                                        </p:tgtEl>
                                        <p:attrNameLst>
                                          <p:attrName>ppt_h</p:attrName>
                                        </p:attrNameLst>
                                      </p:cBhvr>
                                      <p:tavLst>
                                        <p:tav tm="0">
                                          <p:val>
                                            <p:fltVal val="0"/>
                                          </p:val>
                                        </p:tav>
                                        <p:tav tm="100000">
                                          <p:val>
                                            <p:strVal val="#ppt_h"/>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22927"/>
                                        </p:tgtEl>
                                        <p:attrNameLst>
                                          <p:attrName>style.visibility</p:attrName>
                                        </p:attrNameLst>
                                      </p:cBhvr>
                                      <p:to>
                                        <p:strVal val="visible"/>
                                      </p:to>
                                    </p:set>
                                    <p:animEffect transition="in" filter="wipe(left)">
                                      <p:cBhvr>
                                        <p:cTn id="124" dur="500"/>
                                        <p:tgtEl>
                                          <p:spTgt spid="122927"/>
                                        </p:tgtEl>
                                      </p:cBhvr>
                                    </p:animEffect>
                                  </p:childTnLst>
                                </p:cTn>
                              </p:par>
                            </p:childTnLst>
                          </p:cTn>
                        </p:par>
                        <p:par>
                          <p:cTn id="125" fill="hold" nodeType="afterGroup">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122921"/>
                                        </p:tgtEl>
                                        <p:attrNameLst>
                                          <p:attrName>style.visibility</p:attrName>
                                        </p:attrNameLst>
                                      </p:cBhvr>
                                      <p:to>
                                        <p:strVal val="visible"/>
                                      </p:to>
                                    </p:set>
                                    <p:animEffect transition="in" filter="wipe(left)">
                                      <p:cBhvr>
                                        <p:cTn id="128" dur="500"/>
                                        <p:tgtEl>
                                          <p:spTgt spid="122921"/>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22926"/>
                                        </p:tgtEl>
                                        <p:attrNameLst>
                                          <p:attrName>style.visibility</p:attrName>
                                        </p:attrNameLst>
                                      </p:cBhvr>
                                      <p:to>
                                        <p:strVal val="visible"/>
                                      </p:to>
                                    </p:set>
                                    <p:animEffect transition="in" filter="wipe(left)">
                                      <p:cBhvr>
                                        <p:cTn id="133" dur="500"/>
                                        <p:tgtEl>
                                          <p:spTgt spid="122926"/>
                                        </p:tgtEl>
                                      </p:cBhvr>
                                    </p:animEffect>
                                  </p:childTnLst>
                                </p:cTn>
                              </p:par>
                            </p:childTnLst>
                          </p:cTn>
                        </p:par>
                        <p:par>
                          <p:cTn id="134" fill="hold" nodeType="afterGroup">
                            <p:stCondLst>
                              <p:cond delay="500"/>
                            </p:stCondLst>
                            <p:childTnLst>
                              <p:par>
                                <p:cTn id="135" presetID="22" presetClass="entr" presetSubtype="8" fill="hold" grpId="0" nodeType="afterEffect">
                                  <p:stCondLst>
                                    <p:cond delay="0"/>
                                  </p:stCondLst>
                                  <p:childTnLst>
                                    <p:set>
                                      <p:cBhvr>
                                        <p:cTn id="136" dur="1" fill="hold">
                                          <p:stCondLst>
                                            <p:cond delay="0"/>
                                          </p:stCondLst>
                                        </p:cTn>
                                        <p:tgtEl>
                                          <p:spTgt spid="122924"/>
                                        </p:tgtEl>
                                        <p:attrNameLst>
                                          <p:attrName>style.visibility</p:attrName>
                                        </p:attrNameLst>
                                      </p:cBhvr>
                                      <p:to>
                                        <p:strVal val="visible"/>
                                      </p:to>
                                    </p:set>
                                    <p:animEffect transition="in" filter="wipe(left)">
                                      <p:cBhvr>
                                        <p:cTn id="137" dur="500"/>
                                        <p:tgtEl>
                                          <p:spTgt spid="122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animBg="1" autoUpdateAnimBg="0"/>
      <p:bldP spid="122895" grpId="0" autoUpdateAnimBg="0"/>
      <p:bldP spid="122896" grpId="0" autoUpdateAnimBg="0"/>
      <p:bldP spid="122897" grpId="0" animBg="1" autoUpdateAnimBg="0"/>
      <p:bldP spid="122898" grpId="0" animBg="1" autoUpdateAnimBg="0"/>
      <p:bldP spid="122899" grpId="0" animBg="1" autoUpdateAnimBg="0"/>
      <p:bldP spid="122900" grpId="0" autoUpdateAnimBg="0"/>
      <p:bldP spid="122901" grpId="0" autoUpdateAnimBg="0"/>
      <p:bldP spid="122902" grpId="0" animBg="1" autoUpdateAnimBg="0"/>
      <p:bldP spid="122903" grpId="0" animBg="1" autoUpdateAnimBg="0"/>
      <p:bldP spid="122904" grpId="0" animBg="1" autoUpdateAnimBg="0"/>
      <p:bldP spid="122917" grpId="0" autoUpdateAnimBg="0"/>
      <p:bldP spid="122918" grpId="0" animBg="1" autoUpdateAnimBg="0"/>
      <p:bldP spid="122919" grpId="0" animBg="1" autoUpdateAnimBg="0"/>
      <p:bldP spid="122920" grpId="0" animBg="1" autoUpdateAnimBg="0"/>
      <p:bldP spid="122921" grpId="0" autoUpdateAnimBg="0"/>
      <p:bldP spid="122922" grpId="0" animBg="1" autoUpdateAnimBg="0"/>
      <p:bldP spid="122923" grpId="0" animBg="1" autoUpdateAnimBg="0"/>
      <p:bldP spid="122924" grpId="0" autoUpdateAnimBg="0"/>
      <p:bldP spid="122925" grpId="0" autoUpdateAnimBg="0"/>
      <p:bldP spid="122926" grpId="0" autoUpdateAnimBg="0"/>
      <p:bldP spid="122927" grpId="0" autoUpdateAnimBg="0"/>
      <p:bldP spid="122928"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a:extLst>
              <a:ext uri="{FF2B5EF4-FFF2-40B4-BE49-F238E27FC236}">
                <a16:creationId xmlns:a16="http://schemas.microsoft.com/office/drawing/2014/main" id="{17A83231-7124-4EAF-9C51-CB89685D4A5D}"/>
              </a:ext>
            </a:extLst>
          </p:cNvPr>
          <p:cNvSpPr txBox="1">
            <a:spLocks noChangeArrowheads="1"/>
          </p:cNvSpPr>
          <p:nvPr/>
        </p:nvSpPr>
        <p:spPr bwMode="auto">
          <a:xfrm>
            <a:off x="171450" y="323850"/>
            <a:ext cx="2041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电动势</a:t>
            </a:r>
          </a:p>
        </p:txBody>
      </p:sp>
      <p:grpSp>
        <p:nvGrpSpPr>
          <p:cNvPr id="106499" name="Group 3">
            <a:extLst>
              <a:ext uri="{FF2B5EF4-FFF2-40B4-BE49-F238E27FC236}">
                <a16:creationId xmlns:a16="http://schemas.microsoft.com/office/drawing/2014/main" id="{7469EDEA-DA44-4417-9D6A-15475B28AE98}"/>
              </a:ext>
            </a:extLst>
          </p:cNvPr>
          <p:cNvGrpSpPr>
            <a:grpSpLocks/>
          </p:cNvGrpSpPr>
          <p:nvPr/>
        </p:nvGrpSpPr>
        <p:grpSpPr bwMode="auto">
          <a:xfrm>
            <a:off x="6116638" y="304800"/>
            <a:ext cx="2474912" cy="1752600"/>
            <a:chOff x="864" y="1584"/>
            <a:chExt cx="1824" cy="1104"/>
          </a:xfrm>
        </p:grpSpPr>
        <p:sp>
          <p:nvSpPr>
            <p:cNvPr id="4177" name="Line 4">
              <a:extLst>
                <a:ext uri="{FF2B5EF4-FFF2-40B4-BE49-F238E27FC236}">
                  <a16:creationId xmlns:a16="http://schemas.microsoft.com/office/drawing/2014/main" id="{5984A86E-C486-4CBB-B5FE-E28FCC54DD5D}"/>
                </a:ext>
              </a:extLst>
            </p:cNvPr>
            <p:cNvSpPr>
              <a:spLocks noChangeShapeType="1"/>
            </p:cNvSpPr>
            <p:nvPr/>
          </p:nvSpPr>
          <p:spPr bwMode="auto">
            <a:xfrm flipH="1">
              <a:off x="864" y="2688"/>
              <a:ext cx="4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8" name="Line 5">
              <a:extLst>
                <a:ext uri="{FF2B5EF4-FFF2-40B4-BE49-F238E27FC236}">
                  <a16:creationId xmlns:a16="http://schemas.microsoft.com/office/drawing/2014/main" id="{5CB7B69C-5A81-4D73-B9BA-29F738F3CA29}"/>
                </a:ext>
              </a:extLst>
            </p:cNvPr>
            <p:cNvSpPr>
              <a:spLocks noChangeShapeType="1"/>
            </p:cNvSpPr>
            <p:nvPr/>
          </p:nvSpPr>
          <p:spPr bwMode="auto">
            <a:xfrm flipH="1">
              <a:off x="2256" y="2688"/>
              <a:ext cx="43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9" name="Line 6">
              <a:extLst>
                <a:ext uri="{FF2B5EF4-FFF2-40B4-BE49-F238E27FC236}">
                  <a16:creationId xmlns:a16="http://schemas.microsoft.com/office/drawing/2014/main" id="{082F544E-9766-497E-93D3-D399188E570F}"/>
                </a:ext>
              </a:extLst>
            </p:cNvPr>
            <p:cNvSpPr>
              <a:spLocks noChangeShapeType="1"/>
            </p:cNvSpPr>
            <p:nvPr/>
          </p:nvSpPr>
          <p:spPr bwMode="auto">
            <a:xfrm>
              <a:off x="864" y="1584"/>
              <a:ext cx="1824"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0" name="Line 7">
              <a:extLst>
                <a:ext uri="{FF2B5EF4-FFF2-40B4-BE49-F238E27FC236}">
                  <a16:creationId xmlns:a16="http://schemas.microsoft.com/office/drawing/2014/main" id="{A3155AF3-7305-45E7-823A-6901942902DD}"/>
                </a:ext>
              </a:extLst>
            </p:cNvPr>
            <p:cNvSpPr>
              <a:spLocks noChangeShapeType="1"/>
            </p:cNvSpPr>
            <p:nvPr/>
          </p:nvSpPr>
          <p:spPr bwMode="auto">
            <a:xfrm>
              <a:off x="864" y="1584"/>
              <a:ext cx="0" cy="110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81" name="Line 8">
              <a:extLst>
                <a:ext uri="{FF2B5EF4-FFF2-40B4-BE49-F238E27FC236}">
                  <a16:creationId xmlns:a16="http://schemas.microsoft.com/office/drawing/2014/main" id="{A4973327-21B5-45BE-AB5D-863C5DF5FDA0}"/>
                </a:ext>
              </a:extLst>
            </p:cNvPr>
            <p:cNvSpPr>
              <a:spLocks noChangeShapeType="1"/>
            </p:cNvSpPr>
            <p:nvPr/>
          </p:nvSpPr>
          <p:spPr bwMode="auto">
            <a:xfrm>
              <a:off x="2688" y="1584"/>
              <a:ext cx="0" cy="110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06505" name="Object 9">
            <a:extLst>
              <a:ext uri="{FF2B5EF4-FFF2-40B4-BE49-F238E27FC236}">
                <a16:creationId xmlns:a16="http://schemas.microsoft.com/office/drawing/2014/main" id="{B1EBC885-E803-45C8-851F-A191382211A0}"/>
              </a:ext>
            </a:extLst>
          </p:cNvPr>
          <p:cNvGraphicFramePr>
            <a:graphicFrameLocks/>
          </p:cNvGraphicFramePr>
          <p:nvPr/>
        </p:nvGraphicFramePr>
        <p:xfrm>
          <a:off x="6530975" y="652463"/>
          <a:ext cx="280988" cy="306387"/>
        </p:xfrm>
        <a:graphic>
          <a:graphicData uri="http://schemas.openxmlformats.org/presentationml/2006/ole">
            <mc:AlternateContent xmlns:mc="http://schemas.openxmlformats.org/markup-compatibility/2006">
              <mc:Choice xmlns:v="urn:schemas-microsoft-com:vml" Requires="v">
                <p:oleObj spid="_x0000_s4182" name="公式" r:id="rId3" imgW="171534" imgH="200070" progId="Equation.3">
                  <p:embed/>
                </p:oleObj>
              </mc:Choice>
              <mc:Fallback>
                <p:oleObj name="公式" r:id="rId3" imgW="171534" imgH="200070"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975" y="652463"/>
                        <a:ext cx="2809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06" name="Object 10">
            <a:extLst>
              <a:ext uri="{FF2B5EF4-FFF2-40B4-BE49-F238E27FC236}">
                <a16:creationId xmlns:a16="http://schemas.microsoft.com/office/drawing/2014/main" id="{838CACFB-5489-443A-B689-631DF62D6E0B}"/>
              </a:ext>
            </a:extLst>
          </p:cNvPr>
          <p:cNvGraphicFramePr>
            <a:graphicFrameLocks/>
          </p:cNvGraphicFramePr>
          <p:nvPr/>
        </p:nvGraphicFramePr>
        <p:xfrm>
          <a:off x="7942263" y="650875"/>
          <a:ext cx="280987" cy="292100"/>
        </p:xfrm>
        <a:graphic>
          <a:graphicData uri="http://schemas.openxmlformats.org/presentationml/2006/ole">
            <mc:AlternateContent xmlns:mc="http://schemas.openxmlformats.org/markup-compatibility/2006">
              <mc:Choice xmlns:v="urn:schemas-microsoft-com:vml" Requires="v">
                <p:oleObj spid="_x0000_s4183" name="公式" r:id="rId5" imgW="171534" imgH="200070" progId="Equation.3">
                  <p:embed/>
                </p:oleObj>
              </mc:Choice>
              <mc:Fallback>
                <p:oleObj name="公式" r:id="rId5" imgW="171534" imgH="200070" progId="Equation.3">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2263" y="650875"/>
                        <a:ext cx="2809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7" name="Rectangle 11">
            <a:extLst>
              <a:ext uri="{FF2B5EF4-FFF2-40B4-BE49-F238E27FC236}">
                <a16:creationId xmlns:a16="http://schemas.microsoft.com/office/drawing/2014/main" id="{120A026E-5ABD-4108-B0BA-CD6F0E7BB1F0}"/>
              </a:ext>
            </a:extLst>
          </p:cNvPr>
          <p:cNvSpPr>
            <a:spLocks noChangeArrowheads="1"/>
          </p:cNvSpPr>
          <p:nvPr/>
        </p:nvSpPr>
        <p:spPr bwMode="auto">
          <a:xfrm>
            <a:off x="7924800" y="1066800"/>
            <a:ext cx="304800" cy="2057400"/>
          </a:xfrm>
          <a:prstGeom prst="rect">
            <a:avLst/>
          </a:prstGeom>
          <a:gradFill rotWithShape="0">
            <a:gsLst>
              <a:gs pos="0">
                <a:srgbClr val="005E76"/>
              </a:gs>
              <a:gs pos="5000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08" name="Rectangle 12">
            <a:extLst>
              <a:ext uri="{FF2B5EF4-FFF2-40B4-BE49-F238E27FC236}">
                <a16:creationId xmlns:a16="http://schemas.microsoft.com/office/drawing/2014/main" id="{F38C58C1-932E-4B31-B65D-03AFEBDD8D84}"/>
              </a:ext>
            </a:extLst>
          </p:cNvPr>
          <p:cNvSpPr>
            <a:spLocks noChangeArrowheads="1"/>
          </p:cNvSpPr>
          <p:nvPr/>
        </p:nvSpPr>
        <p:spPr bwMode="auto">
          <a:xfrm>
            <a:off x="6553200" y="1066800"/>
            <a:ext cx="304800" cy="2057400"/>
          </a:xfrm>
          <a:prstGeom prst="rect">
            <a:avLst/>
          </a:prstGeom>
          <a:gradFill rotWithShape="0">
            <a:gsLst>
              <a:gs pos="0">
                <a:srgbClr val="005E76"/>
              </a:gs>
              <a:gs pos="5000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6509" name="Object 13">
            <a:extLst>
              <a:ext uri="{FF2B5EF4-FFF2-40B4-BE49-F238E27FC236}">
                <a16:creationId xmlns:a16="http://schemas.microsoft.com/office/drawing/2014/main" id="{A897118C-3325-4B03-BC12-2A277E5D758F}"/>
              </a:ext>
            </a:extLst>
          </p:cNvPr>
          <p:cNvGraphicFramePr>
            <a:graphicFrameLocks/>
          </p:cNvGraphicFramePr>
          <p:nvPr/>
        </p:nvGraphicFramePr>
        <p:xfrm>
          <a:off x="6530975" y="3384550"/>
          <a:ext cx="1892300" cy="420688"/>
        </p:xfrm>
        <a:graphic>
          <a:graphicData uri="http://schemas.openxmlformats.org/presentationml/2006/ole">
            <mc:AlternateContent xmlns:mc="http://schemas.openxmlformats.org/markup-compatibility/2006">
              <mc:Choice xmlns:v="urn:schemas-microsoft-com:vml" Requires="v">
                <p:oleObj spid="_x0000_s4184" name="公式" r:id="rId7" imgW="1800166" imgH="314280" progId="Equation.3">
                  <p:embed/>
                </p:oleObj>
              </mc:Choice>
              <mc:Fallback>
                <p:oleObj name="公式" r:id="rId7" imgW="1800166" imgH="314280"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0975" y="3384550"/>
                        <a:ext cx="18923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0" name="Line 14">
            <a:extLst>
              <a:ext uri="{FF2B5EF4-FFF2-40B4-BE49-F238E27FC236}">
                <a16:creationId xmlns:a16="http://schemas.microsoft.com/office/drawing/2014/main" id="{92858EBE-EB4B-45EE-B1BC-D4D45354D37A}"/>
              </a:ext>
            </a:extLst>
          </p:cNvPr>
          <p:cNvSpPr>
            <a:spLocks noChangeShapeType="1"/>
          </p:cNvSpPr>
          <p:nvPr/>
        </p:nvSpPr>
        <p:spPr bwMode="auto">
          <a:xfrm flipV="1">
            <a:off x="5962650" y="914400"/>
            <a:ext cx="0" cy="83820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11" name="Object 15">
            <a:extLst>
              <a:ext uri="{FF2B5EF4-FFF2-40B4-BE49-F238E27FC236}">
                <a16:creationId xmlns:a16="http://schemas.microsoft.com/office/drawing/2014/main" id="{B1219E9D-FA1B-4414-8807-D37C96E32EEE}"/>
              </a:ext>
            </a:extLst>
          </p:cNvPr>
          <p:cNvGraphicFramePr>
            <a:graphicFrameLocks/>
          </p:cNvGraphicFramePr>
          <p:nvPr/>
        </p:nvGraphicFramePr>
        <p:xfrm>
          <a:off x="5808663" y="442913"/>
          <a:ext cx="201612" cy="292100"/>
        </p:xfrm>
        <a:graphic>
          <a:graphicData uri="http://schemas.openxmlformats.org/presentationml/2006/ole">
            <mc:AlternateContent xmlns:mc="http://schemas.openxmlformats.org/markup-compatibility/2006">
              <mc:Choice xmlns:v="urn:schemas-microsoft-com:vml" Requires="v">
                <p:oleObj spid="_x0000_s4185" name="公式" r:id="rId9" imgW="95357" imgH="200070" progId="Equation.3">
                  <p:embed/>
                </p:oleObj>
              </mc:Choice>
              <mc:Fallback>
                <p:oleObj name="公式" r:id="rId9" imgW="95357" imgH="200070" progId="Equation.3">
                  <p:embed/>
                  <p:pic>
                    <p:nvPicPr>
                      <p:cNvPr id="0"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8663" y="442913"/>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2" name="Line 16">
            <a:extLst>
              <a:ext uri="{FF2B5EF4-FFF2-40B4-BE49-F238E27FC236}">
                <a16:creationId xmlns:a16="http://schemas.microsoft.com/office/drawing/2014/main" id="{82C47508-0751-4088-A0E6-B1CF6E6681A9}"/>
              </a:ext>
            </a:extLst>
          </p:cNvPr>
          <p:cNvSpPr>
            <a:spLocks noChangeShapeType="1"/>
          </p:cNvSpPr>
          <p:nvPr/>
        </p:nvSpPr>
        <p:spPr bwMode="auto">
          <a:xfrm flipH="1">
            <a:off x="6934200" y="2057400"/>
            <a:ext cx="381000" cy="0"/>
          </a:xfrm>
          <a:prstGeom prst="line">
            <a:avLst/>
          </a:prstGeom>
          <a:noFill/>
          <a:ln w="508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3" name="Rectangle 17">
            <a:extLst>
              <a:ext uri="{FF2B5EF4-FFF2-40B4-BE49-F238E27FC236}">
                <a16:creationId xmlns:a16="http://schemas.microsoft.com/office/drawing/2014/main" id="{876CCCC4-B34F-4566-B164-5AA9C8FBF646}"/>
              </a:ext>
            </a:extLst>
          </p:cNvPr>
          <p:cNvSpPr>
            <a:spLocks noChangeArrowheads="1"/>
          </p:cNvSpPr>
          <p:nvPr/>
        </p:nvSpPr>
        <p:spPr bwMode="auto">
          <a:xfrm>
            <a:off x="6324600" y="549275"/>
            <a:ext cx="2133600" cy="2855913"/>
          </a:xfrm>
          <a:prstGeom prst="rect">
            <a:avLst/>
          </a:prstGeom>
          <a:noFill/>
          <a:ln w="9525">
            <a:solidFill>
              <a:srgbClr val="FFFF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14" name="Text Box 18">
            <a:extLst>
              <a:ext uri="{FF2B5EF4-FFF2-40B4-BE49-F238E27FC236}">
                <a16:creationId xmlns:a16="http://schemas.microsoft.com/office/drawing/2014/main" id="{0A56AA6A-A971-4545-910C-5E7010FD5690}"/>
              </a:ext>
            </a:extLst>
          </p:cNvPr>
          <p:cNvSpPr txBox="1">
            <a:spLocks noChangeArrowheads="1"/>
          </p:cNvSpPr>
          <p:nvPr/>
        </p:nvSpPr>
        <p:spPr bwMode="auto">
          <a:xfrm>
            <a:off x="6908800" y="2914650"/>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a:solidFill>
                  <a:schemeClr val="bg1"/>
                </a:solidFill>
                <a:latin typeface="Times New Roman" panose="02020603050405020304" pitchFamily="18" charset="0"/>
                <a:ea typeface="楷体_GB2312" pitchFamily="49" charset="-122"/>
              </a:rPr>
              <a:t>电源</a:t>
            </a:r>
          </a:p>
        </p:txBody>
      </p:sp>
      <p:sp>
        <p:nvSpPr>
          <p:cNvPr id="106515" name="Line 19">
            <a:extLst>
              <a:ext uri="{FF2B5EF4-FFF2-40B4-BE49-F238E27FC236}">
                <a16:creationId xmlns:a16="http://schemas.microsoft.com/office/drawing/2014/main" id="{98FEF3EC-0F95-4A4E-A664-5FCBA24FF4AA}"/>
              </a:ext>
            </a:extLst>
          </p:cNvPr>
          <p:cNvSpPr>
            <a:spLocks noChangeShapeType="1"/>
          </p:cNvSpPr>
          <p:nvPr/>
        </p:nvSpPr>
        <p:spPr bwMode="auto">
          <a:xfrm flipH="1">
            <a:off x="7010400" y="1600200"/>
            <a:ext cx="762000" cy="0"/>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16" name="Object 20">
            <a:extLst>
              <a:ext uri="{FF2B5EF4-FFF2-40B4-BE49-F238E27FC236}">
                <a16:creationId xmlns:a16="http://schemas.microsoft.com/office/drawing/2014/main" id="{5E1BBB67-855F-40C0-8A33-E6FE7847EF2D}"/>
              </a:ext>
            </a:extLst>
          </p:cNvPr>
          <p:cNvGraphicFramePr>
            <a:graphicFrameLocks/>
          </p:cNvGraphicFramePr>
          <p:nvPr/>
        </p:nvGraphicFramePr>
        <p:xfrm>
          <a:off x="7234238" y="1035050"/>
          <a:ext cx="420687" cy="457200"/>
        </p:xfrm>
        <a:graphic>
          <a:graphicData uri="http://schemas.openxmlformats.org/presentationml/2006/ole">
            <mc:AlternateContent xmlns:mc="http://schemas.openxmlformats.org/markup-compatibility/2006">
              <mc:Choice xmlns:v="urn:schemas-microsoft-com:vml" Requires="v">
                <p:oleObj spid="_x0000_s4186" name="公式" r:id="rId11" imgW="314435" imgH="352350" progId="Equation.3">
                  <p:embed/>
                </p:oleObj>
              </mc:Choice>
              <mc:Fallback>
                <p:oleObj name="公式" r:id="rId11" imgW="314435" imgH="352350" progId="Equation.3">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4238" y="1035050"/>
                        <a:ext cx="4206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7" name="Text Box 21">
            <a:extLst>
              <a:ext uri="{FF2B5EF4-FFF2-40B4-BE49-F238E27FC236}">
                <a16:creationId xmlns:a16="http://schemas.microsoft.com/office/drawing/2014/main" id="{30612825-50FF-4E8E-871C-B647F27F036D}"/>
              </a:ext>
            </a:extLst>
          </p:cNvPr>
          <p:cNvSpPr txBox="1">
            <a:spLocks noChangeArrowheads="1"/>
          </p:cNvSpPr>
          <p:nvPr/>
        </p:nvSpPr>
        <p:spPr bwMode="auto">
          <a:xfrm>
            <a:off x="746125" y="1196975"/>
            <a:ext cx="50419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将单位正电荷从电源负极推向电源正极的过程中，非静电力所作的功</a:t>
            </a:r>
          </a:p>
        </p:txBody>
      </p:sp>
      <p:sp>
        <p:nvSpPr>
          <p:cNvPr id="106518" name="Text Box 22">
            <a:extLst>
              <a:ext uri="{FF2B5EF4-FFF2-40B4-BE49-F238E27FC236}">
                <a16:creationId xmlns:a16="http://schemas.microsoft.com/office/drawing/2014/main" id="{2C4EC5C4-DB95-477E-BA1D-AF84C766572D}"/>
              </a:ext>
            </a:extLst>
          </p:cNvPr>
          <p:cNvSpPr txBox="1">
            <a:spLocks noChangeArrowheads="1"/>
          </p:cNvSpPr>
          <p:nvPr/>
        </p:nvSpPr>
        <p:spPr bwMode="auto">
          <a:xfrm>
            <a:off x="746125" y="831850"/>
            <a:ext cx="1660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定义</a:t>
            </a:r>
          </a:p>
        </p:txBody>
      </p:sp>
      <p:graphicFrame>
        <p:nvGraphicFramePr>
          <p:cNvPr id="106519" name="Object 23">
            <a:extLst>
              <a:ext uri="{FF2B5EF4-FFF2-40B4-BE49-F238E27FC236}">
                <a16:creationId xmlns:a16="http://schemas.microsoft.com/office/drawing/2014/main" id="{023DCD68-1D4B-4F4E-AB2E-9C7F6625EB6E}"/>
              </a:ext>
            </a:extLst>
          </p:cNvPr>
          <p:cNvGraphicFramePr>
            <a:graphicFrameLocks/>
          </p:cNvGraphicFramePr>
          <p:nvPr/>
        </p:nvGraphicFramePr>
        <p:xfrm>
          <a:off x="1271588" y="2279650"/>
          <a:ext cx="1042987" cy="900113"/>
        </p:xfrm>
        <a:graphic>
          <a:graphicData uri="http://schemas.openxmlformats.org/presentationml/2006/ole">
            <mc:AlternateContent xmlns:mc="http://schemas.openxmlformats.org/markup-compatibility/2006">
              <mc:Choice xmlns:v="urn:schemas-microsoft-com:vml" Requires="v">
                <p:oleObj spid="_x0000_s4187" name="公式" r:id="rId13" imgW="933579" imgH="809730" progId="Equation.3">
                  <p:embed/>
                </p:oleObj>
              </mc:Choice>
              <mc:Fallback>
                <p:oleObj name="公式" r:id="rId13" imgW="933579" imgH="809730" progId="Equation.3">
                  <p:embed/>
                  <p:pic>
                    <p:nvPicPr>
                      <p:cNvPr id="0" name="Object 2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1588" y="2279650"/>
                        <a:ext cx="1042987" cy="9001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0" name="AutoShape 24">
            <a:extLst>
              <a:ext uri="{FF2B5EF4-FFF2-40B4-BE49-F238E27FC236}">
                <a16:creationId xmlns:a16="http://schemas.microsoft.com/office/drawing/2014/main" id="{B053558B-F2E6-435F-9D3B-1DDD68917D1A}"/>
              </a:ext>
            </a:extLst>
          </p:cNvPr>
          <p:cNvSpPr>
            <a:spLocks noChangeArrowheads="1"/>
          </p:cNvSpPr>
          <p:nvPr/>
        </p:nvSpPr>
        <p:spPr bwMode="auto">
          <a:xfrm>
            <a:off x="2647950" y="2555875"/>
            <a:ext cx="838200" cy="365125"/>
          </a:xfrm>
          <a:prstGeom prst="leftRightArrow">
            <a:avLst>
              <a:gd name="adj1" fmla="val 50000"/>
              <a:gd name="adj2" fmla="val 4591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6521" name="Object 25">
            <a:extLst>
              <a:ext uri="{FF2B5EF4-FFF2-40B4-BE49-F238E27FC236}">
                <a16:creationId xmlns:a16="http://schemas.microsoft.com/office/drawing/2014/main" id="{91D78072-0E3C-4629-951F-C9B690644026}"/>
              </a:ext>
            </a:extLst>
          </p:cNvPr>
          <p:cNvGraphicFramePr>
            <a:graphicFrameLocks/>
          </p:cNvGraphicFramePr>
          <p:nvPr/>
        </p:nvGraphicFramePr>
        <p:xfrm>
          <a:off x="3846513" y="2233613"/>
          <a:ext cx="1181100" cy="900112"/>
        </p:xfrm>
        <a:graphic>
          <a:graphicData uri="http://schemas.openxmlformats.org/presentationml/2006/ole">
            <mc:AlternateContent xmlns:mc="http://schemas.openxmlformats.org/markup-compatibility/2006">
              <mc:Choice xmlns:v="urn:schemas-microsoft-com:vml" Requires="v">
                <p:oleObj spid="_x0000_s4188" name="公式" r:id="rId15" imgW="1076210" imgH="809730" progId="Equation.3">
                  <p:embed/>
                </p:oleObj>
              </mc:Choice>
              <mc:Fallback>
                <p:oleObj name="公式" r:id="rId15" imgW="1076210" imgH="809730" progId="Equation.3">
                  <p:embed/>
                  <p:pic>
                    <p:nvPicPr>
                      <p:cNvPr id="0" name="Object 2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46513" y="2233613"/>
                        <a:ext cx="1181100" cy="9001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2" name="Text Box 26">
            <a:extLst>
              <a:ext uri="{FF2B5EF4-FFF2-40B4-BE49-F238E27FC236}">
                <a16:creationId xmlns:a16="http://schemas.microsoft.com/office/drawing/2014/main" id="{3BCFF8D1-BD3C-41E6-873C-09A7313C7A77}"/>
              </a:ext>
            </a:extLst>
          </p:cNvPr>
          <p:cNvSpPr txBox="1">
            <a:spLocks noChangeArrowheads="1"/>
          </p:cNvSpPr>
          <p:nvPr/>
        </p:nvSpPr>
        <p:spPr bwMode="auto">
          <a:xfrm>
            <a:off x="895350" y="3308350"/>
            <a:ext cx="556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cs typeface="Times New Roman" panose="02020603050405020304" pitchFamily="18" charset="0"/>
              </a:rPr>
              <a:t> </a:t>
            </a:r>
            <a:r>
              <a:rPr kumimoji="1" lang="zh-CN" altLang="en-US" sz="2400" b="1">
                <a:solidFill>
                  <a:schemeClr val="bg1"/>
                </a:solidFill>
                <a:latin typeface="宋体" panose="02010600030101010101" pitchFamily="2" charset="-122"/>
              </a:rPr>
              <a:t>表征了电源非静电力作功本领的大小</a:t>
            </a:r>
          </a:p>
        </p:txBody>
      </p:sp>
      <p:sp>
        <p:nvSpPr>
          <p:cNvPr id="106523" name="Text Box 27">
            <a:extLst>
              <a:ext uri="{FF2B5EF4-FFF2-40B4-BE49-F238E27FC236}">
                <a16:creationId xmlns:a16="http://schemas.microsoft.com/office/drawing/2014/main" id="{C8F4E5E5-6525-4BD3-9BAB-3FB63AF0970A}"/>
              </a:ext>
            </a:extLst>
          </p:cNvPr>
          <p:cNvSpPr txBox="1">
            <a:spLocks noChangeArrowheads="1"/>
          </p:cNvSpPr>
          <p:nvPr/>
        </p:nvSpPr>
        <p:spPr bwMode="auto">
          <a:xfrm>
            <a:off x="1047750" y="3857625"/>
            <a:ext cx="84010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反映电源将其它形式的能量转化为电 能本领的大小</a:t>
            </a:r>
          </a:p>
        </p:txBody>
      </p:sp>
      <p:sp>
        <p:nvSpPr>
          <p:cNvPr id="106524" name="Text Box 28">
            <a:extLst>
              <a:ext uri="{FF2B5EF4-FFF2-40B4-BE49-F238E27FC236}">
                <a16:creationId xmlns:a16="http://schemas.microsoft.com/office/drawing/2014/main" id="{D3BE30DB-802C-46F0-BE8E-B89C7C5AE7F2}"/>
              </a:ext>
            </a:extLst>
          </p:cNvPr>
          <p:cNvSpPr txBox="1">
            <a:spLocks noChangeArrowheads="1"/>
          </p:cNvSpPr>
          <p:nvPr/>
        </p:nvSpPr>
        <p:spPr bwMode="auto">
          <a:xfrm>
            <a:off x="742950" y="4456113"/>
            <a:ext cx="229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非静电性场强</a:t>
            </a:r>
          </a:p>
        </p:txBody>
      </p:sp>
      <p:graphicFrame>
        <p:nvGraphicFramePr>
          <p:cNvPr id="106525" name="Object 29">
            <a:extLst>
              <a:ext uri="{FF2B5EF4-FFF2-40B4-BE49-F238E27FC236}">
                <a16:creationId xmlns:a16="http://schemas.microsoft.com/office/drawing/2014/main" id="{9960CAC6-0631-447E-A5D7-E9402C0C5295}"/>
              </a:ext>
            </a:extLst>
          </p:cNvPr>
          <p:cNvGraphicFramePr>
            <a:graphicFrameLocks/>
          </p:cNvGraphicFramePr>
          <p:nvPr/>
        </p:nvGraphicFramePr>
        <p:xfrm>
          <a:off x="3735388" y="4478338"/>
          <a:ext cx="1676400" cy="457200"/>
        </p:xfrm>
        <a:graphic>
          <a:graphicData uri="http://schemas.openxmlformats.org/presentationml/2006/ole">
            <mc:AlternateContent xmlns:mc="http://schemas.openxmlformats.org/markup-compatibility/2006">
              <mc:Choice xmlns:v="urn:schemas-microsoft-com:vml" Requires="v">
                <p:oleObj spid="_x0000_s4189" name="公式" r:id="rId17" imgW="1571633" imgH="352350" progId="Equation.3">
                  <p:embed/>
                </p:oleObj>
              </mc:Choice>
              <mc:Fallback>
                <p:oleObj name="公式" r:id="rId17" imgW="1571633" imgH="352350" progId="Equation.3">
                  <p:embed/>
                  <p:pic>
                    <p:nvPicPr>
                      <p:cNvPr id="0" name="Object 2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35388" y="4478338"/>
                        <a:ext cx="1676400" cy="4572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6" name="Object 30">
            <a:extLst>
              <a:ext uri="{FF2B5EF4-FFF2-40B4-BE49-F238E27FC236}">
                <a16:creationId xmlns:a16="http://schemas.microsoft.com/office/drawing/2014/main" id="{64F280BA-439A-4FF1-9B8D-AF950AA8DF28}"/>
              </a:ext>
            </a:extLst>
          </p:cNvPr>
          <p:cNvGraphicFramePr>
            <a:graphicFrameLocks/>
          </p:cNvGraphicFramePr>
          <p:nvPr/>
        </p:nvGraphicFramePr>
        <p:xfrm>
          <a:off x="1122363" y="5160963"/>
          <a:ext cx="2070100" cy="684212"/>
        </p:xfrm>
        <a:graphic>
          <a:graphicData uri="http://schemas.openxmlformats.org/presentationml/2006/ole">
            <mc:AlternateContent xmlns:mc="http://schemas.openxmlformats.org/markup-compatibility/2006">
              <mc:Choice xmlns:v="urn:schemas-microsoft-com:vml" Requires="v">
                <p:oleObj spid="_x0000_s4190" name="公式" r:id="rId19" imgW="1962246" imgH="581040" progId="Equation.3">
                  <p:embed/>
                </p:oleObj>
              </mc:Choice>
              <mc:Fallback>
                <p:oleObj name="公式" r:id="rId19" imgW="1962246" imgH="581040" progId="Equation.3">
                  <p:embed/>
                  <p:pic>
                    <p:nvPicPr>
                      <p:cNvPr id="0" name="Object 3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22363" y="5160963"/>
                        <a:ext cx="207010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7" name="Object 31">
            <a:extLst>
              <a:ext uri="{FF2B5EF4-FFF2-40B4-BE49-F238E27FC236}">
                <a16:creationId xmlns:a16="http://schemas.microsoft.com/office/drawing/2014/main" id="{0625DFC6-B08F-4373-AF7C-8FBD48770292}"/>
              </a:ext>
            </a:extLst>
          </p:cNvPr>
          <p:cNvGraphicFramePr>
            <a:graphicFrameLocks/>
          </p:cNvGraphicFramePr>
          <p:nvPr/>
        </p:nvGraphicFramePr>
        <p:xfrm>
          <a:off x="3263900" y="5149850"/>
          <a:ext cx="1790700" cy="684213"/>
        </p:xfrm>
        <a:graphic>
          <a:graphicData uri="http://schemas.openxmlformats.org/presentationml/2006/ole">
            <mc:AlternateContent xmlns:mc="http://schemas.openxmlformats.org/markup-compatibility/2006">
              <mc:Choice xmlns:v="urn:schemas-microsoft-com:vml" Requires="v">
                <p:oleObj spid="_x0000_s4191" name="公式" r:id="rId21" imgW="1685900" imgH="581040" progId="Equation.3">
                  <p:embed/>
                </p:oleObj>
              </mc:Choice>
              <mc:Fallback>
                <p:oleObj name="公式" r:id="rId21" imgW="1685900" imgH="581040" progId="Equation.3">
                  <p:embed/>
                  <p:pic>
                    <p:nvPicPr>
                      <p:cNvPr id="0" name="Object 3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63900" y="5149850"/>
                        <a:ext cx="179070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8" name="Object 32">
            <a:extLst>
              <a:ext uri="{FF2B5EF4-FFF2-40B4-BE49-F238E27FC236}">
                <a16:creationId xmlns:a16="http://schemas.microsoft.com/office/drawing/2014/main" id="{F16A6439-0996-45F6-9820-4114013468EF}"/>
              </a:ext>
            </a:extLst>
          </p:cNvPr>
          <p:cNvGraphicFramePr>
            <a:graphicFrameLocks/>
          </p:cNvGraphicFramePr>
          <p:nvPr/>
        </p:nvGraphicFramePr>
        <p:xfrm>
          <a:off x="6294438" y="5145088"/>
          <a:ext cx="1857375" cy="687387"/>
        </p:xfrm>
        <a:graphic>
          <a:graphicData uri="http://schemas.openxmlformats.org/presentationml/2006/ole">
            <mc:AlternateContent xmlns:mc="http://schemas.openxmlformats.org/markup-compatibility/2006">
              <mc:Choice xmlns:v="urn:schemas-microsoft-com:vml" Requires="v">
                <p:oleObj spid="_x0000_s4192" name="公式" r:id="rId23" imgW="1762077" imgH="581040" progId="Equation.3">
                  <p:embed/>
                </p:oleObj>
              </mc:Choice>
              <mc:Fallback>
                <p:oleObj name="公式" r:id="rId23" imgW="1762077" imgH="581040" progId="Equation.3">
                  <p:embed/>
                  <p:pic>
                    <p:nvPicPr>
                      <p:cNvPr id="0" name="Object 3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94438" y="5145088"/>
                        <a:ext cx="185737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29" name="AutoShape 33">
            <a:extLst>
              <a:ext uri="{FF2B5EF4-FFF2-40B4-BE49-F238E27FC236}">
                <a16:creationId xmlns:a16="http://schemas.microsoft.com/office/drawing/2014/main" id="{429823D1-1EC8-4C18-A4C4-DE7D9C25BE4E}"/>
              </a:ext>
            </a:extLst>
          </p:cNvPr>
          <p:cNvSpPr>
            <a:spLocks noChangeArrowheads="1"/>
          </p:cNvSpPr>
          <p:nvPr/>
        </p:nvSpPr>
        <p:spPr bwMode="auto">
          <a:xfrm>
            <a:off x="5353050" y="5394325"/>
            <a:ext cx="609600" cy="242888"/>
          </a:xfrm>
          <a:prstGeom prst="rightArrow">
            <a:avLst>
              <a:gd name="adj1" fmla="val 50000"/>
              <a:gd name="adj2" fmla="val 6274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530" name="Rectangle 34">
            <a:extLst>
              <a:ext uri="{FF2B5EF4-FFF2-40B4-BE49-F238E27FC236}">
                <a16:creationId xmlns:a16="http://schemas.microsoft.com/office/drawing/2014/main" id="{ED8EF094-36EA-4CD2-90E1-5DE8B30C7811}"/>
              </a:ext>
            </a:extLst>
          </p:cNvPr>
          <p:cNvSpPr>
            <a:spLocks noChangeArrowheads="1"/>
          </p:cNvSpPr>
          <p:nvPr/>
        </p:nvSpPr>
        <p:spPr bwMode="auto">
          <a:xfrm>
            <a:off x="727075" y="32083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6531" name="Rectangle 35">
            <a:extLst>
              <a:ext uri="{FF2B5EF4-FFF2-40B4-BE49-F238E27FC236}">
                <a16:creationId xmlns:a16="http://schemas.microsoft.com/office/drawing/2014/main" id="{F61E04C9-3316-4E40-9547-360B0E4CAD8C}"/>
              </a:ext>
            </a:extLst>
          </p:cNvPr>
          <p:cNvSpPr>
            <a:spLocks noChangeArrowheads="1"/>
          </p:cNvSpPr>
          <p:nvPr/>
        </p:nvSpPr>
        <p:spPr bwMode="auto">
          <a:xfrm>
            <a:off x="708025" y="37703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grpSp>
        <p:nvGrpSpPr>
          <p:cNvPr id="106532" name="Group 36">
            <a:extLst>
              <a:ext uri="{FF2B5EF4-FFF2-40B4-BE49-F238E27FC236}">
                <a16:creationId xmlns:a16="http://schemas.microsoft.com/office/drawing/2014/main" id="{8DDE7646-5EE1-47CE-A092-78251DC4C6C4}"/>
              </a:ext>
            </a:extLst>
          </p:cNvPr>
          <p:cNvGrpSpPr>
            <a:grpSpLocks/>
          </p:cNvGrpSpPr>
          <p:nvPr/>
        </p:nvGrpSpPr>
        <p:grpSpPr bwMode="auto">
          <a:xfrm>
            <a:off x="7315200" y="1914525"/>
            <a:ext cx="303213" cy="285750"/>
            <a:chOff x="4608" y="1206"/>
            <a:chExt cx="191" cy="180"/>
          </a:xfrm>
        </p:grpSpPr>
        <p:sp>
          <p:nvSpPr>
            <p:cNvPr id="106533" name="Oval 37">
              <a:extLst>
                <a:ext uri="{FF2B5EF4-FFF2-40B4-BE49-F238E27FC236}">
                  <a16:creationId xmlns:a16="http://schemas.microsoft.com/office/drawing/2014/main" id="{A9C12DC6-25A6-4E09-9150-4FA161DF2569}"/>
                </a:ext>
              </a:extLst>
            </p:cNvPr>
            <p:cNvSpPr>
              <a:spLocks noChangeArrowheads="1"/>
            </p:cNvSpPr>
            <p:nvPr/>
          </p:nvSpPr>
          <p:spPr bwMode="auto">
            <a:xfrm>
              <a:off x="4608" y="1206"/>
              <a:ext cx="191" cy="18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kumimoji="1" lang="zh-CN" altLang="en-US" sz="3600" b="1">
                <a:solidFill>
                  <a:srgbClr val="CC3300"/>
                </a:solidFill>
                <a:latin typeface="Times New Roman" pitchFamily="18" charset="0"/>
                <a:ea typeface="宋体" charset="-122"/>
              </a:endParaRPr>
            </a:p>
          </p:txBody>
        </p:sp>
        <p:sp>
          <p:nvSpPr>
            <p:cNvPr id="4175" name="Line 38">
              <a:extLst>
                <a:ext uri="{FF2B5EF4-FFF2-40B4-BE49-F238E27FC236}">
                  <a16:creationId xmlns:a16="http://schemas.microsoft.com/office/drawing/2014/main" id="{3ADCC2AB-7048-48E2-930F-F15EC51A5421}"/>
                </a:ext>
              </a:extLst>
            </p:cNvPr>
            <p:cNvSpPr>
              <a:spLocks noChangeShapeType="1"/>
            </p:cNvSpPr>
            <p:nvPr/>
          </p:nvSpPr>
          <p:spPr bwMode="auto">
            <a:xfrm>
              <a:off x="4642" y="1295"/>
              <a:ext cx="129"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6" name="Line 39">
              <a:extLst>
                <a:ext uri="{FF2B5EF4-FFF2-40B4-BE49-F238E27FC236}">
                  <a16:creationId xmlns:a16="http://schemas.microsoft.com/office/drawing/2014/main" id="{CF4163DC-0382-4A18-A284-3CE6D4232966}"/>
                </a:ext>
              </a:extLst>
            </p:cNvPr>
            <p:cNvSpPr>
              <a:spLocks noChangeShapeType="1"/>
            </p:cNvSpPr>
            <p:nvPr/>
          </p:nvSpPr>
          <p:spPr bwMode="auto">
            <a:xfrm>
              <a:off x="4706" y="1247"/>
              <a:ext cx="0" cy="11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536" name="Group 40">
            <a:extLst>
              <a:ext uri="{FF2B5EF4-FFF2-40B4-BE49-F238E27FC236}">
                <a16:creationId xmlns:a16="http://schemas.microsoft.com/office/drawing/2014/main" id="{101727C8-BAFE-4236-8358-AA12707B31E4}"/>
              </a:ext>
            </a:extLst>
          </p:cNvPr>
          <p:cNvGrpSpPr>
            <a:grpSpLocks/>
          </p:cNvGrpSpPr>
          <p:nvPr/>
        </p:nvGrpSpPr>
        <p:grpSpPr bwMode="auto">
          <a:xfrm>
            <a:off x="6607175" y="1317625"/>
            <a:ext cx="196850" cy="1555750"/>
            <a:chOff x="-479" y="1471"/>
            <a:chExt cx="124" cy="980"/>
          </a:xfrm>
        </p:grpSpPr>
        <p:grpSp>
          <p:nvGrpSpPr>
            <p:cNvPr id="4150" name="Group 41">
              <a:extLst>
                <a:ext uri="{FF2B5EF4-FFF2-40B4-BE49-F238E27FC236}">
                  <a16:creationId xmlns:a16="http://schemas.microsoft.com/office/drawing/2014/main" id="{6667056C-4D40-40DC-BCDE-3C8684EE1742}"/>
                </a:ext>
              </a:extLst>
            </p:cNvPr>
            <p:cNvGrpSpPr>
              <a:grpSpLocks/>
            </p:cNvGrpSpPr>
            <p:nvPr/>
          </p:nvGrpSpPr>
          <p:grpSpPr bwMode="auto">
            <a:xfrm>
              <a:off x="-479" y="1471"/>
              <a:ext cx="124" cy="135"/>
              <a:chOff x="2352" y="1776"/>
              <a:chExt cx="144" cy="144"/>
            </a:xfrm>
          </p:grpSpPr>
          <p:sp>
            <p:nvSpPr>
              <p:cNvPr id="4171" name="Oval 42">
                <a:extLst>
                  <a:ext uri="{FF2B5EF4-FFF2-40B4-BE49-F238E27FC236}">
                    <a16:creationId xmlns:a16="http://schemas.microsoft.com/office/drawing/2014/main" id="{8B5CA2A7-473D-40CF-9965-3A5A2E10D0F8}"/>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72" name="Line 43">
                <a:extLst>
                  <a:ext uri="{FF2B5EF4-FFF2-40B4-BE49-F238E27FC236}">
                    <a16:creationId xmlns:a16="http://schemas.microsoft.com/office/drawing/2014/main" id="{95B2C626-DF62-470B-A219-4CA6202CAE2E}"/>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3" name="Line 44">
                <a:extLst>
                  <a:ext uri="{FF2B5EF4-FFF2-40B4-BE49-F238E27FC236}">
                    <a16:creationId xmlns:a16="http://schemas.microsoft.com/office/drawing/2014/main" id="{8DB6F2B2-5CA7-46B9-BA8B-9FA430A35E88}"/>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51" name="Group 45">
              <a:extLst>
                <a:ext uri="{FF2B5EF4-FFF2-40B4-BE49-F238E27FC236}">
                  <a16:creationId xmlns:a16="http://schemas.microsoft.com/office/drawing/2014/main" id="{673F4913-6B2D-498C-B7E7-1805A80FD747}"/>
                </a:ext>
              </a:extLst>
            </p:cNvPr>
            <p:cNvGrpSpPr>
              <a:grpSpLocks/>
            </p:cNvGrpSpPr>
            <p:nvPr/>
          </p:nvGrpSpPr>
          <p:grpSpPr bwMode="auto">
            <a:xfrm>
              <a:off x="-479" y="1640"/>
              <a:ext cx="124" cy="135"/>
              <a:chOff x="2352" y="1776"/>
              <a:chExt cx="144" cy="144"/>
            </a:xfrm>
          </p:grpSpPr>
          <p:sp>
            <p:nvSpPr>
              <p:cNvPr id="4168" name="Oval 46">
                <a:extLst>
                  <a:ext uri="{FF2B5EF4-FFF2-40B4-BE49-F238E27FC236}">
                    <a16:creationId xmlns:a16="http://schemas.microsoft.com/office/drawing/2014/main" id="{FD54096B-C047-402A-8296-281ADC3831BA}"/>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69" name="Line 47">
                <a:extLst>
                  <a:ext uri="{FF2B5EF4-FFF2-40B4-BE49-F238E27FC236}">
                    <a16:creationId xmlns:a16="http://schemas.microsoft.com/office/drawing/2014/main" id="{747C38E7-58B0-4C37-9C87-94038F40BCB4}"/>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70" name="Line 48">
                <a:extLst>
                  <a:ext uri="{FF2B5EF4-FFF2-40B4-BE49-F238E27FC236}">
                    <a16:creationId xmlns:a16="http://schemas.microsoft.com/office/drawing/2014/main" id="{E0145273-B027-460B-94DD-3ED218694FB9}"/>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52" name="Group 49">
              <a:extLst>
                <a:ext uri="{FF2B5EF4-FFF2-40B4-BE49-F238E27FC236}">
                  <a16:creationId xmlns:a16="http://schemas.microsoft.com/office/drawing/2014/main" id="{4AF936D6-56D7-43FC-862C-188EB6DA50AD}"/>
                </a:ext>
              </a:extLst>
            </p:cNvPr>
            <p:cNvGrpSpPr>
              <a:grpSpLocks/>
            </p:cNvGrpSpPr>
            <p:nvPr/>
          </p:nvGrpSpPr>
          <p:grpSpPr bwMode="auto">
            <a:xfrm>
              <a:off x="-479" y="1809"/>
              <a:ext cx="124" cy="135"/>
              <a:chOff x="2352" y="1776"/>
              <a:chExt cx="144" cy="144"/>
            </a:xfrm>
          </p:grpSpPr>
          <p:sp>
            <p:nvSpPr>
              <p:cNvPr id="4165" name="Oval 50">
                <a:extLst>
                  <a:ext uri="{FF2B5EF4-FFF2-40B4-BE49-F238E27FC236}">
                    <a16:creationId xmlns:a16="http://schemas.microsoft.com/office/drawing/2014/main" id="{A700B0B2-802E-4E72-9F5A-B8E779B38E92}"/>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66" name="Line 51">
                <a:extLst>
                  <a:ext uri="{FF2B5EF4-FFF2-40B4-BE49-F238E27FC236}">
                    <a16:creationId xmlns:a16="http://schemas.microsoft.com/office/drawing/2014/main" id="{47C80543-0EDB-48D3-9793-3096CB36EA01}"/>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7" name="Line 52">
                <a:extLst>
                  <a:ext uri="{FF2B5EF4-FFF2-40B4-BE49-F238E27FC236}">
                    <a16:creationId xmlns:a16="http://schemas.microsoft.com/office/drawing/2014/main" id="{CE0B134D-563C-41AD-A85C-CB9088C09036}"/>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53" name="Group 53">
              <a:extLst>
                <a:ext uri="{FF2B5EF4-FFF2-40B4-BE49-F238E27FC236}">
                  <a16:creationId xmlns:a16="http://schemas.microsoft.com/office/drawing/2014/main" id="{6F6921F7-95BC-49CD-9DD3-DD1C6B4D0E45}"/>
                </a:ext>
              </a:extLst>
            </p:cNvPr>
            <p:cNvGrpSpPr>
              <a:grpSpLocks/>
            </p:cNvGrpSpPr>
            <p:nvPr/>
          </p:nvGrpSpPr>
          <p:grpSpPr bwMode="auto">
            <a:xfrm>
              <a:off x="-479" y="1978"/>
              <a:ext cx="124" cy="135"/>
              <a:chOff x="2352" y="1776"/>
              <a:chExt cx="144" cy="144"/>
            </a:xfrm>
          </p:grpSpPr>
          <p:sp>
            <p:nvSpPr>
              <p:cNvPr id="4162" name="Oval 54">
                <a:extLst>
                  <a:ext uri="{FF2B5EF4-FFF2-40B4-BE49-F238E27FC236}">
                    <a16:creationId xmlns:a16="http://schemas.microsoft.com/office/drawing/2014/main" id="{A2DE72E3-17F2-4A66-AC7E-2923D2F6AA4C}"/>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63" name="Line 55">
                <a:extLst>
                  <a:ext uri="{FF2B5EF4-FFF2-40B4-BE49-F238E27FC236}">
                    <a16:creationId xmlns:a16="http://schemas.microsoft.com/office/drawing/2014/main" id="{7CDB5EE4-1794-4988-89A0-9EF4E0956D76}"/>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4" name="Line 56">
                <a:extLst>
                  <a:ext uri="{FF2B5EF4-FFF2-40B4-BE49-F238E27FC236}">
                    <a16:creationId xmlns:a16="http://schemas.microsoft.com/office/drawing/2014/main" id="{A88A6571-553F-4332-871B-8E220C53C1DC}"/>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54" name="Group 57">
              <a:extLst>
                <a:ext uri="{FF2B5EF4-FFF2-40B4-BE49-F238E27FC236}">
                  <a16:creationId xmlns:a16="http://schemas.microsoft.com/office/drawing/2014/main" id="{3B16DE26-02C8-44F1-856E-590C9A93DDD0}"/>
                </a:ext>
              </a:extLst>
            </p:cNvPr>
            <p:cNvGrpSpPr>
              <a:grpSpLocks/>
            </p:cNvGrpSpPr>
            <p:nvPr/>
          </p:nvGrpSpPr>
          <p:grpSpPr bwMode="auto">
            <a:xfrm>
              <a:off x="-479" y="2147"/>
              <a:ext cx="124" cy="135"/>
              <a:chOff x="2352" y="1776"/>
              <a:chExt cx="144" cy="144"/>
            </a:xfrm>
          </p:grpSpPr>
          <p:sp>
            <p:nvSpPr>
              <p:cNvPr id="4159" name="Oval 58">
                <a:extLst>
                  <a:ext uri="{FF2B5EF4-FFF2-40B4-BE49-F238E27FC236}">
                    <a16:creationId xmlns:a16="http://schemas.microsoft.com/office/drawing/2014/main" id="{7219E545-8D7A-411D-A646-8515D5BAAEF1}"/>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60" name="Line 59">
                <a:extLst>
                  <a:ext uri="{FF2B5EF4-FFF2-40B4-BE49-F238E27FC236}">
                    <a16:creationId xmlns:a16="http://schemas.microsoft.com/office/drawing/2014/main" id="{24E3D96D-79FF-4379-B41B-F7BE7E006D0F}"/>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61" name="Line 60">
                <a:extLst>
                  <a:ext uri="{FF2B5EF4-FFF2-40B4-BE49-F238E27FC236}">
                    <a16:creationId xmlns:a16="http://schemas.microsoft.com/office/drawing/2014/main" id="{F4E0CAA9-993E-44A0-82C0-81E71EFB3046}"/>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55" name="Group 61">
              <a:extLst>
                <a:ext uri="{FF2B5EF4-FFF2-40B4-BE49-F238E27FC236}">
                  <a16:creationId xmlns:a16="http://schemas.microsoft.com/office/drawing/2014/main" id="{6E4BD934-2058-45C6-B209-5B8A6F462716}"/>
                </a:ext>
              </a:extLst>
            </p:cNvPr>
            <p:cNvGrpSpPr>
              <a:grpSpLocks/>
            </p:cNvGrpSpPr>
            <p:nvPr/>
          </p:nvGrpSpPr>
          <p:grpSpPr bwMode="auto">
            <a:xfrm>
              <a:off x="-479" y="2316"/>
              <a:ext cx="124" cy="135"/>
              <a:chOff x="2352" y="1776"/>
              <a:chExt cx="144" cy="144"/>
            </a:xfrm>
          </p:grpSpPr>
          <p:sp>
            <p:nvSpPr>
              <p:cNvPr id="4156" name="Oval 62">
                <a:extLst>
                  <a:ext uri="{FF2B5EF4-FFF2-40B4-BE49-F238E27FC236}">
                    <a16:creationId xmlns:a16="http://schemas.microsoft.com/office/drawing/2014/main" id="{AF9DB2EF-7C16-4A39-AFAA-EE4E4879C111}"/>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7" name="Line 63">
                <a:extLst>
                  <a:ext uri="{FF2B5EF4-FFF2-40B4-BE49-F238E27FC236}">
                    <a16:creationId xmlns:a16="http://schemas.microsoft.com/office/drawing/2014/main" id="{FB077D3A-DCEF-4CFF-B745-A5D425CCB316}"/>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58" name="Line 64">
                <a:extLst>
                  <a:ext uri="{FF2B5EF4-FFF2-40B4-BE49-F238E27FC236}">
                    <a16:creationId xmlns:a16="http://schemas.microsoft.com/office/drawing/2014/main" id="{47FBA9C9-5671-4199-8C05-92142E60D6C7}"/>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06561" name="Group 65">
            <a:extLst>
              <a:ext uri="{FF2B5EF4-FFF2-40B4-BE49-F238E27FC236}">
                <a16:creationId xmlns:a16="http://schemas.microsoft.com/office/drawing/2014/main" id="{2A6F3207-ADE5-47A0-8B3F-46DF174D50A2}"/>
              </a:ext>
            </a:extLst>
          </p:cNvPr>
          <p:cNvGrpSpPr>
            <a:grpSpLocks/>
          </p:cNvGrpSpPr>
          <p:nvPr/>
        </p:nvGrpSpPr>
        <p:grpSpPr bwMode="auto">
          <a:xfrm>
            <a:off x="7977188" y="1322388"/>
            <a:ext cx="193675" cy="1517650"/>
            <a:chOff x="-431" y="1158"/>
            <a:chExt cx="122" cy="956"/>
          </a:xfrm>
        </p:grpSpPr>
        <p:grpSp>
          <p:nvGrpSpPr>
            <p:cNvPr id="4132" name="Group 66">
              <a:extLst>
                <a:ext uri="{FF2B5EF4-FFF2-40B4-BE49-F238E27FC236}">
                  <a16:creationId xmlns:a16="http://schemas.microsoft.com/office/drawing/2014/main" id="{DFCAEFC9-A5DB-4756-83CC-E03C6BB851B9}"/>
                </a:ext>
              </a:extLst>
            </p:cNvPr>
            <p:cNvGrpSpPr>
              <a:grpSpLocks/>
            </p:cNvGrpSpPr>
            <p:nvPr/>
          </p:nvGrpSpPr>
          <p:grpSpPr bwMode="auto">
            <a:xfrm>
              <a:off x="-431" y="1158"/>
              <a:ext cx="122" cy="133"/>
              <a:chOff x="2715" y="722"/>
              <a:chExt cx="144" cy="144"/>
            </a:xfrm>
          </p:grpSpPr>
          <p:sp>
            <p:nvSpPr>
              <p:cNvPr id="4148" name="Oval 67">
                <a:extLst>
                  <a:ext uri="{FF2B5EF4-FFF2-40B4-BE49-F238E27FC236}">
                    <a16:creationId xmlns:a16="http://schemas.microsoft.com/office/drawing/2014/main" id="{95CDE40E-5CEE-49DD-ACC3-713F983A6442}"/>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9" name="Line 68">
                <a:extLst>
                  <a:ext uri="{FF2B5EF4-FFF2-40B4-BE49-F238E27FC236}">
                    <a16:creationId xmlns:a16="http://schemas.microsoft.com/office/drawing/2014/main" id="{79A386E4-6B1F-4A5B-8D3E-6DCFF114518F}"/>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3" name="Group 69">
              <a:extLst>
                <a:ext uri="{FF2B5EF4-FFF2-40B4-BE49-F238E27FC236}">
                  <a16:creationId xmlns:a16="http://schemas.microsoft.com/office/drawing/2014/main" id="{A634248F-8EE8-42D8-8593-382E1EAE0B1F}"/>
                </a:ext>
              </a:extLst>
            </p:cNvPr>
            <p:cNvGrpSpPr>
              <a:grpSpLocks/>
            </p:cNvGrpSpPr>
            <p:nvPr/>
          </p:nvGrpSpPr>
          <p:grpSpPr bwMode="auto">
            <a:xfrm>
              <a:off x="-431" y="1322"/>
              <a:ext cx="122" cy="133"/>
              <a:chOff x="2715" y="722"/>
              <a:chExt cx="144" cy="144"/>
            </a:xfrm>
          </p:grpSpPr>
          <p:sp>
            <p:nvSpPr>
              <p:cNvPr id="4146" name="Oval 70">
                <a:extLst>
                  <a:ext uri="{FF2B5EF4-FFF2-40B4-BE49-F238E27FC236}">
                    <a16:creationId xmlns:a16="http://schemas.microsoft.com/office/drawing/2014/main" id="{22319CF5-40B2-49AC-A573-0B1AC4F4D249}"/>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7" name="Line 71">
                <a:extLst>
                  <a:ext uri="{FF2B5EF4-FFF2-40B4-BE49-F238E27FC236}">
                    <a16:creationId xmlns:a16="http://schemas.microsoft.com/office/drawing/2014/main" id="{07365E72-BA7F-4FC7-AF48-4CCEA1A295AF}"/>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4" name="Group 72">
              <a:extLst>
                <a:ext uri="{FF2B5EF4-FFF2-40B4-BE49-F238E27FC236}">
                  <a16:creationId xmlns:a16="http://schemas.microsoft.com/office/drawing/2014/main" id="{B1C3DC40-36A9-4A8F-A5C5-0E0160CEF91F}"/>
                </a:ext>
              </a:extLst>
            </p:cNvPr>
            <p:cNvGrpSpPr>
              <a:grpSpLocks/>
            </p:cNvGrpSpPr>
            <p:nvPr/>
          </p:nvGrpSpPr>
          <p:grpSpPr bwMode="auto">
            <a:xfrm>
              <a:off x="-431" y="1487"/>
              <a:ext cx="122" cy="133"/>
              <a:chOff x="2715" y="722"/>
              <a:chExt cx="144" cy="144"/>
            </a:xfrm>
          </p:grpSpPr>
          <p:sp>
            <p:nvSpPr>
              <p:cNvPr id="4144" name="Oval 73">
                <a:extLst>
                  <a:ext uri="{FF2B5EF4-FFF2-40B4-BE49-F238E27FC236}">
                    <a16:creationId xmlns:a16="http://schemas.microsoft.com/office/drawing/2014/main" id="{22E9585C-3752-478E-A4FE-E719B8BC7B55}"/>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5" name="Line 74">
                <a:extLst>
                  <a:ext uri="{FF2B5EF4-FFF2-40B4-BE49-F238E27FC236}">
                    <a16:creationId xmlns:a16="http://schemas.microsoft.com/office/drawing/2014/main" id="{17686F63-332B-4AE7-A7FA-0BE46998262B}"/>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5" name="Group 75">
              <a:extLst>
                <a:ext uri="{FF2B5EF4-FFF2-40B4-BE49-F238E27FC236}">
                  <a16:creationId xmlns:a16="http://schemas.microsoft.com/office/drawing/2014/main" id="{0AECBD34-7130-4B38-93E3-607D2920EBF8}"/>
                </a:ext>
              </a:extLst>
            </p:cNvPr>
            <p:cNvGrpSpPr>
              <a:grpSpLocks/>
            </p:cNvGrpSpPr>
            <p:nvPr/>
          </p:nvGrpSpPr>
          <p:grpSpPr bwMode="auto">
            <a:xfrm>
              <a:off x="-431" y="1651"/>
              <a:ext cx="122" cy="133"/>
              <a:chOff x="2715" y="722"/>
              <a:chExt cx="144" cy="144"/>
            </a:xfrm>
          </p:grpSpPr>
          <p:sp>
            <p:nvSpPr>
              <p:cNvPr id="4142" name="Oval 76">
                <a:extLst>
                  <a:ext uri="{FF2B5EF4-FFF2-40B4-BE49-F238E27FC236}">
                    <a16:creationId xmlns:a16="http://schemas.microsoft.com/office/drawing/2014/main" id="{8545B64D-A071-4051-AC52-EDF7F955CCE3}"/>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3" name="Line 77">
                <a:extLst>
                  <a:ext uri="{FF2B5EF4-FFF2-40B4-BE49-F238E27FC236}">
                    <a16:creationId xmlns:a16="http://schemas.microsoft.com/office/drawing/2014/main" id="{75704404-C643-4FFF-8D55-A11D6D203FF4}"/>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6" name="Group 78">
              <a:extLst>
                <a:ext uri="{FF2B5EF4-FFF2-40B4-BE49-F238E27FC236}">
                  <a16:creationId xmlns:a16="http://schemas.microsoft.com/office/drawing/2014/main" id="{DE604E2C-DE1A-4231-841B-F49A9F1BE0F3}"/>
                </a:ext>
              </a:extLst>
            </p:cNvPr>
            <p:cNvGrpSpPr>
              <a:grpSpLocks/>
            </p:cNvGrpSpPr>
            <p:nvPr/>
          </p:nvGrpSpPr>
          <p:grpSpPr bwMode="auto">
            <a:xfrm>
              <a:off x="-431" y="1816"/>
              <a:ext cx="122" cy="133"/>
              <a:chOff x="2715" y="722"/>
              <a:chExt cx="144" cy="144"/>
            </a:xfrm>
          </p:grpSpPr>
          <p:sp>
            <p:nvSpPr>
              <p:cNvPr id="4140" name="Oval 79">
                <a:extLst>
                  <a:ext uri="{FF2B5EF4-FFF2-40B4-BE49-F238E27FC236}">
                    <a16:creationId xmlns:a16="http://schemas.microsoft.com/office/drawing/2014/main" id="{8E05F5E0-5C0F-4FCB-A644-8BC0934371CC}"/>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1" name="Line 80">
                <a:extLst>
                  <a:ext uri="{FF2B5EF4-FFF2-40B4-BE49-F238E27FC236}">
                    <a16:creationId xmlns:a16="http://schemas.microsoft.com/office/drawing/2014/main" id="{7C29D501-2EF2-4B77-8832-83181E319160}"/>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37" name="Group 81">
              <a:extLst>
                <a:ext uri="{FF2B5EF4-FFF2-40B4-BE49-F238E27FC236}">
                  <a16:creationId xmlns:a16="http://schemas.microsoft.com/office/drawing/2014/main" id="{162EA235-CC7A-447B-905C-B0C58923C989}"/>
                </a:ext>
              </a:extLst>
            </p:cNvPr>
            <p:cNvGrpSpPr>
              <a:grpSpLocks/>
            </p:cNvGrpSpPr>
            <p:nvPr/>
          </p:nvGrpSpPr>
          <p:grpSpPr bwMode="auto">
            <a:xfrm>
              <a:off x="-431" y="1981"/>
              <a:ext cx="122" cy="133"/>
              <a:chOff x="2715" y="722"/>
              <a:chExt cx="144" cy="144"/>
            </a:xfrm>
          </p:grpSpPr>
          <p:sp>
            <p:nvSpPr>
              <p:cNvPr id="4138" name="Oval 82">
                <a:extLst>
                  <a:ext uri="{FF2B5EF4-FFF2-40B4-BE49-F238E27FC236}">
                    <a16:creationId xmlns:a16="http://schemas.microsoft.com/office/drawing/2014/main" id="{CFA97CD7-B8EF-4FA7-921F-19DEE63FCF07}"/>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9" name="Line 83">
                <a:extLst>
                  <a:ext uri="{FF2B5EF4-FFF2-40B4-BE49-F238E27FC236}">
                    <a16:creationId xmlns:a16="http://schemas.microsoft.com/office/drawing/2014/main" id="{6F0EDC62-5F18-46A2-84A4-F76D8C2F1020}"/>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06580" name="Text Box 84">
            <a:extLst>
              <a:ext uri="{FF2B5EF4-FFF2-40B4-BE49-F238E27FC236}">
                <a16:creationId xmlns:a16="http://schemas.microsoft.com/office/drawing/2014/main" id="{40897456-244E-4541-A524-10629DC3282E}"/>
              </a:ext>
            </a:extLst>
          </p:cNvPr>
          <p:cNvSpPr txBox="1">
            <a:spLocks noChangeArrowheads="1"/>
          </p:cNvSpPr>
          <p:nvPr/>
        </p:nvSpPr>
        <p:spPr bwMode="auto">
          <a:xfrm>
            <a:off x="822325" y="5984875"/>
            <a:ext cx="229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对闭合电路</a:t>
            </a:r>
          </a:p>
        </p:txBody>
      </p:sp>
      <p:graphicFrame>
        <p:nvGraphicFramePr>
          <p:cNvPr id="106581" name="Object 85">
            <a:extLst>
              <a:ext uri="{FF2B5EF4-FFF2-40B4-BE49-F238E27FC236}">
                <a16:creationId xmlns:a16="http://schemas.microsoft.com/office/drawing/2014/main" id="{29C2C969-8E77-4781-B939-ED66E9162E58}"/>
              </a:ext>
            </a:extLst>
          </p:cNvPr>
          <p:cNvGraphicFramePr>
            <a:graphicFrameLocks/>
          </p:cNvGraphicFramePr>
          <p:nvPr/>
        </p:nvGraphicFramePr>
        <p:xfrm>
          <a:off x="2898775" y="5948363"/>
          <a:ext cx="1768475" cy="585787"/>
        </p:xfrm>
        <a:graphic>
          <a:graphicData uri="http://schemas.openxmlformats.org/presentationml/2006/ole">
            <mc:AlternateContent xmlns:mc="http://schemas.openxmlformats.org/markup-compatibility/2006">
              <mc:Choice xmlns:v="urn:schemas-microsoft-com:vml" Requires="v">
                <p:oleObj spid="_x0000_s4193" name="公式" r:id="rId25" imgW="1657266" imgH="476280" progId="Equation.3">
                  <p:embed/>
                </p:oleObj>
              </mc:Choice>
              <mc:Fallback>
                <p:oleObj name="公式" r:id="rId25" imgW="1657266" imgH="476280" progId="Equation.3">
                  <p:embed/>
                  <p:pic>
                    <p:nvPicPr>
                      <p:cNvPr id="0" name="Object 8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98775" y="5948363"/>
                        <a:ext cx="1768475"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498"/>
                                        </p:tgtEl>
                                        <p:attrNameLst>
                                          <p:attrName>style.visibility</p:attrName>
                                        </p:attrNameLst>
                                      </p:cBhvr>
                                      <p:to>
                                        <p:strVal val="visible"/>
                                      </p:to>
                                    </p:set>
                                    <p:animEffect transition="in" filter="wipe(left)">
                                      <p:cBhvr>
                                        <p:cTn id="7" dur="500"/>
                                        <p:tgtEl>
                                          <p:spTgt spid="106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106508"/>
                                        </p:tgtEl>
                                        <p:attrNameLst>
                                          <p:attrName>style.visibility</p:attrName>
                                        </p:attrNameLst>
                                      </p:cBhvr>
                                      <p:to>
                                        <p:strVal val="visible"/>
                                      </p:to>
                                    </p:set>
                                    <p:anim calcmode="lin" valueType="num">
                                      <p:cBhvr additive="base">
                                        <p:cTn id="12" dur="5000" fill="hold"/>
                                        <p:tgtEl>
                                          <p:spTgt spid="106508"/>
                                        </p:tgtEl>
                                        <p:attrNameLst>
                                          <p:attrName>ppt_x</p:attrName>
                                        </p:attrNameLst>
                                      </p:cBhvr>
                                      <p:tavLst>
                                        <p:tav tm="0">
                                          <p:val>
                                            <p:strVal val="#ppt_x"/>
                                          </p:val>
                                        </p:tav>
                                        <p:tav tm="100000">
                                          <p:val>
                                            <p:strVal val="#ppt_x"/>
                                          </p:val>
                                        </p:tav>
                                      </p:tavLst>
                                    </p:anim>
                                    <p:anim calcmode="lin" valueType="num">
                                      <p:cBhvr additive="base">
                                        <p:cTn id="13" dur="5000" fill="hold"/>
                                        <p:tgtEl>
                                          <p:spTgt spid="106508"/>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0"/>
                            </p:stCondLst>
                            <p:childTnLst>
                              <p:par>
                                <p:cTn id="15" presetID="1" presetClass="entr" presetSubtype="0" fill="hold" nodeType="afterEffect">
                                  <p:stCondLst>
                                    <p:cond delay="0"/>
                                  </p:stCondLst>
                                  <p:childTnLst>
                                    <p:set>
                                      <p:cBhvr>
                                        <p:cTn id="16" dur="1" fill="hold">
                                          <p:stCondLst>
                                            <p:cond delay="499"/>
                                          </p:stCondLst>
                                        </p:cTn>
                                        <p:tgtEl>
                                          <p:spTgt spid="10650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7" presetClass="entr" presetSubtype="4" fill="hold" grpId="0" nodeType="clickEffect">
                                  <p:stCondLst>
                                    <p:cond delay="0"/>
                                  </p:stCondLst>
                                  <p:childTnLst>
                                    <p:set>
                                      <p:cBhvr>
                                        <p:cTn id="20" dur="1" fill="hold">
                                          <p:stCondLst>
                                            <p:cond delay="0"/>
                                          </p:stCondLst>
                                        </p:cTn>
                                        <p:tgtEl>
                                          <p:spTgt spid="106507"/>
                                        </p:tgtEl>
                                        <p:attrNameLst>
                                          <p:attrName>style.visibility</p:attrName>
                                        </p:attrNameLst>
                                      </p:cBhvr>
                                      <p:to>
                                        <p:strVal val="visible"/>
                                      </p:to>
                                    </p:set>
                                    <p:anim calcmode="lin" valueType="num">
                                      <p:cBhvr additive="base">
                                        <p:cTn id="21" dur="5000" fill="hold"/>
                                        <p:tgtEl>
                                          <p:spTgt spid="106507"/>
                                        </p:tgtEl>
                                        <p:attrNameLst>
                                          <p:attrName>ppt_x</p:attrName>
                                        </p:attrNameLst>
                                      </p:cBhvr>
                                      <p:tavLst>
                                        <p:tav tm="0">
                                          <p:val>
                                            <p:strVal val="#ppt_x"/>
                                          </p:val>
                                        </p:tav>
                                        <p:tav tm="100000">
                                          <p:val>
                                            <p:strVal val="#ppt_x"/>
                                          </p:val>
                                        </p:tav>
                                      </p:tavLst>
                                    </p:anim>
                                    <p:anim calcmode="lin" valueType="num">
                                      <p:cBhvr additive="base">
                                        <p:cTn id="22" dur="5000" fill="hold"/>
                                        <p:tgtEl>
                                          <p:spTgt spid="106507"/>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5000"/>
                            </p:stCondLst>
                            <p:childTnLst>
                              <p:par>
                                <p:cTn id="24" presetID="1" presetClass="entr" presetSubtype="0" fill="hold" nodeType="afterEffect">
                                  <p:stCondLst>
                                    <p:cond delay="0"/>
                                  </p:stCondLst>
                                  <p:childTnLst>
                                    <p:set>
                                      <p:cBhvr>
                                        <p:cTn id="25" dur="1" fill="hold">
                                          <p:stCondLst>
                                            <p:cond delay="499"/>
                                          </p:stCondLst>
                                        </p:cTn>
                                        <p:tgtEl>
                                          <p:spTgt spid="10650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106536"/>
                                        </p:tgtEl>
                                        <p:attrNameLst>
                                          <p:attrName>style.visibility</p:attrName>
                                        </p:attrNameLst>
                                      </p:cBhvr>
                                      <p:to>
                                        <p:strVal val="visible"/>
                                      </p:to>
                                    </p:set>
                                    <p:anim calcmode="lin" valueType="num">
                                      <p:cBhvr>
                                        <p:cTn id="30" dur="500" fill="hold"/>
                                        <p:tgtEl>
                                          <p:spTgt spid="106536"/>
                                        </p:tgtEl>
                                        <p:attrNameLst>
                                          <p:attrName>ppt_w</p:attrName>
                                        </p:attrNameLst>
                                      </p:cBhvr>
                                      <p:tavLst>
                                        <p:tav tm="0">
                                          <p:val>
                                            <p:fltVal val="0"/>
                                          </p:val>
                                        </p:tav>
                                        <p:tav tm="100000">
                                          <p:val>
                                            <p:strVal val="#ppt_w"/>
                                          </p:val>
                                        </p:tav>
                                      </p:tavLst>
                                    </p:anim>
                                    <p:anim calcmode="lin" valueType="num">
                                      <p:cBhvr>
                                        <p:cTn id="31" dur="500" fill="hold"/>
                                        <p:tgtEl>
                                          <p:spTgt spid="106536"/>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16" fill="hold" nodeType="clickEffect">
                                  <p:stCondLst>
                                    <p:cond delay="0"/>
                                  </p:stCondLst>
                                  <p:childTnLst>
                                    <p:set>
                                      <p:cBhvr>
                                        <p:cTn id="35" dur="1" fill="hold">
                                          <p:stCondLst>
                                            <p:cond delay="0"/>
                                          </p:stCondLst>
                                        </p:cTn>
                                        <p:tgtEl>
                                          <p:spTgt spid="106561"/>
                                        </p:tgtEl>
                                        <p:attrNameLst>
                                          <p:attrName>style.visibility</p:attrName>
                                        </p:attrNameLst>
                                      </p:cBhvr>
                                      <p:to>
                                        <p:strVal val="visible"/>
                                      </p:to>
                                    </p:set>
                                    <p:anim calcmode="lin" valueType="num">
                                      <p:cBhvr>
                                        <p:cTn id="36" dur="500" fill="hold"/>
                                        <p:tgtEl>
                                          <p:spTgt spid="106561"/>
                                        </p:tgtEl>
                                        <p:attrNameLst>
                                          <p:attrName>ppt_w</p:attrName>
                                        </p:attrNameLst>
                                      </p:cBhvr>
                                      <p:tavLst>
                                        <p:tav tm="0">
                                          <p:val>
                                            <p:fltVal val="0"/>
                                          </p:val>
                                        </p:tav>
                                        <p:tav tm="100000">
                                          <p:val>
                                            <p:strVal val="#ppt_w"/>
                                          </p:val>
                                        </p:tav>
                                      </p:tavLst>
                                    </p:anim>
                                    <p:anim calcmode="lin" valueType="num">
                                      <p:cBhvr>
                                        <p:cTn id="37" dur="500" fill="hold"/>
                                        <p:tgtEl>
                                          <p:spTgt spid="106561"/>
                                        </p:tgtEl>
                                        <p:attrNameLst>
                                          <p:attrName>ppt_h</p:attrName>
                                        </p:attrNameLst>
                                      </p:cBhvr>
                                      <p:tavLst>
                                        <p:tav tm="0">
                                          <p:val>
                                            <p:fltVal val="0"/>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06509"/>
                                        </p:tgtEl>
                                        <p:attrNameLst>
                                          <p:attrName>style.visibility</p:attrName>
                                        </p:attrNameLst>
                                      </p:cBhvr>
                                      <p:to>
                                        <p:strVal val="visible"/>
                                      </p:to>
                                    </p:set>
                                    <p:animEffect transition="in" filter="dissolve">
                                      <p:cBhvr>
                                        <p:cTn id="42" dur="500"/>
                                        <p:tgtEl>
                                          <p:spTgt spid="10650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106499"/>
                                        </p:tgtEl>
                                        <p:attrNameLst>
                                          <p:attrName>style.visibility</p:attrName>
                                        </p:attrNameLst>
                                      </p:cBhvr>
                                      <p:to>
                                        <p:strVal val="visible"/>
                                      </p:to>
                                    </p:set>
                                    <p:animEffect transition="in" filter="slide(fromBottom)">
                                      <p:cBhvr>
                                        <p:cTn id="47" dur="500"/>
                                        <p:tgtEl>
                                          <p:spTgt spid="10649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106510"/>
                                        </p:tgtEl>
                                        <p:attrNameLst>
                                          <p:attrName>style.visibility</p:attrName>
                                        </p:attrNameLst>
                                      </p:cBhvr>
                                      <p:to>
                                        <p:strVal val="visible"/>
                                      </p:to>
                                    </p:set>
                                    <p:animEffect transition="in" filter="slide(fromBottom)">
                                      <p:cBhvr>
                                        <p:cTn id="52" dur="500"/>
                                        <p:tgtEl>
                                          <p:spTgt spid="106510"/>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106511"/>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2" fill="hold" nodeType="clickEffect">
                                  <p:stCondLst>
                                    <p:cond delay="0"/>
                                  </p:stCondLst>
                                  <p:childTnLst>
                                    <p:set>
                                      <p:cBhvr>
                                        <p:cTn id="59" dur="1" fill="hold">
                                          <p:stCondLst>
                                            <p:cond delay="0"/>
                                          </p:stCondLst>
                                        </p:cTn>
                                        <p:tgtEl>
                                          <p:spTgt spid="106532"/>
                                        </p:tgtEl>
                                        <p:attrNameLst>
                                          <p:attrName>style.visibility</p:attrName>
                                        </p:attrNameLst>
                                      </p:cBhvr>
                                      <p:to>
                                        <p:strVal val="visible"/>
                                      </p:to>
                                    </p:set>
                                    <p:animEffect transition="in" filter="slide(fromRight)">
                                      <p:cBhvr>
                                        <p:cTn id="60" dur="500"/>
                                        <p:tgtEl>
                                          <p:spTgt spid="10653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2" fill="hold" nodeType="clickEffect">
                                  <p:stCondLst>
                                    <p:cond delay="0"/>
                                  </p:stCondLst>
                                  <p:childTnLst>
                                    <p:set>
                                      <p:cBhvr>
                                        <p:cTn id="64" dur="1" fill="hold">
                                          <p:stCondLst>
                                            <p:cond delay="0"/>
                                          </p:stCondLst>
                                        </p:cTn>
                                        <p:tgtEl>
                                          <p:spTgt spid="106512"/>
                                        </p:tgtEl>
                                        <p:attrNameLst>
                                          <p:attrName>style.visibility</p:attrName>
                                        </p:attrNameLst>
                                      </p:cBhvr>
                                      <p:to>
                                        <p:strVal val="visible"/>
                                      </p:to>
                                    </p:set>
                                    <p:animEffect transition="in" filter="slide(fromRight)">
                                      <p:cBhvr>
                                        <p:cTn id="65" dur="500"/>
                                        <p:tgtEl>
                                          <p:spTgt spid="1065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2" fill="hold" nodeType="clickEffect">
                                  <p:stCondLst>
                                    <p:cond delay="0"/>
                                  </p:stCondLst>
                                  <p:childTnLst>
                                    <p:set>
                                      <p:cBhvr>
                                        <p:cTn id="69" dur="1" fill="hold">
                                          <p:stCondLst>
                                            <p:cond delay="0"/>
                                          </p:stCondLst>
                                        </p:cTn>
                                        <p:tgtEl>
                                          <p:spTgt spid="106515"/>
                                        </p:tgtEl>
                                        <p:attrNameLst>
                                          <p:attrName>style.visibility</p:attrName>
                                        </p:attrNameLst>
                                      </p:cBhvr>
                                      <p:to>
                                        <p:strVal val="visible"/>
                                      </p:to>
                                    </p:set>
                                    <p:anim calcmode="lin" valueType="num">
                                      <p:cBhvr additive="base">
                                        <p:cTn id="70" dur="500" fill="hold"/>
                                        <p:tgtEl>
                                          <p:spTgt spid="106515"/>
                                        </p:tgtEl>
                                        <p:attrNameLst>
                                          <p:attrName>ppt_x</p:attrName>
                                        </p:attrNameLst>
                                      </p:cBhvr>
                                      <p:tavLst>
                                        <p:tav tm="0">
                                          <p:val>
                                            <p:strVal val="1+#ppt_w/2"/>
                                          </p:val>
                                        </p:tav>
                                        <p:tav tm="100000">
                                          <p:val>
                                            <p:strVal val="#ppt_x"/>
                                          </p:val>
                                        </p:tav>
                                      </p:tavLst>
                                    </p:anim>
                                    <p:anim calcmode="lin" valueType="num">
                                      <p:cBhvr additive="base">
                                        <p:cTn id="71" dur="500" fill="hold"/>
                                        <p:tgtEl>
                                          <p:spTgt spid="106515"/>
                                        </p:tgtEl>
                                        <p:attrNameLst>
                                          <p:attrName>ppt_y</p:attrName>
                                        </p:attrNameLst>
                                      </p:cBhvr>
                                      <p:tavLst>
                                        <p:tav tm="0">
                                          <p:val>
                                            <p:strVal val="#ppt_y"/>
                                          </p:val>
                                        </p:tav>
                                        <p:tav tm="100000">
                                          <p:val>
                                            <p:strVal val="#ppt_y"/>
                                          </p:val>
                                        </p:tav>
                                      </p:tavLst>
                                    </p:anim>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1065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106513"/>
                                        </p:tgtEl>
                                        <p:attrNameLst>
                                          <p:attrName>style.visibility</p:attrName>
                                        </p:attrNameLst>
                                      </p:cBhvr>
                                      <p:to>
                                        <p:strVal val="visible"/>
                                      </p:to>
                                    </p:set>
                                    <p:anim calcmode="lin" valueType="num">
                                      <p:cBhvr>
                                        <p:cTn id="79" dur="500" fill="hold"/>
                                        <p:tgtEl>
                                          <p:spTgt spid="106513"/>
                                        </p:tgtEl>
                                        <p:attrNameLst>
                                          <p:attrName>ppt_w</p:attrName>
                                        </p:attrNameLst>
                                      </p:cBhvr>
                                      <p:tavLst>
                                        <p:tav tm="0">
                                          <p:val>
                                            <p:fltVal val="0"/>
                                          </p:val>
                                        </p:tav>
                                        <p:tav tm="100000">
                                          <p:val>
                                            <p:strVal val="#ppt_w"/>
                                          </p:val>
                                        </p:tav>
                                      </p:tavLst>
                                    </p:anim>
                                    <p:anim calcmode="lin" valueType="num">
                                      <p:cBhvr>
                                        <p:cTn id="80" dur="500" fill="hold"/>
                                        <p:tgtEl>
                                          <p:spTgt spid="106513"/>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42" fill="hold" grpId="0" nodeType="clickEffect">
                                  <p:stCondLst>
                                    <p:cond delay="0"/>
                                  </p:stCondLst>
                                  <p:iterate type="wd">
                                    <p:tmPct val="100000"/>
                                  </p:iterate>
                                  <p:childTnLst>
                                    <p:set>
                                      <p:cBhvr>
                                        <p:cTn id="84" dur="1" fill="hold">
                                          <p:stCondLst>
                                            <p:cond delay="0"/>
                                          </p:stCondLst>
                                        </p:cTn>
                                        <p:tgtEl>
                                          <p:spTgt spid="106514"/>
                                        </p:tgtEl>
                                        <p:attrNameLst>
                                          <p:attrName>style.visibility</p:attrName>
                                        </p:attrNameLst>
                                      </p:cBhvr>
                                      <p:to>
                                        <p:strVal val="visible"/>
                                      </p:to>
                                    </p:set>
                                    <p:animEffect transition="in" filter="barn(outHorizontal)">
                                      <p:cBhvr>
                                        <p:cTn id="85" dur="300"/>
                                        <p:tgtEl>
                                          <p:spTgt spid="10651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06518"/>
                                        </p:tgtEl>
                                        <p:attrNameLst>
                                          <p:attrName>style.visibility</p:attrName>
                                        </p:attrNameLst>
                                      </p:cBhvr>
                                      <p:to>
                                        <p:strVal val="visible"/>
                                      </p:to>
                                    </p:set>
                                    <p:animEffect transition="in" filter="wipe(left)">
                                      <p:cBhvr>
                                        <p:cTn id="90" dur="500"/>
                                        <p:tgtEl>
                                          <p:spTgt spid="10651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06517"/>
                                        </p:tgtEl>
                                        <p:attrNameLst>
                                          <p:attrName>style.visibility</p:attrName>
                                        </p:attrNameLst>
                                      </p:cBhvr>
                                      <p:to>
                                        <p:strVal val="visible"/>
                                      </p:to>
                                    </p:set>
                                    <p:animEffect transition="in" filter="wipe(left)">
                                      <p:cBhvr>
                                        <p:cTn id="95" dur="500"/>
                                        <p:tgtEl>
                                          <p:spTgt spid="106517"/>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106519"/>
                                        </p:tgtEl>
                                        <p:attrNameLst>
                                          <p:attrName>style.visibility</p:attrName>
                                        </p:attrNameLst>
                                      </p:cBhvr>
                                      <p:to>
                                        <p:strVal val="visible"/>
                                      </p:to>
                                    </p:set>
                                    <p:animEffect transition="in" filter="wipe(left)">
                                      <p:cBhvr>
                                        <p:cTn id="100" dur="500"/>
                                        <p:tgtEl>
                                          <p:spTgt spid="106519"/>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06520"/>
                                        </p:tgtEl>
                                        <p:attrNameLst>
                                          <p:attrName>style.visibility</p:attrName>
                                        </p:attrNameLst>
                                      </p:cBhvr>
                                      <p:to>
                                        <p:strVal val="visible"/>
                                      </p:to>
                                    </p:set>
                                    <p:animEffect transition="in" filter="wipe(left)">
                                      <p:cBhvr>
                                        <p:cTn id="105" dur="500"/>
                                        <p:tgtEl>
                                          <p:spTgt spid="106520"/>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106521"/>
                                        </p:tgtEl>
                                        <p:attrNameLst>
                                          <p:attrName>style.visibility</p:attrName>
                                        </p:attrNameLst>
                                      </p:cBhvr>
                                      <p:to>
                                        <p:strVal val="visible"/>
                                      </p:to>
                                    </p:set>
                                    <p:animEffect transition="in" filter="wipe(left)">
                                      <p:cBhvr>
                                        <p:cTn id="110" dur="500"/>
                                        <p:tgtEl>
                                          <p:spTgt spid="106521"/>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06530"/>
                                        </p:tgtEl>
                                        <p:attrNameLst>
                                          <p:attrName>style.visibility</p:attrName>
                                        </p:attrNameLst>
                                      </p:cBhvr>
                                      <p:to>
                                        <p:strVal val="visible"/>
                                      </p:to>
                                    </p:set>
                                    <p:animEffect transition="in" filter="wipe(left)">
                                      <p:cBhvr>
                                        <p:cTn id="115" dur="500"/>
                                        <p:tgtEl>
                                          <p:spTgt spid="106530"/>
                                        </p:tgtEl>
                                      </p:cBhvr>
                                    </p:animEffect>
                                  </p:childTnLst>
                                </p:cTn>
                              </p:par>
                            </p:childTnLst>
                          </p:cTn>
                        </p:par>
                        <p:par>
                          <p:cTn id="116" fill="hold" nodeType="afterGroup">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106522"/>
                                        </p:tgtEl>
                                        <p:attrNameLst>
                                          <p:attrName>style.visibility</p:attrName>
                                        </p:attrNameLst>
                                      </p:cBhvr>
                                      <p:to>
                                        <p:strVal val="visible"/>
                                      </p:to>
                                    </p:set>
                                    <p:animEffect transition="in" filter="wipe(left)">
                                      <p:cBhvr>
                                        <p:cTn id="119" dur="500"/>
                                        <p:tgtEl>
                                          <p:spTgt spid="10652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06531"/>
                                        </p:tgtEl>
                                        <p:attrNameLst>
                                          <p:attrName>style.visibility</p:attrName>
                                        </p:attrNameLst>
                                      </p:cBhvr>
                                      <p:to>
                                        <p:strVal val="visible"/>
                                      </p:to>
                                    </p:set>
                                    <p:animEffect transition="in" filter="wipe(left)">
                                      <p:cBhvr>
                                        <p:cTn id="124" dur="500"/>
                                        <p:tgtEl>
                                          <p:spTgt spid="106531"/>
                                        </p:tgtEl>
                                      </p:cBhvr>
                                    </p:animEffect>
                                  </p:childTnLst>
                                </p:cTn>
                              </p:par>
                            </p:childTnLst>
                          </p:cTn>
                        </p:par>
                        <p:par>
                          <p:cTn id="125" fill="hold" nodeType="afterGroup">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106523"/>
                                        </p:tgtEl>
                                        <p:attrNameLst>
                                          <p:attrName>style.visibility</p:attrName>
                                        </p:attrNameLst>
                                      </p:cBhvr>
                                      <p:to>
                                        <p:strVal val="visible"/>
                                      </p:to>
                                    </p:set>
                                    <p:animEffect transition="in" filter="wipe(left)">
                                      <p:cBhvr>
                                        <p:cTn id="128" dur="500"/>
                                        <p:tgtEl>
                                          <p:spTgt spid="106523"/>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06524"/>
                                        </p:tgtEl>
                                        <p:attrNameLst>
                                          <p:attrName>style.visibility</p:attrName>
                                        </p:attrNameLst>
                                      </p:cBhvr>
                                      <p:to>
                                        <p:strVal val="visible"/>
                                      </p:to>
                                    </p:set>
                                    <p:animEffect transition="in" filter="wipe(left)">
                                      <p:cBhvr>
                                        <p:cTn id="133" dur="500"/>
                                        <p:tgtEl>
                                          <p:spTgt spid="106524"/>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106525"/>
                                        </p:tgtEl>
                                        <p:attrNameLst>
                                          <p:attrName>style.visibility</p:attrName>
                                        </p:attrNameLst>
                                      </p:cBhvr>
                                      <p:to>
                                        <p:strVal val="visible"/>
                                      </p:to>
                                    </p:set>
                                    <p:animEffect transition="in" filter="wipe(left)">
                                      <p:cBhvr>
                                        <p:cTn id="138" dur="500"/>
                                        <p:tgtEl>
                                          <p:spTgt spid="106525"/>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106526"/>
                                        </p:tgtEl>
                                        <p:attrNameLst>
                                          <p:attrName>style.visibility</p:attrName>
                                        </p:attrNameLst>
                                      </p:cBhvr>
                                      <p:to>
                                        <p:strVal val="visible"/>
                                      </p:to>
                                    </p:set>
                                    <p:animEffect transition="in" filter="wipe(left)">
                                      <p:cBhvr>
                                        <p:cTn id="143" dur="500"/>
                                        <p:tgtEl>
                                          <p:spTgt spid="106526"/>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nodeType="clickEffect">
                                  <p:stCondLst>
                                    <p:cond delay="0"/>
                                  </p:stCondLst>
                                  <p:childTnLst>
                                    <p:set>
                                      <p:cBhvr>
                                        <p:cTn id="147" dur="1" fill="hold">
                                          <p:stCondLst>
                                            <p:cond delay="0"/>
                                          </p:stCondLst>
                                        </p:cTn>
                                        <p:tgtEl>
                                          <p:spTgt spid="106527"/>
                                        </p:tgtEl>
                                        <p:attrNameLst>
                                          <p:attrName>style.visibility</p:attrName>
                                        </p:attrNameLst>
                                      </p:cBhvr>
                                      <p:to>
                                        <p:strVal val="visible"/>
                                      </p:to>
                                    </p:set>
                                    <p:animEffect transition="in" filter="wipe(left)">
                                      <p:cBhvr>
                                        <p:cTn id="148" dur="500"/>
                                        <p:tgtEl>
                                          <p:spTgt spid="106527"/>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106529"/>
                                        </p:tgtEl>
                                        <p:attrNameLst>
                                          <p:attrName>style.visibility</p:attrName>
                                        </p:attrNameLst>
                                      </p:cBhvr>
                                      <p:to>
                                        <p:strVal val="visible"/>
                                      </p:to>
                                    </p:set>
                                    <p:animEffect transition="in" filter="wipe(left)">
                                      <p:cBhvr>
                                        <p:cTn id="153" dur="500"/>
                                        <p:tgtEl>
                                          <p:spTgt spid="106529"/>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8" fill="hold" nodeType="clickEffect">
                                  <p:stCondLst>
                                    <p:cond delay="0"/>
                                  </p:stCondLst>
                                  <p:childTnLst>
                                    <p:set>
                                      <p:cBhvr>
                                        <p:cTn id="157" dur="1" fill="hold">
                                          <p:stCondLst>
                                            <p:cond delay="0"/>
                                          </p:stCondLst>
                                        </p:cTn>
                                        <p:tgtEl>
                                          <p:spTgt spid="106528"/>
                                        </p:tgtEl>
                                        <p:attrNameLst>
                                          <p:attrName>style.visibility</p:attrName>
                                        </p:attrNameLst>
                                      </p:cBhvr>
                                      <p:to>
                                        <p:strVal val="visible"/>
                                      </p:to>
                                    </p:set>
                                    <p:animEffect transition="in" filter="wipe(left)">
                                      <p:cBhvr>
                                        <p:cTn id="158" dur="500"/>
                                        <p:tgtEl>
                                          <p:spTgt spid="106528"/>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06580"/>
                                        </p:tgtEl>
                                        <p:attrNameLst>
                                          <p:attrName>style.visibility</p:attrName>
                                        </p:attrNameLst>
                                      </p:cBhvr>
                                      <p:to>
                                        <p:strVal val="visible"/>
                                      </p:to>
                                    </p:set>
                                    <p:animEffect transition="in" filter="wipe(left)">
                                      <p:cBhvr>
                                        <p:cTn id="163" dur="500"/>
                                        <p:tgtEl>
                                          <p:spTgt spid="106580"/>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nodeType="clickEffect">
                                  <p:stCondLst>
                                    <p:cond delay="0"/>
                                  </p:stCondLst>
                                  <p:childTnLst>
                                    <p:set>
                                      <p:cBhvr>
                                        <p:cTn id="167" dur="1" fill="hold">
                                          <p:stCondLst>
                                            <p:cond delay="0"/>
                                          </p:stCondLst>
                                        </p:cTn>
                                        <p:tgtEl>
                                          <p:spTgt spid="106581"/>
                                        </p:tgtEl>
                                        <p:attrNameLst>
                                          <p:attrName>style.visibility</p:attrName>
                                        </p:attrNameLst>
                                      </p:cBhvr>
                                      <p:to>
                                        <p:strVal val="visible"/>
                                      </p:to>
                                    </p:set>
                                    <p:animEffect transition="in" filter="wipe(left)">
                                      <p:cBhvr>
                                        <p:cTn id="168" dur="500"/>
                                        <p:tgtEl>
                                          <p:spTgt spid="106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utoUpdateAnimBg="0"/>
      <p:bldP spid="106507" grpId="0" animBg="1"/>
      <p:bldP spid="106508" grpId="0" animBg="1"/>
      <p:bldP spid="106513" grpId="0" animBg="1"/>
      <p:bldP spid="106514" grpId="0" autoUpdateAnimBg="0"/>
      <p:bldP spid="106517" grpId="0" autoUpdateAnimBg="0"/>
      <p:bldP spid="106518" grpId="0" autoUpdateAnimBg="0"/>
      <p:bldP spid="106520" grpId="0" animBg="1"/>
      <p:bldP spid="106522" grpId="0" autoUpdateAnimBg="0"/>
      <p:bldP spid="106523" grpId="0" autoUpdateAnimBg="0"/>
      <p:bldP spid="106524" grpId="0" autoUpdateAnimBg="0"/>
      <p:bldP spid="106529" grpId="0" animBg="1"/>
      <p:bldP spid="106530" grpId="0"/>
      <p:bldP spid="106531" grpId="0"/>
      <p:bldP spid="106580"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8">
            <a:extLst>
              <a:ext uri="{FF2B5EF4-FFF2-40B4-BE49-F238E27FC236}">
                <a16:creationId xmlns:a16="http://schemas.microsoft.com/office/drawing/2014/main" id="{1A0E921B-56F6-4AD4-9162-D3765B0E04D3}"/>
              </a:ext>
            </a:extLst>
          </p:cNvPr>
          <p:cNvSpPr>
            <a:spLocks noChangeArrowheads="1"/>
          </p:cNvSpPr>
          <p:nvPr/>
        </p:nvSpPr>
        <p:spPr bwMode="auto">
          <a:xfrm>
            <a:off x="0" y="-1588"/>
            <a:ext cx="2351088"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rgbClr val="FFC000"/>
                </a:solidFill>
                <a:latin typeface="Times New Roman" panose="02020603050405020304" pitchFamily="18" charset="0"/>
                <a:cs typeface="Times New Roman" panose="02020603050405020304" pitchFamily="18" charset="0"/>
              </a:rPr>
              <a:t>电子感应加速器</a:t>
            </a:r>
            <a:endParaRPr lang="zh-CN" altLang="zh-CN" sz="600" b="1">
              <a:solidFill>
                <a:srgbClr val="FFC000"/>
              </a:solidFill>
            </a:endParaRPr>
          </a:p>
        </p:txBody>
      </p:sp>
      <p:grpSp>
        <p:nvGrpSpPr>
          <p:cNvPr id="31747" name="Group 1">
            <a:extLst>
              <a:ext uri="{FF2B5EF4-FFF2-40B4-BE49-F238E27FC236}">
                <a16:creationId xmlns:a16="http://schemas.microsoft.com/office/drawing/2014/main" id="{87DED612-278C-4835-91BA-6C1035E810E0}"/>
              </a:ext>
            </a:extLst>
          </p:cNvPr>
          <p:cNvGrpSpPr>
            <a:grpSpLocks/>
          </p:cNvGrpSpPr>
          <p:nvPr/>
        </p:nvGrpSpPr>
        <p:grpSpPr bwMode="auto">
          <a:xfrm>
            <a:off x="7319963" y="134938"/>
            <a:ext cx="1728787" cy="1730375"/>
            <a:chOff x="5940" y="1230"/>
            <a:chExt cx="2310" cy="2235"/>
          </a:xfrm>
        </p:grpSpPr>
        <p:sp>
          <p:nvSpPr>
            <p:cNvPr id="31754" name="Rectangle 7">
              <a:extLst>
                <a:ext uri="{FF2B5EF4-FFF2-40B4-BE49-F238E27FC236}">
                  <a16:creationId xmlns:a16="http://schemas.microsoft.com/office/drawing/2014/main" id="{288AFE13-D08A-45F1-AA1C-19BA50F0B738}"/>
                </a:ext>
              </a:extLst>
            </p:cNvPr>
            <p:cNvSpPr>
              <a:spLocks noChangeArrowheads="1"/>
            </p:cNvSpPr>
            <p:nvPr/>
          </p:nvSpPr>
          <p:spPr bwMode="auto">
            <a:xfrm>
              <a:off x="5940" y="1230"/>
              <a:ext cx="2280" cy="690"/>
            </a:xfrm>
            <a:prstGeom prst="rect">
              <a:avLst/>
            </a:prstGeom>
            <a:solidFill>
              <a:srgbClr val="00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1755" name="Rectangle 6">
              <a:extLst>
                <a:ext uri="{FF2B5EF4-FFF2-40B4-BE49-F238E27FC236}">
                  <a16:creationId xmlns:a16="http://schemas.microsoft.com/office/drawing/2014/main" id="{76F2085B-2744-4DEE-9710-46F81635E5A0}"/>
                </a:ext>
              </a:extLst>
            </p:cNvPr>
            <p:cNvSpPr>
              <a:spLocks noChangeArrowheads="1"/>
            </p:cNvSpPr>
            <p:nvPr/>
          </p:nvSpPr>
          <p:spPr bwMode="auto">
            <a:xfrm>
              <a:off x="5970" y="2775"/>
              <a:ext cx="2280" cy="690"/>
            </a:xfrm>
            <a:prstGeom prst="rect">
              <a:avLst/>
            </a:prstGeom>
            <a:solidFill>
              <a:srgbClr val="FF9900"/>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1756" name="AutoShape 5">
              <a:extLst>
                <a:ext uri="{FF2B5EF4-FFF2-40B4-BE49-F238E27FC236}">
                  <a16:creationId xmlns:a16="http://schemas.microsoft.com/office/drawing/2014/main" id="{11462460-C753-4BFC-AF6C-67CBC5AF9388}"/>
                </a:ext>
              </a:extLst>
            </p:cNvPr>
            <p:cNvSpPr>
              <a:spLocks noChangeArrowheads="1"/>
            </p:cNvSpPr>
            <p:nvPr/>
          </p:nvSpPr>
          <p:spPr bwMode="auto">
            <a:xfrm>
              <a:off x="5940" y="1905"/>
              <a:ext cx="2295" cy="25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99 w 21600"/>
                <a:gd name="T13" fmla="*/ 4489 h 21600"/>
                <a:gd name="T14" fmla="*/ 17101 w 21600"/>
                <a:gd name="T15" fmla="*/ 17111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0CCFF"/>
            </a:solidFill>
            <a:ln w="9525">
              <a:solidFill>
                <a:srgbClr val="000000"/>
              </a:solidFill>
              <a:miter lim="800000"/>
              <a:headEnd/>
              <a:tailEnd/>
            </a:ln>
          </p:spPr>
          <p:txBody>
            <a:bodyPr/>
            <a:lstStyle/>
            <a:p>
              <a:endParaRPr lang="zh-CN" altLang="en-US"/>
            </a:p>
          </p:txBody>
        </p:sp>
        <p:sp>
          <p:nvSpPr>
            <p:cNvPr id="31757" name="AutoShape 4">
              <a:extLst>
                <a:ext uri="{FF2B5EF4-FFF2-40B4-BE49-F238E27FC236}">
                  <a16:creationId xmlns:a16="http://schemas.microsoft.com/office/drawing/2014/main" id="{AEE6F0FB-0921-4E77-B065-1095F7F2597B}"/>
                </a:ext>
              </a:extLst>
            </p:cNvPr>
            <p:cNvSpPr>
              <a:spLocks noChangeArrowheads="1"/>
            </p:cNvSpPr>
            <p:nvPr/>
          </p:nvSpPr>
          <p:spPr bwMode="auto">
            <a:xfrm rot="10800000">
              <a:off x="5955" y="2517"/>
              <a:ext cx="2295" cy="25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207 w 21600"/>
                <a:gd name="T13" fmla="*/ 4235 h 21600"/>
                <a:gd name="T14" fmla="*/ 17393 w 21600"/>
                <a:gd name="T15" fmla="*/ 17365 h 21600"/>
              </a:gdLst>
              <a:ahLst/>
              <a:cxnLst>
                <a:cxn ang="T8">
                  <a:pos x="T0" y="T1"/>
                </a:cxn>
                <a:cxn ang="T9">
                  <a:pos x="T2" y="T3"/>
                </a:cxn>
                <a:cxn ang="T10">
                  <a:pos x="T4" y="T5"/>
                </a:cxn>
                <a:cxn ang="T11">
                  <a:pos x="T6" y="T7"/>
                </a:cxn>
              </a:cxnLst>
              <a:rect l="T12" t="T13" r="T14" b="T15"/>
              <a:pathLst>
                <a:path w="21600" h="21600">
                  <a:moveTo>
                    <a:pt x="0" y="0"/>
                  </a:moveTo>
                  <a:lnTo>
                    <a:pt x="4809" y="21600"/>
                  </a:lnTo>
                  <a:lnTo>
                    <a:pt x="16791" y="21600"/>
                  </a:lnTo>
                  <a:lnTo>
                    <a:pt x="21600" y="0"/>
                  </a:lnTo>
                  <a:lnTo>
                    <a:pt x="0" y="0"/>
                  </a:lnTo>
                  <a:close/>
                </a:path>
              </a:pathLst>
            </a:custGeom>
            <a:solidFill>
              <a:srgbClr val="FF9900"/>
            </a:solidFill>
            <a:ln w="9525">
              <a:solidFill>
                <a:srgbClr val="000000"/>
              </a:solidFill>
              <a:miter lim="800000"/>
              <a:headEnd/>
              <a:tailEnd/>
            </a:ln>
          </p:spPr>
          <p:txBody>
            <a:bodyPr/>
            <a:lstStyle/>
            <a:p>
              <a:endParaRPr lang="zh-CN" altLang="en-US"/>
            </a:p>
          </p:txBody>
        </p:sp>
        <p:sp>
          <p:nvSpPr>
            <p:cNvPr id="31758" name="Oval 3">
              <a:extLst>
                <a:ext uri="{FF2B5EF4-FFF2-40B4-BE49-F238E27FC236}">
                  <a16:creationId xmlns:a16="http://schemas.microsoft.com/office/drawing/2014/main" id="{C2DF1E60-F683-4144-BA49-8B2BCB41B8F7}"/>
                </a:ext>
              </a:extLst>
            </p:cNvPr>
            <p:cNvSpPr>
              <a:spLocks noChangeArrowheads="1"/>
            </p:cNvSpPr>
            <p:nvPr/>
          </p:nvSpPr>
          <p:spPr bwMode="auto">
            <a:xfrm>
              <a:off x="5970" y="2175"/>
              <a:ext cx="495" cy="300"/>
            </a:xfrm>
            <a:prstGeom prst="ellipse">
              <a:avLst/>
            </a:prstGeom>
            <a:solidFill>
              <a:srgbClr val="FFFF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1759" name="Oval 2">
              <a:extLst>
                <a:ext uri="{FF2B5EF4-FFF2-40B4-BE49-F238E27FC236}">
                  <a16:creationId xmlns:a16="http://schemas.microsoft.com/office/drawing/2014/main" id="{84686602-7D2F-46CD-9CB1-724205EDD7F3}"/>
                </a:ext>
              </a:extLst>
            </p:cNvPr>
            <p:cNvSpPr>
              <a:spLocks noChangeArrowheads="1"/>
            </p:cNvSpPr>
            <p:nvPr/>
          </p:nvSpPr>
          <p:spPr bwMode="auto">
            <a:xfrm>
              <a:off x="7725" y="2175"/>
              <a:ext cx="495" cy="300"/>
            </a:xfrm>
            <a:prstGeom prst="ellipse">
              <a:avLst/>
            </a:prstGeom>
            <a:solidFill>
              <a:srgbClr val="FFFF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sp>
        <p:nvSpPr>
          <p:cNvPr id="31748" name="Rectangle 9">
            <a:extLst>
              <a:ext uri="{FF2B5EF4-FFF2-40B4-BE49-F238E27FC236}">
                <a16:creationId xmlns:a16="http://schemas.microsoft.com/office/drawing/2014/main" id="{683CA25A-7E78-4698-AA60-6FB55303FCB5}"/>
              </a:ext>
            </a:extLst>
          </p:cNvPr>
          <p:cNvSpPr>
            <a:spLocks noChangeArrowheads="1"/>
          </p:cNvSpPr>
          <p:nvPr/>
        </p:nvSpPr>
        <p:spPr bwMode="auto">
          <a:xfrm>
            <a:off x="277813" y="458788"/>
            <a:ext cx="6842125"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solidFill>
                  <a:schemeClr val="bg1"/>
                </a:solidFill>
                <a:latin typeface="Times New Roman" panose="02020603050405020304" pitchFamily="18" charset="0"/>
                <a:cs typeface="Times New Roman" panose="02020603050405020304" pitchFamily="18" charset="0"/>
              </a:rPr>
              <a:t>在圆柱形电磁铁间隙中有一个环形真空室。交变电流产生</a:t>
            </a:r>
            <a:r>
              <a:rPr lang="zh-CN" altLang="zh-CN" sz="2400" b="1">
                <a:solidFill>
                  <a:srgbClr val="FFFF00"/>
                </a:solidFill>
                <a:latin typeface="Times New Roman" panose="02020603050405020304" pitchFamily="18" charset="0"/>
                <a:cs typeface="Times New Roman" panose="02020603050405020304" pitchFamily="18" charset="0"/>
              </a:rPr>
              <a:t>交变磁场</a:t>
            </a:r>
            <a:r>
              <a:rPr lang="zh-CN" altLang="zh-CN" sz="2400" b="1">
                <a:solidFill>
                  <a:schemeClr val="bg1"/>
                </a:solidFill>
                <a:latin typeface="Times New Roman" panose="02020603050405020304" pitchFamily="18" charset="0"/>
                <a:cs typeface="Times New Roman" panose="02020603050405020304" pitchFamily="18" charset="0"/>
              </a:rPr>
              <a:t>；交变的磁场产生有旋电场。在有旋电场的做用下，</a:t>
            </a:r>
            <a:r>
              <a:rPr lang="zh-CN" altLang="en-US" sz="2400" b="1">
                <a:solidFill>
                  <a:schemeClr val="bg1"/>
                </a:solidFill>
                <a:latin typeface="Times New Roman" panose="02020603050405020304" pitchFamily="18" charset="0"/>
                <a:cs typeface="Times New Roman" panose="02020603050405020304" pitchFamily="18" charset="0"/>
              </a:rPr>
              <a:t>真空室内的电子被加速。</a:t>
            </a:r>
            <a:endParaRPr lang="zh-CN" altLang="zh-CN" sz="3200" b="1">
              <a:solidFill>
                <a:schemeClr val="bg1"/>
              </a:solidFill>
            </a:endParaRPr>
          </a:p>
        </p:txBody>
      </p:sp>
      <p:pic>
        <p:nvPicPr>
          <p:cNvPr id="56331" name="Picture 11">
            <a:extLst>
              <a:ext uri="{FF2B5EF4-FFF2-40B4-BE49-F238E27FC236}">
                <a16:creationId xmlns:a16="http://schemas.microsoft.com/office/drawing/2014/main" id="{CBE673F6-CBF4-43A9-83AA-D14CE619D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362200"/>
            <a:ext cx="2466975"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2" name="Picture 12">
            <a:extLst>
              <a:ext uri="{FF2B5EF4-FFF2-40B4-BE49-F238E27FC236}">
                <a16:creationId xmlns:a16="http://schemas.microsoft.com/office/drawing/2014/main" id="{39E0D01B-30ED-4B23-8000-84F9FF2A6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2041525"/>
            <a:ext cx="2005013"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a:extLst>
              <a:ext uri="{FF2B5EF4-FFF2-40B4-BE49-F238E27FC236}">
                <a16:creationId xmlns:a16="http://schemas.microsoft.com/office/drawing/2014/main" id="{FA58FDFB-FEA5-4385-B6D7-70724000983B}"/>
              </a:ext>
            </a:extLst>
          </p:cNvPr>
          <p:cNvSpPr>
            <a:spLocks noChangeArrowheads="1"/>
          </p:cNvSpPr>
          <p:nvPr/>
        </p:nvSpPr>
        <p:spPr bwMode="auto">
          <a:xfrm>
            <a:off x="341313" y="1660525"/>
            <a:ext cx="5976937"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latin typeface="Times New Roman" panose="02020603050405020304" pitchFamily="18" charset="0"/>
                <a:cs typeface="Times New Roman" panose="02020603050405020304" pitchFamily="18" charset="0"/>
              </a:rPr>
              <a:t>在一个周期中，电流的变化分成</a:t>
            </a:r>
            <a:r>
              <a:rPr lang="en-US" altLang="zh-CN" sz="2000" b="1">
                <a:solidFill>
                  <a:schemeClr val="bg1"/>
                </a:solidFill>
                <a:latin typeface="Times New Roman" panose="02020603050405020304" pitchFamily="18" charset="0"/>
                <a:cs typeface="Times New Roman" panose="02020603050405020304" pitchFamily="18" charset="0"/>
              </a:rPr>
              <a:t>ABCD 4</a:t>
            </a:r>
            <a:r>
              <a:rPr lang="zh-CN" altLang="zh-CN" sz="2000" b="1">
                <a:solidFill>
                  <a:schemeClr val="bg1"/>
                </a:solidFill>
                <a:latin typeface="Times New Roman" panose="02020603050405020304" pitchFamily="18" charset="0"/>
                <a:cs typeface="Times New Roman" panose="02020603050405020304" pitchFamily="18" charset="0"/>
              </a:rPr>
              <a:t>个部分，运动的电子还会</a:t>
            </a:r>
            <a:r>
              <a:rPr lang="zh-CN" altLang="en-US" sz="2000" b="1">
                <a:solidFill>
                  <a:schemeClr val="bg1"/>
                </a:solidFill>
                <a:latin typeface="Times New Roman" panose="02020603050405020304" pitchFamily="18" charset="0"/>
                <a:cs typeface="Times New Roman" panose="02020603050405020304" pitchFamily="18" charset="0"/>
              </a:rPr>
              <a:t>受洛伦兹力</a:t>
            </a:r>
            <a:r>
              <a:rPr lang="zh-CN" altLang="zh-CN" sz="2000" b="1">
                <a:solidFill>
                  <a:schemeClr val="bg1"/>
                </a:solidFill>
                <a:latin typeface="Times New Roman" panose="02020603050405020304" pitchFamily="18" charset="0"/>
                <a:cs typeface="Times New Roman" panose="02020603050405020304" pitchFamily="18" charset="0"/>
              </a:rPr>
              <a:t>的作用。</a:t>
            </a:r>
          </a:p>
        </p:txBody>
      </p:sp>
      <p:pic>
        <p:nvPicPr>
          <p:cNvPr id="56333" name="Picture 13">
            <a:extLst>
              <a:ext uri="{FF2B5EF4-FFF2-40B4-BE49-F238E27FC236}">
                <a16:creationId xmlns:a16="http://schemas.microsoft.com/office/drawing/2014/main" id="{739B895D-D820-466D-BB84-BB85A914E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8" y="2476500"/>
            <a:ext cx="4321175" cy="393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a:extLst>
              <a:ext uri="{FF2B5EF4-FFF2-40B4-BE49-F238E27FC236}">
                <a16:creationId xmlns:a16="http://schemas.microsoft.com/office/drawing/2014/main" id="{188D7218-6EEC-42D9-856B-72D4A360B51A}"/>
              </a:ext>
            </a:extLst>
          </p:cNvPr>
          <p:cNvSpPr>
            <a:spLocks noChangeArrowheads="1"/>
          </p:cNvSpPr>
          <p:nvPr/>
        </p:nvSpPr>
        <p:spPr bwMode="auto">
          <a:xfrm>
            <a:off x="4495800" y="4443413"/>
            <a:ext cx="45720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latin typeface="Times New Roman" panose="02020603050405020304" pitchFamily="18" charset="0"/>
                <a:cs typeface="Times New Roman" panose="02020603050405020304" pitchFamily="18" charset="0"/>
              </a:rPr>
              <a:t>在</a:t>
            </a:r>
            <a:r>
              <a:rPr lang="en-US" altLang="zh-CN" sz="2000" b="1">
                <a:solidFill>
                  <a:schemeClr val="bg1"/>
                </a:solidFill>
                <a:latin typeface="Times New Roman" panose="02020603050405020304" pitchFamily="18" charset="0"/>
                <a:cs typeface="Times New Roman" panose="02020603050405020304" pitchFamily="18" charset="0"/>
              </a:rPr>
              <a:t>A</a:t>
            </a:r>
            <a:r>
              <a:rPr lang="zh-CN" altLang="zh-CN" sz="2000" b="1">
                <a:solidFill>
                  <a:schemeClr val="bg1"/>
                </a:solidFill>
                <a:latin typeface="Times New Roman" panose="02020603050405020304" pitchFamily="18" charset="0"/>
                <a:cs typeface="Times New Roman" panose="02020603050405020304" pitchFamily="18" charset="0"/>
              </a:rPr>
              <a:t>区与</a:t>
            </a:r>
            <a:r>
              <a:rPr lang="en-US" altLang="zh-CN" sz="2000" b="1">
                <a:solidFill>
                  <a:schemeClr val="bg1"/>
                </a:solidFill>
                <a:latin typeface="Times New Roman" panose="02020603050405020304" pitchFamily="18" charset="0"/>
                <a:cs typeface="Times New Roman" panose="02020603050405020304" pitchFamily="18" charset="0"/>
              </a:rPr>
              <a:t>C</a:t>
            </a:r>
            <a:r>
              <a:rPr lang="zh-CN" altLang="zh-CN" sz="2000" b="1">
                <a:solidFill>
                  <a:schemeClr val="bg1"/>
                </a:solidFill>
                <a:latin typeface="Times New Roman" panose="02020603050405020304" pitchFamily="18" charset="0"/>
                <a:cs typeface="Times New Roman" panose="02020603050405020304" pitchFamily="18" charset="0"/>
              </a:rPr>
              <a:t>区有旋电场和</a:t>
            </a:r>
            <a:r>
              <a:rPr lang="zh-CN" altLang="en-US" sz="2000" b="1">
                <a:solidFill>
                  <a:schemeClr val="bg1"/>
                </a:solidFill>
                <a:latin typeface="Times New Roman" panose="02020603050405020304" pitchFamily="18" charset="0"/>
                <a:cs typeface="Times New Roman" panose="02020603050405020304" pitchFamily="18" charset="0"/>
              </a:rPr>
              <a:t>洛伦兹力</a:t>
            </a:r>
            <a:r>
              <a:rPr lang="zh-CN" altLang="zh-CN" sz="2000" b="1">
                <a:solidFill>
                  <a:schemeClr val="bg1"/>
                </a:solidFill>
                <a:latin typeface="Times New Roman" panose="02020603050405020304" pitchFamily="18" charset="0"/>
                <a:cs typeface="Times New Roman" panose="02020603050405020304" pitchFamily="18" charset="0"/>
              </a:rPr>
              <a:t>的共同作用使电子沿圆周轨道运动；其中只有</a:t>
            </a:r>
            <a:r>
              <a:rPr lang="en-US" altLang="zh-CN" sz="2000" b="1">
                <a:solidFill>
                  <a:schemeClr val="bg1"/>
                </a:solidFill>
                <a:latin typeface="Times New Roman" panose="02020603050405020304" pitchFamily="18" charset="0"/>
                <a:cs typeface="Times New Roman" panose="02020603050405020304" pitchFamily="18" charset="0"/>
              </a:rPr>
              <a:t>A</a:t>
            </a:r>
            <a:r>
              <a:rPr lang="zh-CN" altLang="zh-CN" sz="2000" b="1">
                <a:solidFill>
                  <a:schemeClr val="bg1"/>
                </a:solidFill>
                <a:latin typeface="Times New Roman" panose="02020603050405020304" pitchFamily="18" charset="0"/>
                <a:cs typeface="Times New Roman" panose="02020603050405020304" pitchFamily="18" charset="0"/>
              </a:rPr>
              <a:t>区电子才能从电子抢发出，如图逆时针绕圆周运动打到靶上，所以真正有用的只有</a:t>
            </a:r>
            <a:r>
              <a:rPr lang="en-US" altLang="zh-CN" sz="2000" b="1">
                <a:solidFill>
                  <a:schemeClr val="bg1"/>
                </a:solidFill>
                <a:latin typeface="Times New Roman" panose="02020603050405020304" pitchFamily="18" charset="0"/>
                <a:cs typeface="Times New Roman" panose="02020603050405020304" pitchFamily="18" charset="0"/>
              </a:rPr>
              <a:t>¼</a:t>
            </a:r>
            <a:r>
              <a:rPr lang="zh-CN" altLang="zh-CN" sz="2000" b="1">
                <a:solidFill>
                  <a:schemeClr val="bg1"/>
                </a:solidFill>
                <a:latin typeface="Times New Roman" panose="02020603050405020304" pitchFamily="18" charset="0"/>
                <a:cs typeface="Times New Roman" panose="02020603050405020304" pitchFamily="18" charset="0"/>
              </a:rPr>
              <a:t>个周期。由于电子的质量非常小，在</a:t>
            </a:r>
            <a:r>
              <a:rPr lang="en-US" altLang="zh-CN" sz="2000" b="1">
                <a:solidFill>
                  <a:schemeClr val="bg1"/>
                </a:solidFill>
                <a:latin typeface="Times New Roman" panose="02020603050405020304" pitchFamily="18" charset="0"/>
                <a:cs typeface="Times New Roman" panose="02020603050405020304" pitchFamily="18" charset="0"/>
              </a:rPr>
              <a:t>¼</a:t>
            </a:r>
            <a:r>
              <a:rPr lang="zh-CN" altLang="zh-CN" sz="2000" b="1">
                <a:solidFill>
                  <a:schemeClr val="bg1"/>
                </a:solidFill>
                <a:latin typeface="Times New Roman" panose="02020603050405020304" pitchFamily="18" charset="0"/>
                <a:cs typeface="Times New Roman" panose="02020603050405020304" pitchFamily="18" charset="0"/>
              </a:rPr>
              <a:t>周期里已经能获得很高的能量。最高能量可达到</a:t>
            </a:r>
            <a:r>
              <a:rPr lang="en-US" altLang="zh-CN" sz="2000" b="1">
                <a:solidFill>
                  <a:schemeClr val="bg1"/>
                </a:solidFill>
                <a:latin typeface="Times New Roman" panose="02020603050405020304" pitchFamily="18" charset="0"/>
                <a:cs typeface="Times New Roman" panose="02020603050405020304" pitchFamily="18" charset="0"/>
              </a:rPr>
              <a:t>300MeV</a:t>
            </a:r>
            <a:r>
              <a:rPr lang="zh-CN" altLang="zh-CN" sz="2000" b="1">
                <a:solidFill>
                  <a:schemeClr val="bg1"/>
                </a:solidFill>
                <a:latin typeface="Times New Roman" panose="02020603050405020304" pitchFamily="18" charset="0"/>
                <a:cs typeface="Times New Roman" panose="02020603050405020304" pitchFamily="18" charset="0"/>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3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0CDAA1-3E82-43CD-9E17-CF308B92315D}"/>
              </a:ext>
            </a:extLst>
          </p:cNvPr>
          <p:cNvSpPr>
            <a:spLocks noChangeArrowheads="1"/>
          </p:cNvSpPr>
          <p:nvPr/>
        </p:nvSpPr>
        <p:spPr bwMode="auto">
          <a:xfrm>
            <a:off x="107950" y="115888"/>
            <a:ext cx="8561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zh-CN" sz="2400" b="1">
                <a:solidFill>
                  <a:schemeClr val="bg1"/>
                </a:solidFill>
                <a:latin typeface="+mn-lt"/>
              </a:rPr>
              <a:t>使电子稳定在固定半径</a:t>
            </a:r>
            <a:r>
              <a:rPr lang="en-US" altLang="zh-CN" sz="2400" b="1" i="1">
                <a:solidFill>
                  <a:schemeClr val="bg1"/>
                </a:solidFill>
                <a:latin typeface="+mn-lt"/>
              </a:rPr>
              <a:t>R</a:t>
            </a:r>
            <a:r>
              <a:rPr lang="zh-CN" altLang="zh-CN" sz="2400" b="1">
                <a:solidFill>
                  <a:schemeClr val="bg1"/>
                </a:solidFill>
                <a:latin typeface="+mn-lt"/>
              </a:rPr>
              <a:t>的圆轨道上运动的条件：</a:t>
            </a:r>
          </a:p>
          <a:p>
            <a:pPr>
              <a:defRPr/>
            </a:pPr>
            <a:r>
              <a:rPr lang="zh-CN" altLang="zh-CN" sz="2400" b="1">
                <a:solidFill>
                  <a:schemeClr val="bg1"/>
                </a:solidFill>
                <a:latin typeface="+mn-lt"/>
              </a:rPr>
              <a:t>电子做圆周运动时的向心力为</a:t>
            </a:r>
            <a:r>
              <a:rPr lang="zh-CN" altLang="en-US" sz="2400" b="1">
                <a:solidFill>
                  <a:schemeClr val="bg1"/>
                </a:solidFill>
                <a:latin typeface="+mn-lt"/>
              </a:rPr>
              <a:t>洛伦兹力。</a:t>
            </a:r>
            <a:endParaRPr lang="zh-CN" altLang="zh-CN" sz="2400" b="1">
              <a:solidFill>
                <a:schemeClr val="bg1"/>
              </a:solidFill>
              <a:latin typeface="+mn-lt"/>
            </a:endParaRPr>
          </a:p>
        </p:txBody>
      </p:sp>
      <p:sp>
        <p:nvSpPr>
          <p:cNvPr id="33795" name="Rectangle 2">
            <a:extLst>
              <a:ext uri="{FF2B5EF4-FFF2-40B4-BE49-F238E27FC236}">
                <a16:creationId xmlns:a16="http://schemas.microsoft.com/office/drawing/2014/main" id="{1E341A54-64CA-4B6A-BAD6-AB0835DDF7F7}"/>
              </a:ext>
            </a:extLst>
          </p:cNvPr>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latin typeface="+mn-lt"/>
            </a:endParaRPr>
          </a:p>
        </p:txBody>
      </p:sp>
      <p:graphicFrame>
        <p:nvGraphicFramePr>
          <p:cNvPr id="4" name="对象 3">
            <a:extLst>
              <a:ext uri="{FF2B5EF4-FFF2-40B4-BE49-F238E27FC236}">
                <a16:creationId xmlns:a16="http://schemas.microsoft.com/office/drawing/2014/main" id="{DC309383-5AF4-4A49-8E28-9A47859FA5D3}"/>
              </a:ext>
            </a:extLst>
          </p:cNvPr>
          <p:cNvGraphicFramePr>
            <a:graphicFrameLocks noChangeAspect="1"/>
          </p:cNvGraphicFramePr>
          <p:nvPr/>
        </p:nvGraphicFramePr>
        <p:xfrm>
          <a:off x="7019925" y="115888"/>
          <a:ext cx="1474788" cy="1225550"/>
        </p:xfrm>
        <a:graphic>
          <a:graphicData uri="http://schemas.openxmlformats.org/presentationml/2006/ole">
            <mc:AlternateContent xmlns:mc="http://schemas.openxmlformats.org/markup-compatibility/2006">
              <mc:Choice xmlns:v="urn:schemas-microsoft-com:vml" Requires="v">
                <p:oleObj spid="_x0000_s32791" name="Equation" r:id="rId3" imgW="761669" imgH="634725" progId="Equation.DSMT4">
                  <p:embed/>
                </p:oleObj>
              </mc:Choice>
              <mc:Fallback>
                <p:oleObj name="Equation" r:id="rId3" imgW="761669" imgH="634725"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115888"/>
                        <a:ext cx="14747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95FB1CC6-C57C-4C8B-97D0-E7800F7234EC}"/>
              </a:ext>
            </a:extLst>
          </p:cNvPr>
          <p:cNvSpPr>
            <a:spLocks noChangeArrowheads="1"/>
          </p:cNvSpPr>
          <p:nvPr/>
        </p:nvSpPr>
        <p:spPr bwMode="auto">
          <a:xfrm>
            <a:off x="107950" y="1268413"/>
            <a:ext cx="74882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zh-CN" sz="2400" b="1">
                <a:solidFill>
                  <a:schemeClr val="bg1"/>
                </a:solidFill>
                <a:latin typeface="+mn-lt"/>
              </a:rPr>
              <a:t>其中</a:t>
            </a:r>
            <a:r>
              <a:rPr lang="en-US" altLang="zh-CN" sz="2400" b="1" i="1">
                <a:solidFill>
                  <a:schemeClr val="bg1"/>
                </a:solidFill>
                <a:latin typeface="+mn-lt"/>
              </a:rPr>
              <a:t>B</a:t>
            </a:r>
            <a:r>
              <a:rPr lang="en-US" altLang="zh-CN" sz="1600" b="1" i="1">
                <a:solidFill>
                  <a:schemeClr val="bg1"/>
                </a:solidFill>
                <a:latin typeface="+mn-lt"/>
              </a:rPr>
              <a:t>R</a:t>
            </a:r>
            <a:r>
              <a:rPr lang="zh-CN" altLang="zh-CN" sz="2400" b="1">
                <a:solidFill>
                  <a:schemeClr val="bg1"/>
                </a:solidFill>
                <a:latin typeface="+mn-lt"/>
              </a:rPr>
              <a:t>是圆轨道半径上的磁感应强度，</a:t>
            </a:r>
            <a:r>
              <a:rPr lang="en-US" altLang="zh-CN" sz="2400" b="1">
                <a:solidFill>
                  <a:schemeClr val="bg1"/>
                </a:solidFill>
                <a:latin typeface="+mn-lt"/>
              </a:rPr>
              <a:t>v</a:t>
            </a:r>
            <a:r>
              <a:rPr lang="zh-CN" altLang="zh-CN" sz="2400" b="1">
                <a:solidFill>
                  <a:schemeClr val="bg1"/>
                </a:solidFill>
                <a:latin typeface="+mn-lt"/>
              </a:rPr>
              <a:t>与</a:t>
            </a:r>
            <a:r>
              <a:rPr lang="en-US" altLang="zh-CN" sz="2400" b="1">
                <a:solidFill>
                  <a:schemeClr val="bg1"/>
                </a:solidFill>
                <a:latin typeface="+mn-lt"/>
              </a:rPr>
              <a:t>B</a:t>
            </a:r>
            <a:r>
              <a:rPr lang="zh-CN" altLang="zh-CN" sz="2400" b="1">
                <a:solidFill>
                  <a:schemeClr val="bg1"/>
                </a:solidFill>
                <a:latin typeface="+mn-lt"/>
              </a:rPr>
              <a:t>垂直。</a:t>
            </a:r>
          </a:p>
          <a:p>
            <a:pPr>
              <a:defRPr/>
            </a:pPr>
            <a:r>
              <a:rPr lang="zh-CN" altLang="zh-CN" sz="2400" b="1">
                <a:solidFill>
                  <a:schemeClr val="bg1"/>
                </a:solidFill>
                <a:latin typeface="+mn-lt"/>
              </a:rPr>
              <a:t>圆轨道半径上的有旋电场的大小为：</a:t>
            </a:r>
          </a:p>
        </p:txBody>
      </p:sp>
      <p:sp>
        <p:nvSpPr>
          <p:cNvPr id="33798" name="Rectangle 4">
            <a:extLst>
              <a:ext uri="{FF2B5EF4-FFF2-40B4-BE49-F238E27FC236}">
                <a16:creationId xmlns:a16="http://schemas.microsoft.com/office/drawing/2014/main" id="{44A47CC5-4D66-491B-B9D2-55AD1417190B}"/>
              </a:ext>
            </a:extLst>
          </p:cNvPr>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latin typeface="+mn-lt"/>
            </a:endParaRPr>
          </a:p>
        </p:txBody>
      </p:sp>
      <p:graphicFrame>
        <p:nvGraphicFramePr>
          <p:cNvPr id="7" name="对象 6">
            <a:extLst>
              <a:ext uri="{FF2B5EF4-FFF2-40B4-BE49-F238E27FC236}">
                <a16:creationId xmlns:a16="http://schemas.microsoft.com/office/drawing/2014/main" id="{6E22F10F-6DC0-40A8-AE8E-983CEDE3AD66}"/>
              </a:ext>
            </a:extLst>
          </p:cNvPr>
          <p:cNvGraphicFramePr>
            <a:graphicFrameLocks noChangeAspect="1"/>
          </p:cNvGraphicFramePr>
          <p:nvPr/>
        </p:nvGraphicFramePr>
        <p:xfrm>
          <a:off x="5580063" y="1781175"/>
          <a:ext cx="2124075" cy="784225"/>
        </p:xfrm>
        <a:graphic>
          <a:graphicData uri="http://schemas.openxmlformats.org/presentationml/2006/ole">
            <mc:AlternateContent xmlns:mc="http://schemas.openxmlformats.org/markup-compatibility/2006">
              <mc:Choice xmlns:v="urn:schemas-microsoft-com:vml" Requires="v">
                <p:oleObj spid="_x0000_s32792" name="Equation" r:id="rId5" imgW="1066337" imgH="393529" progId="Equation.DSMT4">
                  <p:embed/>
                </p:oleObj>
              </mc:Choice>
              <mc:Fallback>
                <p:oleObj name="Equation" r:id="rId5" imgW="1066337" imgH="393529"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1781175"/>
                        <a:ext cx="21240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0" name="Rectangle 11">
            <a:extLst>
              <a:ext uri="{FF2B5EF4-FFF2-40B4-BE49-F238E27FC236}">
                <a16:creationId xmlns:a16="http://schemas.microsoft.com/office/drawing/2014/main" id="{00685BF2-860D-4626-A2AB-EE12CD4ADE6A}"/>
              </a:ext>
            </a:extLst>
          </p:cNvPr>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latin typeface="+mn-lt"/>
            </a:endParaRPr>
          </a:p>
        </p:txBody>
      </p:sp>
      <p:grpSp>
        <p:nvGrpSpPr>
          <p:cNvPr id="18" name="组合 17">
            <a:extLst>
              <a:ext uri="{FF2B5EF4-FFF2-40B4-BE49-F238E27FC236}">
                <a16:creationId xmlns:a16="http://schemas.microsoft.com/office/drawing/2014/main" id="{0A38AEE8-1813-451F-B5DB-8987C3F7062B}"/>
              </a:ext>
            </a:extLst>
          </p:cNvPr>
          <p:cNvGrpSpPr>
            <a:grpSpLocks/>
          </p:cNvGrpSpPr>
          <p:nvPr/>
        </p:nvGrpSpPr>
        <p:grpSpPr bwMode="auto">
          <a:xfrm>
            <a:off x="190500" y="2546350"/>
            <a:ext cx="8396288" cy="2005013"/>
            <a:chOff x="189741" y="2546656"/>
            <a:chExt cx="8397481" cy="2005082"/>
          </a:xfrm>
        </p:grpSpPr>
        <p:grpSp>
          <p:nvGrpSpPr>
            <p:cNvPr id="32785" name="组合 16">
              <a:extLst>
                <a:ext uri="{FF2B5EF4-FFF2-40B4-BE49-F238E27FC236}">
                  <a16:creationId xmlns:a16="http://schemas.microsoft.com/office/drawing/2014/main" id="{04DB4D9B-588E-4220-B83A-318353BED2F4}"/>
                </a:ext>
              </a:extLst>
            </p:cNvPr>
            <p:cNvGrpSpPr>
              <a:grpSpLocks/>
            </p:cNvGrpSpPr>
            <p:nvPr/>
          </p:nvGrpSpPr>
          <p:grpSpPr bwMode="auto">
            <a:xfrm>
              <a:off x="189741" y="2546656"/>
              <a:ext cx="8397481" cy="1261884"/>
              <a:chOff x="189741" y="2546656"/>
              <a:chExt cx="8397481" cy="1261884"/>
            </a:xfrm>
          </p:grpSpPr>
          <p:graphicFrame>
            <p:nvGraphicFramePr>
              <p:cNvPr id="32788" name="对象 7">
                <a:extLst>
                  <a:ext uri="{FF2B5EF4-FFF2-40B4-BE49-F238E27FC236}">
                    <a16:creationId xmlns:a16="http://schemas.microsoft.com/office/drawing/2014/main" id="{DF1E306D-FE29-41DC-8F74-9C4C98219D97}"/>
                  </a:ext>
                </a:extLst>
              </p:cNvPr>
              <p:cNvGraphicFramePr>
                <a:graphicFrameLocks noChangeAspect="1"/>
              </p:cNvGraphicFramePr>
              <p:nvPr/>
            </p:nvGraphicFramePr>
            <p:xfrm>
              <a:off x="3557095" y="3002082"/>
              <a:ext cx="1296144" cy="383366"/>
            </p:xfrm>
            <a:graphic>
              <a:graphicData uri="http://schemas.openxmlformats.org/presentationml/2006/ole">
                <mc:AlternateContent xmlns:mc="http://schemas.openxmlformats.org/markup-compatibility/2006">
                  <mc:Choice xmlns:v="urn:schemas-microsoft-com:vml" Requires="v">
                    <p:oleObj spid="_x0000_s32793" name="Equation" r:id="rId7" imgW="672808" imgH="203112" progId="Equation.DSMT4">
                      <p:embed/>
                    </p:oleObj>
                  </mc:Choice>
                  <mc:Fallback>
                    <p:oleObj name="Equation" r:id="rId7" imgW="672808" imgH="203112" progId="Equation.DSMT4">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7095" y="3002082"/>
                            <a:ext cx="1296144" cy="38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9" name="对象 8">
                <a:extLst>
                  <a:ext uri="{FF2B5EF4-FFF2-40B4-BE49-F238E27FC236}">
                    <a16:creationId xmlns:a16="http://schemas.microsoft.com/office/drawing/2014/main" id="{AA444083-CE41-4240-A82E-9838CA3F6C1A}"/>
                  </a:ext>
                </a:extLst>
              </p:cNvPr>
              <p:cNvGraphicFramePr>
                <a:graphicFrameLocks noChangeAspect="1"/>
              </p:cNvGraphicFramePr>
              <p:nvPr/>
            </p:nvGraphicFramePr>
            <p:xfrm>
              <a:off x="5861351" y="2996952"/>
              <a:ext cx="310797" cy="388496"/>
            </p:xfrm>
            <a:graphic>
              <a:graphicData uri="http://schemas.openxmlformats.org/presentationml/2006/ole">
                <mc:AlternateContent xmlns:mc="http://schemas.openxmlformats.org/markup-compatibility/2006">
                  <mc:Choice xmlns:v="urn:schemas-microsoft-com:vml" Requires="v">
                    <p:oleObj spid="_x0000_s32794" name="Equation" r:id="rId9" imgW="152334" imgH="190417" progId="Equation.DSMT4">
                      <p:embed/>
                    </p:oleObj>
                  </mc:Choice>
                  <mc:Fallback>
                    <p:oleObj name="Equation" r:id="rId9" imgW="152334" imgH="190417" progId="Equation.DSMT4">
                      <p:embed/>
                      <p:pic>
                        <p:nvPicPr>
                          <p:cNvPr id="0" name="对象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1351" y="2996952"/>
                            <a:ext cx="310797" cy="38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4" name="Rectangle 7">
                <a:extLst>
                  <a:ext uri="{FF2B5EF4-FFF2-40B4-BE49-F238E27FC236}">
                    <a16:creationId xmlns:a16="http://schemas.microsoft.com/office/drawing/2014/main" id="{3238DE0A-E00A-4C63-AFC2-011DE15B487C}"/>
                  </a:ext>
                </a:extLst>
              </p:cNvPr>
              <p:cNvSpPr>
                <a:spLocks noChangeArrowheads="1"/>
              </p:cNvSpPr>
              <p:nvPr/>
            </p:nvSpPr>
            <p:spPr bwMode="auto">
              <a:xfrm>
                <a:off x="189741" y="2546656"/>
                <a:ext cx="8397481" cy="126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defRPr/>
                </a:pPr>
                <a:r>
                  <a:rPr lang="zh-CN" altLang="zh-CN" sz="2400" b="1">
                    <a:solidFill>
                      <a:schemeClr val="bg1"/>
                    </a:solidFill>
                    <a:latin typeface="+mn-lt"/>
                    <a:cs typeface="Times New Roman" pitchFamily="18" charset="0"/>
                  </a:rPr>
                  <a:t>在圆轨道上，</a:t>
                </a:r>
                <a:r>
                  <a:rPr lang="en-US" altLang="zh-CN" sz="2400" b="1" i="1">
                    <a:solidFill>
                      <a:schemeClr val="bg1"/>
                    </a:solidFill>
                    <a:latin typeface="+mn-lt"/>
                    <a:cs typeface="Times New Roman" pitchFamily="18" charset="0"/>
                  </a:rPr>
                  <a:t>E</a:t>
                </a:r>
                <a:r>
                  <a:rPr lang="en-US" altLang="zh-CN" sz="2400" b="1" i="1" baseline="-30000">
                    <a:solidFill>
                      <a:schemeClr val="bg1"/>
                    </a:solidFill>
                    <a:latin typeface="+mn-lt"/>
                    <a:cs typeface="Times New Roman" pitchFamily="18" charset="0"/>
                  </a:rPr>
                  <a:t>V</a:t>
                </a:r>
                <a:r>
                  <a:rPr lang="zh-CN" altLang="en-US" sz="2400" b="1">
                    <a:solidFill>
                      <a:schemeClr val="bg1"/>
                    </a:solidFill>
                    <a:latin typeface="+mn-lt"/>
                    <a:cs typeface="Times New Roman" pitchFamily="18" charset="0"/>
                  </a:rPr>
                  <a:t>是常量，沿圆轨道积分为</a:t>
                </a:r>
                <a:r>
                  <a:rPr lang="en-US" altLang="zh-CN" sz="2400" b="1" i="1">
                    <a:solidFill>
                      <a:schemeClr val="bg1"/>
                    </a:solidFill>
                    <a:latin typeface="+mn-lt"/>
                    <a:cs typeface="Times New Roman" pitchFamily="18" charset="0"/>
                  </a:rPr>
                  <a:t>E</a:t>
                </a:r>
                <a:r>
                  <a:rPr lang="en-US" altLang="zh-CN" sz="2000" b="1" i="1" baseline="-30000">
                    <a:solidFill>
                      <a:schemeClr val="bg1"/>
                    </a:solidFill>
                    <a:latin typeface="+mn-lt"/>
                    <a:cs typeface="Times New Roman" pitchFamily="18" charset="0"/>
                  </a:rPr>
                  <a:t>V</a:t>
                </a:r>
                <a:r>
                  <a:rPr lang="en-US" altLang="zh-CN" sz="2400" b="1">
                    <a:solidFill>
                      <a:schemeClr val="bg1"/>
                    </a:solidFill>
                    <a:latin typeface="+mn-lt"/>
                    <a:cs typeface="Times New Roman" pitchFamily="18" charset="0"/>
                  </a:rPr>
                  <a:t>2</a:t>
                </a:r>
                <a:r>
                  <a:rPr lang="en-US" altLang="zh-CN" sz="2800" b="1">
                    <a:solidFill>
                      <a:schemeClr val="bg1"/>
                    </a:solidFill>
                    <a:latin typeface="+mn-lt"/>
                    <a:cs typeface="Times New Roman" pitchFamily="18" charset="0"/>
                  </a:rPr>
                  <a:t>π</a:t>
                </a:r>
                <a:r>
                  <a:rPr lang="en-US" altLang="zh-CN" sz="2400" b="1" i="1">
                    <a:solidFill>
                      <a:schemeClr val="bg1"/>
                    </a:solidFill>
                    <a:latin typeface="+mn-lt"/>
                    <a:cs typeface="Times New Roman" pitchFamily="18" charset="0"/>
                  </a:rPr>
                  <a:t>R</a:t>
                </a:r>
                <a:r>
                  <a:rPr lang="zh-CN" altLang="en-US" sz="2400" b="1">
                    <a:solidFill>
                      <a:schemeClr val="bg1"/>
                    </a:solidFill>
                    <a:latin typeface="+mn-lt"/>
                    <a:cs typeface="Times New Roman" pitchFamily="18" charset="0"/>
                  </a:rPr>
                  <a:t>，圆轨道包围的面积</a:t>
                </a:r>
                <a:r>
                  <a:rPr lang="en-US" altLang="zh-CN" sz="2400" b="1" i="1">
                    <a:solidFill>
                      <a:schemeClr val="bg1"/>
                    </a:solidFill>
                    <a:latin typeface="+mn-lt"/>
                    <a:cs typeface="Times New Roman" pitchFamily="18" charset="0"/>
                  </a:rPr>
                  <a:t>S</a:t>
                </a:r>
                <a:r>
                  <a:rPr lang="zh-CN" altLang="en-US" sz="2400" b="1">
                    <a:solidFill>
                      <a:schemeClr val="bg1"/>
                    </a:solidFill>
                    <a:latin typeface="+mn-lt"/>
                    <a:cs typeface="Times New Roman" pitchFamily="18" charset="0"/>
                  </a:rPr>
                  <a:t>内的磁通量为                  ，其中      为面积</a:t>
                </a:r>
                <a:r>
                  <a:rPr lang="en-US" altLang="zh-CN" sz="2400" b="1">
                    <a:solidFill>
                      <a:schemeClr val="bg1"/>
                    </a:solidFill>
                    <a:latin typeface="+mn-lt"/>
                    <a:cs typeface="Times New Roman" pitchFamily="18" charset="0"/>
                  </a:rPr>
                  <a:t>S</a:t>
                </a:r>
                <a:r>
                  <a:rPr lang="zh-CN" altLang="en-US" sz="2400" b="1">
                    <a:solidFill>
                      <a:schemeClr val="bg1"/>
                    </a:solidFill>
                    <a:latin typeface="+mn-lt"/>
                    <a:cs typeface="Times New Roman" pitchFamily="18" charset="0"/>
                  </a:rPr>
                  <a:t>内磁感应强度的平均值，∴有旋电场的大小为：</a:t>
                </a:r>
              </a:p>
            </p:txBody>
          </p:sp>
        </p:grpSp>
        <p:graphicFrame>
          <p:nvGraphicFramePr>
            <p:cNvPr id="32786" name="对象 13">
              <a:extLst>
                <a:ext uri="{FF2B5EF4-FFF2-40B4-BE49-F238E27FC236}">
                  <a16:creationId xmlns:a16="http://schemas.microsoft.com/office/drawing/2014/main" id="{4BAFDA4D-1CA0-4778-B20C-200B1F1A3D08}"/>
                </a:ext>
              </a:extLst>
            </p:cNvPr>
            <p:cNvGraphicFramePr>
              <a:graphicFrameLocks noChangeAspect="1"/>
            </p:cNvGraphicFramePr>
            <p:nvPr/>
          </p:nvGraphicFramePr>
          <p:xfrm>
            <a:off x="1852957" y="3830244"/>
            <a:ext cx="1998963" cy="721494"/>
          </p:xfrm>
          <a:graphic>
            <a:graphicData uri="http://schemas.openxmlformats.org/presentationml/2006/ole">
              <mc:AlternateContent xmlns:mc="http://schemas.openxmlformats.org/markup-compatibility/2006">
                <mc:Choice xmlns:v="urn:schemas-microsoft-com:vml" Requires="v">
                  <p:oleObj spid="_x0000_s32795" name="Equation" r:id="rId11" imgW="1129810" imgH="406224" progId="Equation.DSMT4">
                    <p:embed/>
                  </p:oleObj>
                </mc:Choice>
                <mc:Fallback>
                  <p:oleObj name="Equation" r:id="rId11" imgW="1129810" imgH="406224" progId="Equation.DSMT4">
                    <p:embed/>
                    <p:pic>
                      <p:nvPicPr>
                        <p:cNvPr id="0" name="对象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2957" y="3830244"/>
                          <a:ext cx="1998963" cy="72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7" name="对象 15">
              <a:extLst>
                <a:ext uri="{FF2B5EF4-FFF2-40B4-BE49-F238E27FC236}">
                  <a16:creationId xmlns:a16="http://schemas.microsoft.com/office/drawing/2014/main" id="{93DBBDB2-1A20-4854-A729-5A60778A4DDF}"/>
                </a:ext>
              </a:extLst>
            </p:cNvPr>
            <p:cNvGraphicFramePr>
              <a:graphicFrameLocks noChangeAspect="1"/>
            </p:cNvGraphicFramePr>
            <p:nvPr/>
          </p:nvGraphicFramePr>
          <p:xfrm>
            <a:off x="4932040" y="3808540"/>
            <a:ext cx="1282642" cy="720080"/>
          </p:xfrm>
          <a:graphic>
            <a:graphicData uri="http://schemas.openxmlformats.org/presentationml/2006/ole">
              <mc:AlternateContent xmlns:mc="http://schemas.openxmlformats.org/markup-compatibility/2006">
                <mc:Choice xmlns:v="urn:schemas-microsoft-com:vml" Requires="v">
                  <p:oleObj spid="_x0000_s32796" name="Equation" r:id="rId13" imgW="723586" imgH="406224" progId="Equation.DSMT4">
                    <p:embed/>
                  </p:oleObj>
                </mc:Choice>
                <mc:Fallback>
                  <p:oleObj name="Equation" r:id="rId13" imgW="723586" imgH="406224" progId="Equation.DSMT4">
                    <p:embed/>
                    <p:pic>
                      <p:nvPicPr>
                        <p:cNvPr id="0" name="对象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32040" y="3808540"/>
                          <a:ext cx="1282642"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 name="矩形 18">
            <a:extLst>
              <a:ext uri="{FF2B5EF4-FFF2-40B4-BE49-F238E27FC236}">
                <a16:creationId xmlns:a16="http://schemas.microsoft.com/office/drawing/2014/main" id="{862F496B-BBEF-4E82-8650-99ECE65412A2}"/>
              </a:ext>
            </a:extLst>
          </p:cNvPr>
          <p:cNvSpPr>
            <a:spLocks noChangeArrowheads="1"/>
          </p:cNvSpPr>
          <p:nvPr/>
        </p:nvSpPr>
        <p:spPr bwMode="auto">
          <a:xfrm>
            <a:off x="190500" y="4652963"/>
            <a:ext cx="19335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zh-CN" sz="2400" b="1">
                <a:solidFill>
                  <a:schemeClr val="bg1"/>
                </a:solidFill>
                <a:latin typeface="+mn-lt"/>
              </a:rPr>
              <a:t>根据牛顿第二定律：</a:t>
            </a:r>
          </a:p>
        </p:txBody>
      </p:sp>
      <p:sp>
        <p:nvSpPr>
          <p:cNvPr id="33803" name="Rectangle 13">
            <a:extLst>
              <a:ext uri="{FF2B5EF4-FFF2-40B4-BE49-F238E27FC236}">
                <a16:creationId xmlns:a16="http://schemas.microsoft.com/office/drawing/2014/main" id="{EE5AAF4E-9C95-4B49-9955-E82423CF05F0}"/>
              </a:ext>
            </a:extLst>
          </p:cNvPr>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latin typeface="+mn-lt"/>
            </a:endParaRPr>
          </a:p>
        </p:txBody>
      </p:sp>
      <p:graphicFrame>
        <p:nvGraphicFramePr>
          <p:cNvPr id="21" name="对象 20">
            <a:extLst>
              <a:ext uri="{FF2B5EF4-FFF2-40B4-BE49-F238E27FC236}">
                <a16:creationId xmlns:a16="http://schemas.microsoft.com/office/drawing/2014/main" id="{9B80B235-A513-4B68-BD6F-5FCB4BE89ED1}"/>
              </a:ext>
            </a:extLst>
          </p:cNvPr>
          <p:cNvGraphicFramePr>
            <a:graphicFrameLocks noChangeAspect="1"/>
          </p:cNvGraphicFramePr>
          <p:nvPr/>
        </p:nvGraphicFramePr>
        <p:xfrm>
          <a:off x="2125663" y="4764088"/>
          <a:ext cx="2493962" cy="720725"/>
        </p:xfrm>
        <a:graphic>
          <a:graphicData uri="http://schemas.openxmlformats.org/presentationml/2006/ole">
            <mc:AlternateContent xmlns:mc="http://schemas.openxmlformats.org/markup-compatibility/2006">
              <mc:Choice xmlns:v="urn:schemas-microsoft-com:vml" Requires="v">
                <p:oleObj spid="_x0000_s32797" name="Equation" r:id="rId15" imgW="1396394" imgH="406224" progId="Equation.DSMT4">
                  <p:embed/>
                </p:oleObj>
              </mc:Choice>
              <mc:Fallback>
                <p:oleObj name="Equation" r:id="rId15" imgW="1396394" imgH="406224" progId="Equation.DSMT4">
                  <p:embed/>
                  <p:pic>
                    <p:nvPicPr>
                      <p:cNvPr id="0" name="对象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25663" y="4764088"/>
                        <a:ext cx="24939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矩形 21">
            <a:extLst>
              <a:ext uri="{FF2B5EF4-FFF2-40B4-BE49-F238E27FC236}">
                <a16:creationId xmlns:a16="http://schemas.microsoft.com/office/drawing/2014/main" id="{D4C66226-004D-4D46-9F22-9C4DDB0B259C}"/>
              </a:ext>
            </a:extLst>
          </p:cNvPr>
          <p:cNvSpPr>
            <a:spLocks noChangeArrowheads="1"/>
          </p:cNvSpPr>
          <p:nvPr/>
        </p:nvSpPr>
        <p:spPr bwMode="auto">
          <a:xfrm>
            <a:off x="4932363" y="4714875"/>
            <a:ext cx="3203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zh-CN" sz="2400" b="1">
                <a:solidFill>
                  <a:schemeClr val="bg1"/>
                </a:solidFill>
                <a:latin typeface="+mn-lt"/>
              </a:rPr>
              <a:t>对比（</a:t>
            </a:r>
            <a:r>
              <a:rPr lang="en-US" altLang="zh-CN" sz="2400" b="1">
                <a:solidFill>
                  <a:schemeClr val="bg1"/>
                </a:solidFill>
                <a:latin typeface="+mn-lt"/>
              </a:rPr>
              <a:t>1</a:t>
            </a:r>
            <a:r>
              <a:rPr lang="zh-CN" altLang="zh-CN" sz="2400" b="1">
                <a:solidFill>
                  <a:schemeClr val="bg1"/>
                </a:solidFill>
                <a:latin typeface="+mn-lt"/>
              </a:rPr>
              <a:t>）式</a:t>
            </a:r>
            <a:r>
              <a:rPr lang="en-US" altLang="zh-CN" sz="2400" b="1" i="1">
                <a:solidFill>
                  <a:schemeClr val="bg1"/>
                </a:solidFill>
                <a:latin typeface="+mn-lt"/>
              </a:rPr>
              <a:t>mv=eRB</a:t>
            </a:r>
            <a:r>
              <a:rPr lang="en-US" altLang="zh-CN" sz="2400" b="1" i="1" baseline="-25000">
                <a:solidFill>
                  <a:schemeClr val="bg1"/>
                </a:solidFill>
                <a:latin typeface="+mn-lt"/>
              </a:rPr>
              <a:t>R</a:t>
            </a:r>
            <a:r>
              <a:rPr lang="zh-CN" altLang="zh-CN" sz="2400" b="1">
                <a:solidFill>
                  <a:schemeClr val="bg1"/>
                </a:solidFill>
                <a:latin typeface="+mn-lt"/>
              </a:rPr>
              <a:t>可得到：</a:t>
            </a:r>
          </a:p>
        </p:txBody>
      </p:sp>
      <p:sp>
        <p:nvSpPr>
          <p:cNvPr id="33806" name="Rectangle 22">
            <a:extLst>
              <a:ext uri="{FF2B5EF4-FFF2-40B4-BE49-F238E27FC236}">
                <a16:creationId xmlns:a16="http://schemas.microsoft.com/office/drawing/2014/main" id="{9FA2E7B3-5AC8-4419-9E00-562BBECFB515}"/>
              </a:ext>
            </a:extLst>
          </p:cNvPr>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latin typeface="+mn-lt"/>
            </a:endParaRPr>
          </a:p>
        </p:txBody>
      </p:sp>
      <p:graphicFrame>
        <p:nvGraphicFramePr>
          <p:cNvPr id="24" name="对象 23">
            <a:extLst>
              <a:ext uri="{FF2B5EF4-FFF2-40B4-BE49-F238E27FC236}">
                <a16:creationId xmlns:a16="http://schemas.microsoft.com/office/drawing/2014/main" id="{6129BD7C-BD54-4B9B-9A72-19894C30042B}"/>
              </a:ext>
            </a:extLst>
          </p:cNvPr>
          <p:cNvGraphicFramePr>
            <a:graphicFrameLocks noChangeAspect="1"/>
          </p:cNvGraphicFramePr>
          <p:nvPr/>
        </p:nvGraphicFramePr>
        <p:xfrm>
          <a:off x="7956550" y="4738688"/>
          <a:ext cx="1055688" cy="700087"/>
        </p:xfrm>
        <a:graphic>
          <a:graphicData uri="http://schemas.openxmlformats.org/presentationml/2006/ole">
            <mc:AlternateContent xmlns:mc="http://schemas.openxmlformats.org/markup-compatibility/2006">
              <mc:Choice xmlns:v="urn:schemas-microsoft-com:vml" Requires="v">
                <p:oleObj spid="_x0000_s32798" name="Equation" r:id="rId17" imgW="596641" imgH="393529" progId="Equation.DSMT4">
                  <p:embed/>
                </p:oleObj>
              </mc:Choice>
              <mc:Fallback>
                <p:oleObj name="Equation" r:id="rId17" imgW="596641" imgH="393529" progId="Equation.DSMT4">
                  <p:embed/>
                  <p:pic>
                    <p:nvPicPr>
                      <p:cNvPr id="0" name="对象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56550" y="4738688"/>
                        <a:ext cx="1055688"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矩形 24">
            <a:extLst>
              <a:ext uri="{FF2B5EF4-FFF2-40B4-BE49-F238E27FC236}">
                <a16:creationId xmlns:a16="http://schemas.microsoft.com/office/drawing/2014/main" id="{3335663C-9648-4EA6-80B7-F6179DB1F9D2}"/>
              </a:ext>
            </a:extLst>
          </p:cNvPr>
          <p:cNvSpPr>
            <a:spLocks noChangeArrowheads="1"/>
          </p:cNvSpPr>
          <p:nvPr/>
        </p:nvSpPr>
        <p:spPr bwMode="auto">
          <a:xfrm>
            <a:off x="360363" y="5661025"/>
            <a:ext cx="80279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zh-CN" sz="2400" b="1">
                <a:solidFill>
                  <a:schemeClr val="bg1"/>
                </a:solidFill>
                <a:latin typeface="+mn-lt"/>
              </a:rPr>
              <a:t>由此得到，电子在圆轨道上运行的条件是：轨道半径上的磁感应强度是圆内磁感应强度平均值的一半。</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9"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a:extLst>
              <a:ext uri="{FF2B5EF4-FFF2-40B4-BE49-F238E27FC236}">
                <a16:creationId xmlns:a16="http://schemas.microsoft.com/office/drawing/2014/main" id="{A1B31104-5F60-40BC-855C-C20B50703088}"/>
              </a:ext>
            </a:extLst>
          </p:cNvPr>
          <p:cNvSpPr txBox="1">
            <a:spLocks noChangeArrowheads="1"/>
          </p:cNvSpPr>
          <p:nvPr/>
        </p:nvSpPr>
        <p:spPr bwMode="auto">
          <a:xfrm>
            <a:off x="0" y="3683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11.3  </a:t>
            </a:r>
            <a:r>
              <a:rPr kumimoji="1" lang="zh-CN" altLang="en-US" sz="3200" b="1">
                <a:solidFill>
                  <a:srgbClr val="66FF33"/>
                </a:solidFill>
                <a:latin typeface="Times New Roman" panose="02020603050405020304" pitchFamily="18" charset="0"/>
                <a:ea typeface="黑体" panose="02010609060101010101" pitchFamily="49" charset="-122"/>
              </a:rPr>
              <a:t>自感和互感</a:t>
            </a:r>
          </a:p>
        </p:txBody>
      </p:sp>
      <p:sp>
        <p:nvSpPr>
          <p:cNvPr id="123907" name="Rectangle 3">
            <a:extLst>
              <a:ext uri="{FF2B5EF4-FFF2-40B4-BE49-F238E27FC236}">
                <a16:creationId xmlns:a16="http://schemas.microsoft.com/office/drawing/2014/main" id="{1A702396-4DD8-4A98-BED4-AACA8A6E240A}"/>
              </a:ext>
            </a:extLst>
          </p:cNvPr>
          <p:cNvSpPr>
            <a:spLocks noChangeArrowheads="1"/>
          </p:cNvSpPr>
          <p:nvPr/>
        </p:nvSpPr>
        <p:spPr bwMode="auto">
          <a:xfrm>
            <a:off x="152400" y="1109663"/>
            <a:ext cx="6359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自感现象  自感系数  自感电动势</a:t>
            </a:r>
          </a:p>
        </p:txBody>
      </p:sp>
      <p:sp>
        <p:nvSpPr>
          <p:cNvPr id="123908" name="Line 4">
            <a:extLst>
              <a:ext uri="{FF2B5EF4-FFF2-40B4-BE49-F238E27FC236}">
                <a16:creationId xmlns:a16="http://schemas.microsoft.com/office/drawing/2014/main" id="{EB9F7511-9812-404D-98FC-D6F25B623CE0}"/>
              </a:ext>
            </a:extLst>
          </p:cNvPr>
          <p:cNvSpPr>
            <a:spLocks noChangeShapeType="1"/>
          </p:cNvSpPr>
          <p:nvPr/>
        </p:nvSpPr>
        <p:spPr bwMode="auto">
          <a:xfrm>
            <a:off x="7007225" y="3702050"/>
            <a:ext cx="15240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09" name="Line 5">
            <a:extLst>
              <a:ext uri="{FF2B5EF4-FFF2-40B4-BE49-F238E27FC236}">
                <a16:creationId xmlns:a16="http://schemas.microsoft.com/office/drawing/2014/main" id="{1D5606C5-1F1D-4891-8C36-2B47AF92077E}"/>
              </a:ext>
            </a:extLst>
          </p:cNvPr>
          <p:cNvSpPr>
            <a:spLocks noChangeShapeType="1"/>
          </p:cNvSpPr>
          <p:nvPr/>
        </p:nvSpPr>
        <p:spPr bwMode="auto">
          <a:xfrm>
            <a:off x="5940425" y="3702050"/>
            <a:ext cx="762000"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3910" name="Group 6">
            <a:extLst>
              <a:ext uri="{FF2B5EF4-FFF2-40B4-BE49-F238E27FC236}">
                <a16:creationId xmlns:a16="http://schemas.microsoft.com/office/drawing/2014/main" id="{E647FBB2-17E0-43B5-B761-D5B55220E0E9}"/>
              </a:ext>
            </a:extLst>
          </p:cNvPr>
          <p:cNvGrpSpPr>
            <a:grpSpLocks/>
          </p:cNvGrpSpPr>
          <p:nvPr/>
        </p:nvGrpSpPr>
        <p:grpSpPr bwMode="auto">
          <a:xfrm>
            <a:off x="6016625" y="2863850"/>
            <a:ext cx="2390775" cy="469900"/>
            <a:chOff x="3780" y="1860"/>
            <a:chExt cx="1506" cy="296"/>
          </a:xfrm>
        </p:grpSpPr>
        <p:sp>
          <p:nvSpPr>
            <p:cNvPr id="33822" name="Freeform 7">
              <a:extLst>
                <a:ext uri="{FF2B5EF4-FFF2-40B4-BE49-F238E27FC236}">
                  <a16:creationId xmlns:a16="http://schemas.microsoft.com/office/drawing/2014/main" id="{FFECC769-7383-4665-B5DB-4DD751F068D6}"/>
                </a:ext>
              </a:extLst>
            </p:cNvPr>
            <p:cNvSpPr>
              <a:spLocks/>
            </p:cNvSpPr>
            <p:nvPr/>
          </p:nvSpPr>
          <p:spPr bwMode="auto">
            <a:xfrm>
              <a:off x="3780" y="1860"/>
              <a:ext cx="432" cy="288"/>
            </a:xfrm>
            <a:custGeom>
              <a:avLst/>
              <a:gdLst>
                <a:gd name="T0" fmla="*/ 0 w 432"/>
                <a:gd name="T1" fmla="*/ 0 h 288"/>
                <a:gd name="T2" fmla="*/ 144 w 432"/>
                <a:gd name="T3" fmla="*/ 144 h 288"/>
                <a:gd name="T4" fmla="*/ 432 w 432"/>
                <a:gd name="T5" fmla="*/ 288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3" name="Freeform 8">
              <a:extLst>
                <a:ext uri="{FF2B5EF4-FFF2-40B4-BE49-F238E27FC236}">
                  <a16:creationId xmlns:a16="http://schemas.microsoft.com/office/drawing/2014/main" id="{02147657-2EA2-4599-9437-18782BC14618}"/>
                </a:ext>
              </a:extLst>
            </p:cNvPr>
            <p:cNvSpPr>
              <a:spLocks/>
            </p:cNvSpPr>
            <p:nvPr/>
          </p:nvSpPr>
          <p:spPr bwMode="auto">
            <a:xfrm>
              <a:off x="4356" y="1916"/>
              <a:ext cx="930" cy="240"/>
            </a:xfrm>
            <a:custGeom>
              <a:avLst/>
              <a:gdLst>
                <a:gd name="T0" fmla="*/ 0 w 960"/>
                <a:gd name="T1" fmla="*/ 2945 h 200"/>
                <a:gd name="T2" fmla="*/ 120 w 960"/>
                <a:gd name="T3" fmla="*/ 2945 h 200"/>
                <a:gd name="T4" fmla="*/ 358 w 960"/>
                <a:gd name="T5" fmla="*/ 2227 h 200"/>
                <a:gd name="T6" fmla="*/ 597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3913" name="Group 9">
            <a:extLst>
              <a:ext uri="{FF2B5EF4-FFF2-40B4-BE49-F238E27FC236}">
                <a16:creationId xmlns:a16="http://schemas.microsoft.com/office/drawing/2014/main" id="{2170F3C5-4953-4117-BEE4-D74F079163C9}"/>
              </a:ext>
            </a:extLst>
          </p:cNvPr>
          <p:cNvGrpSpPr>
            <a:grpSpLocks/>
          </p:cNvGrpSpPr>
          <p:nvPr/>
        </p:nvGrpSpPr>
        <p:grpSpPr bwMode="auto">
          <a:xfrm>
            <a:off x="6016625" y="3986213"/>
            <a:ext cx="2347913" cy="477837"/>
            <a:chOff x="3780" y="2567"/>
            <a:chExt cx="1479" cy="301"/>
          </a:xfrm>
        </p:grpSpPr>
        <p:sp>
          <p:nvSpPr>
            <p:cNvPr id="33820" name="Freeform 10">
              <a:extLst>
                <a:ext uri="{FF2B5EF4-FFF2-40B4-BE49-F238E27FC236}">
                  <a16:creationId xmlns:a16="http://schemas.microsoft.com/office/drawing/2014/main" id="{F0ABE080-B5B5-4E25-A84D-4897BE0B5298}"/>
                </a:ext>
              </a:extLst>
            </p:cNvPr>
            <p:cNvSpPr>
              <a:spLocks/>
            </p:cNvSpPr>
            <p:nvPr/>
          </p:nvSpPr>
          <p:spPr bwMode="auto">
            <a:xfrm flipV="1">
              <a:off x="3780" y="2580"/>
              <a:ext cx="432" cy="288"/>
            </a:xfrm>
            <a:custGeom>
              <a:avLst/>
              <a:gdLst>
                <a:gd name="T0" fmla="*/ 0 w 432"/>
                <a:gd name="T1" fmla="*/ 0 h 288"/>
                <a:gd name="T2" fmla="*/ 144 w 432"/>
                <a:gd name="T3" fmla="*/ 144 h 288"/>
                <a:gd name="T4" fmla="*/ 432 w 432"/>
                <a:gd name="T5" fmla="*/ 288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1" name="Freeform 11">
              <a:extLst>
                <a:ext uri="{FF2B5EF4-FFF2-40B4-BE49-F238E27FC236}">
                  <a16:creationId xmlns:a16="http://schemas.microsoft.com/office/drawing/2014/main" id="{E80D8E85-DBAF-48A1-898C-E34F4F1C1B92}"/>
                </a:ext>
              </a:extLst>
            </p:cNvPr>
            <p:cNvSpPr>
              <a:spLocks/>
            </p:cNvSpPr>
            <p:nvPr/>
          </p:nvSpPr>
          <p:spPr bwMode="auto">
            <a:xfrm flipV="1">
              <a:off x="4356" y="2567"/>
              <a:ext cx="903" cy="253"/>
            </a:xfrm>
            <a:custGeom>
              <a:avLst/>
              <a:gdLst>
                <a:gd name="T0" fmla="*/ 0 w 960"/>
                <a:gd name="T1" fmla="*/ 6515 h 200"/>
                <a:gd name="T2" fmla="*/ 77 w 960"/>
                <a:gd name="T3" fmla="*/ 6515 h 200"/>
                <a:gd name="T4" fmla="*/ 231 w 960"/>
                <a:gd name="T5" fmla="*/ 4887 h 200"/>
                <a:gd name="T6" fmla="*/ 384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3916" name="Oval 12">
            <a:extLst>
              <a:ext uri="{FF2B5EF4-FFF2-40B4-BE49-F238E27FC236}">
                <a16:creationId xmlns:a16="http://schemas.microsoft.com/office/drawing/2014/main" id="{F2C0808C-AC09-4CCC-9557-C44BCBEBC89B}"/>
              </a:ext>
            </a:extLst>
          </p:cNvPr>
          <p:cNvSpPr>
            <a:spLocks noChangeArrowheads="1"/>
          </p:cNvSpPr>
          <p:nvPr/>
        </p:nvSpPr>
        <p:spPr bwMode="auto">
          <a:xfrm>
            <a:off x="6702425" y="2559050"/>
            <a:ext cx="692150" cy="2133600"/>
          </a:xfrm>
          <a:prstGeom prst="ellipse">
            <a:avLst/>
          </a:prstGeom>
          <a:gradFill rotWithShape="1">
            <a:gsLst>
              <a:gs pos="0">
                <a:srgbClr val="5E6D76">
                  <a:alpha val="14998"/>
                </a:srgbClr>
              </a:gs>
              <a:gs pos="100000">
                <a:srgbClr val="CCECFF">
                  <a:alpha val="14998"/>
                </a:srgbClr>
              </a:gs>
            </a:gsLst>
            <a:path path="shape">
              <a:fillToRect l="50000" t="50000" r="50000" b="50000"/>
            </a:path>
          </a:gra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3917" name="Object 13">
            <a:extLst>
              <a:ext uri="{FF2B5EF4-FFF2-40B4-BE49-F238E27FC236}">
                <a16:creationId xmlns:a16="http://schemas.microsoft.com/office/drawing/2014/main" id="{748AA08A-A69E-4BCB-812F-9D3A81AB357F}"/>
              </a:ext>
            </a:extLst>
          </p:cNvPr>
          <p:cNvGraphicFramePr>
            <a:graphicFrameLocks/>
          </p:cNvGraphicFramePr>
          <p:nvPr/>
        </p:nvGraphicFramePr>
        <p:xfrm>
          <a:off x="8188325" y="3244850"/>
          <a:ext cx="280988" cy="366713"/>
        </p:xfrm>
        <a:graphic>
          <a:graphicData uri="http://schemas.openxmlformats.org/presentationml/2006/ole">
            <mc:AlternateContent xmlns:mc="http://schemas.openxmlformats.org/markup-compatibility/2006">
              <mc:Choice xmlns:v="urn:schemas-microsoft-com:vml" Requires="v">
                <p:oleObj spid="_x0000_s33824" name="公式" r:id="rId3" imgW="171534" imgH="276210" progId="Equation.3">
                  <p:embed/>
                </p:oleObj>
              </mc:Choice>
              <mc:Fallback>
                <p:oleObj name="公式" r:id="rId3" imgW="171534" imgH="276210" progId="Equation.3">
                  <p:embed/>
                  <p:pic>
                    <p:nvPicPr>
                      <p:cNvPr id="0"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325" y="3244850"/>
                        <a:ext cx="2809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18" name="Rectangle 14">
            <a:extLst>
              <a:ext uri="{FF2B5EF4-FFF2-40B4-BE49-F238E27FC236}">
                <a16:creationId xmlns:a16="http://schemas.microsoft.com/office/drawing/2014/main" id="{049BF397-29C9-4826-A0F3-C5330FF09B20}"/>
              </a:ext>
            </a:extLst>
          </p:cNvPr>
          <p:cNvSpPr>
            <a:spLocks noChangeArrowheads="1"/>
          </p:cNvSpPr>
          <p:nvPr/>
        </p:nvSpPr>
        <p:spPr bwMode="auto">
          <a:xfrm>
            <a:off x="723900" y="2386013"/>
            <a:ext cx="2335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线圈电流变化</a:t>
            </a:r>
          </a:p>
        </p:txBody>
      </p:sp>
      <p:sp>
        <p:nvSpPr>
          <p:cNvPr id="123919" name="Rectangle 15">
            <a:extLst>
              <a:ext uri="{FF2B5EF4-FFF2-40B4-BE49-F238E27FC236}">
                <a16:creationId xmlns:a16="http://schemas.microsoft.com/office/drawing/2014/main" id="{D3556ECC-3F7D-4749-85C2-3193CBBF1B2C}"/>
              </a:ext>
            </a:extLst>
          </p:cNvPr>
          <p:cNvSpPr>
            <a:spLocks noChangeArrowheads="1"/>
          </p:cNvSpPr>
          <p:nvPr/>
        </p:nvSpPr>
        <p:spPr bwMode="auto">
          <a:xfrm>
            <a:off x="3429000" y="2386013"/>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穿过自身磁通变化</a:t>
            </a:r>
          </a:p>
        </p:txBody>
      </p:sp>
      <p:sp>
        <p:nvSpPr>
          <p:cNvPr id="123920" name="AutoShape 16">
            <a:extLst>
              <a:ext uri="{FF2B5EF4-FFF2-40B4-BE49-F238E27FC236}">
                <a16:creationId xmlns:a16="http://schemas.microsoft.com/office/drawing/2014/main" id="{A9F4A573-AB72-4500-ACBD-1E4C0A17E874}"/>
              </a:ext>
            </a:extLst>
          </p:cNvPr>
          <p:cNvSpPr>
            <a:spLocks noChangeArrowheads="1"/>
          </p:cNvSpPr>
          <p:nvPr/>
        </p:nvSpPr>
        <p:spPr bwMode="auto">
          <a:xfrm>
            <a:off x="2762250" y="2497138"/>
            <a:ext cx="685800" cy="288925"/>
          </a:xfrm>
          <a:prstGeom prst="rightArrow">
            <a:avLst>
              <a:gd name="adj1" fmla="val 50000"/>
              <a:gd name="adj2" fmla="val 59341"/>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921" name="Rectangle 17">
            <a:extLst>
              <a:ext uri="{FF2B5EF4-FFF2-40B4-BE49-F238E27FC236}">
                <a16:creationId xmlns:a16="http://schemas.microsoft.com/office/drawing/2014/main" id="{2D3586D7-0CBB-4BC0-9C36-AE6205C45E0C}"/>
              </a:ext>
            </a:extLst>
          </p:cNvPr>
          <p:cNvSpPr>
            <a:spLocks noChangeArrowheads="1"/>
          </p:cNvSpPr>
          <p:nvPr/>
        </p:nvSpPr>
        <p:spPr bwMode="auto">
          <a:xfrm>
            <a:off x="2057400" y="3090863"/>
            <a:ext cx="355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在线圈中产生感应电动势</a:t>
            </a:r>
          </a:p>
        </p:txBody>
      </p:sp>
      <p:sp>
        <p:nvSpPr>
          <p:cNvPr id="123922" name="Arc 18">
            <a:extLst>
              <a:ext uri="{FF2B5EF4-FFF2-40B4-BE49-F238E27FC236}">
                <a16:creationId xmlns:a16="http://schemas.microsoft.com/office/drawing/2014/main" id="{A8FA215D-AFEE-4C3B-8212-32023BB132A5}"/>
              </a:ext>
            </a:extLst>
          </p:cNvPr>
          <p:cNvSpPr>
            <a:spLocks/>
          </p:cNvSpPr>
          <p:nvPr/>
        </p:nvSpPr>
        <p:spPr bwMode="auto">
          <a:xfrm flipH="1">
            <a:off x="6808788" y="2835275"/>
            <a:ext cx="304800" cy="622300"/>
          </a:xfrm>
          <a:custGeom>
            <a:avLst/>
            <a:gdLst>
              <a:gd name="T0" fmla="*/ 2147483647 w 21600"/>
              <a:gd name="T1" fmla="*/ 0 h 16042"/>
              <a:gd name="T2" fmla="*/ 2147483647 w 21600"/>
              <a:gd name="T3" fmla="*/ 2147483647 h 16042"/>
              <a:gd name="T4" fmla="*/ 0 w 21600"/>
              <a:gd name="T5" fmla="*/ 2147483647 h 16042"/>
              <a:gd name="T6" fmla="*/ 0 60000 65536"/>
              <a:gd name="T7" fmla="*/ 0 60000 65536"/>
              <a:gd name="T8" fmla="*/ 0 60000 65536"/>
            </a:gdLst>
            <a:ahLst/>
            <a:cxnLst>
              <a:cxn ang="T6">
                <a:pos x="T0" y="T1"/>
              </a:cxn>
              <a:cxn ang="T7">
                <a:pos x="T2" y="T3"/>
              </a:cxn>
              <a:cxn ang="T8">
                <a:pos x="T4" y="T5"/>
              </a:cxn>
            </a:cxnLst>
            <a:rect l="0" t="0" r="r" b="b"/>
            <a:pathLst>
              <a:path w="21600" h="16042" fill="none" extrusionOk="0">
                <a:moveTo>
                  <a:pt x="14464" y="-1"/>
                </a:moveTo>
                <a:cubicBezTo>
                  <a:pt x="19006" y="4095"/>
                  <a:pt x="21600" y="9925"/>
                  <a:pt x="21600" y="16042"/>
                </a:cubicBezTo>
              </a:path>
              <a:path w="21600" h="16042" stroke="0" extrusionOk="0">
                <a:moveTo>
                  <a:pt x="14464" y="-1"/>
                </a:moveTo>
                <a:cubicBezTo>
                  <a:pt x="19006" y="4095"/>
                  <a:pt x="21600" y="9925"/>
                  <a:pt x="21600" y="16042"/>
                </a:cubicBezTo>
                <a:lnTo>
                  <a:pt x="0" y="16042"/>
                </a:lnTo>
                <a:lnTo>
                  <a:pt x="14464" y="-1"/>
                </a:lnTo>
                <a:close/>
              </a:path>
            </a:pathLst>
          </a:custGeom>
          <a:noFill/>
          <a:ln w="22225">
            <a:solidFill>
              <a:srgbClr val="FF66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3923" name="Object 19">
            <a:extLst>
              <a:ext uri="{FF2B5EF4-FFF2-40B4-BE49-F238E27FC236}">
                <a16:creationId xmlns:a16="http://schemas.microsoft.com/office/drawing/2014/main" id="{A9AB338F-05F0-4792-AABA-DEDF8B3CDDB0}"/>
              </a:ext>
            </a:extLst>
          </p:cNvPr>
          <p:cNvGraphicFramePr>
            <a:graphicFrameLocks/>
          </p:cNvGraphicFramePr>
          <p:nvPr/>
        </p:nvGraphicFramePr>
        <p:xfrm>
          <a:off x="6543675" y="2841625"/>
          <a:ext cx="201613" cy="292100"/>
        </p:xfrm>
        <a:graphic>
          <a:graphicData uri="http://schemas.openxmlformats.org/presentationml/2006/ole">
            <mc:AlternateContent xmlns:mc="http://schemas.openxmlformats.org/markup-compatibility/2006">
              <mc:Choice xmlns:v="urn:schemas-microsoft-com:vml" Requires="v">
                <p:oleObj spid="_x0000_s33825" name="公式" r:id="rId5" imgW="95357" imgH="200070" progId="Equation.3">
                  <p:embed/>
                </p:oleObj>
              </mc:Choice>
              <mc:Fallback>
                <p:oleObj name="公式" r:id="rId5" imgW="95357" imgH="200070" progId="Equation.3">
                  <p:embed/>
                  <p:pic>
                    <p:nvPicPr>
                      <p:cNvPr id="0" name="Object 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3675" y="2841625"/>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24" name="AutoShape 20">
            <a:extLst>
              <a:ext uri="{FF2B5EF4-FFF2-40B4-BE49-F238E27FC236}">
                <a16:creationId xmlns:a16="http://schemas.microsoft.com/office/drawing/2014/main" id="{39C3A2CA-5AEB-4C78-915D-F3813F78290E}"/>
              </a:ext>
            </a:extLst>
          </p:cNvPr>
          <p:cNvSpPr>
            <a:spLocks noChangeArrowheads="1"/>
          </p:cNvSpPr>
          <p:nvPr/>
        </p:nvSpPr>
        <p:spPr bwMode="auto">
          <a:xfrm>
            <a:off x="2578100" y="4259263"/>
            <a:ext cx="914400" cy="309562"/>
          </a:xfrm>
          <a:prstGeom prst="rightArrow">
            <a:avLst>
              <a:gd name="adj1" fmla="val 50000"/>
              <a:gd name="adj2" fmla="val 7384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3925" name="Object 21">
            <a:extLst>
              <a:ext uri="{FF2B5EF4-FFF2-40B4-BE49-F238E27FC236}">
                <a16:creationId xmlns:a16="http://schemas.microsoft.com/office/drawing/2014/main" id="{A2862D4F-4B2A-4A44-9ACC-C453A400AB9B}"/>
              </a:ext>
            </a:extLst>
          </p:cNvPr>
          <p:cNvGraphicFramePr>
            <a:graphicFrameLocks/>
          </p:cNvGraphicFramePr>
          <p:nvPr/>
        </p:nvGraphicFramePr>
        <p:xfrm>
          <a:off x="3543300" y="4195763"/>
          <a:ext cx="1244600" cy="457200"/>
        </p:xfrm>
        <a:graphic>
          <a:graphicData uri="http://schemas.openxmlformats.org/presentationml/2006/ole">
            <mc:AlternateContent xmlns:mc="http://schemas.openxmlformats.org/markup-compatibility/2006">
              <mc:Choice xmlns:v="urn:schemas-microsoft-com:vml" Requires="v">
                <p:oleObj spid="_x0000_s33826" name="公式" r:id="rId7" imgW="1152657" imgH="352350" progId="Equation.3">
                  <p:embed/>
                </p:oleObj>
              </mc:Choice>
              <mc:Fallback>
                <p:oleObj name="公式" r:id="rId7" imgW="1152657" imgH="352350" progId="Equation.3">
                  <p:embed/>
                  <p:pic>
                    <p:nvPicPr>
                      <p:cNvPr id="0" name="Object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3300" y="4195763"/>
                        <a:ext cx="124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26" name="Object 22">
            <a:extLst>
              <a:ext uri="{FF2B5EF4-FFF2-40B4-BE49-F238E27FC236}">
                <a16:creationId xmlns:a16="http://schemas.microsoft.com/office/drawing/2014/main" id="{2B884469-8063-4270-8539-D81F9BECC44E}"/>
              </a:ext>
            </a:extLst>
          </p:cNvPr>
          <p:cNvGraphicFramePr>
            <a:graphicFrameLocks/>
          </p:cNvGraphicFramePr>
          <p:nvPr/>
        </p:nvGraphicFramePr>
        <p:xfrm>
          <a:off x="1281113" y="4235450"/>
          <a:ext cx="1104900" cy="392113"/>
        </p:xfrm>
        <a:graphic>
          <a:graphicData uri="http://schemas.openxmlformats.org/presentationml/2006/ole">
            <mc:AlternateContent xmlns:mc="http://schemas.openxmlformats.org/markup-compatibility/2006">
              <mc:Choice xmlns:v="urn:schemas-microsoft-com:vml" Requires="v">
                <p:oleObj spid="_x0000_s33827" name="公式" r:id="rId9" imgW="1000032" imgH="285660" progId="Equation.3">
                  <p:embed/>
                </p:oleObj>
              </mc:Choice>
              <mc:Fallback>
                <p:oleObj name="公式" r:id="rId9" imgW="1000032" imgH="285660" progId="Equation.3">
                  <p:embed/>
                  <p:pic>
                    <p:nvPicPr>
                      <p:cNvPr id="0" name="Object 2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113" y="4235450"/>
                        <a:ext cx="11049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27" name="Object 23">
            <a:extLst>
              <a:ext uri="{FF2B5EF4-FFF2-40B4-BE49-F238E27FC236}">
                <a16:creationId xmlns:a16="http://schemas.microsoft.com/office/drawing/2014/main" id="{EB3DD173-F8ED-408A-8ACE-0678D55A1A09}"/>
              </a:ext>
            </a:extLst>
          </p:cNvPr>
          <p:cNvGraphicFramePr>
            <a:graphicFrameLocks/>
          </p:cNvGraphicFramePr>
          <p:nvPr/>
        </p:nvGraphicFramePr>
        <p:xfrm>
          <a:off x="889000" y="5122863"/>
          <a:ext cx="874713" cy="393700"/>
        </p:xfrm>
        <a:graphic>
          <a:graphicData uri="http://schemas.openxmlformats.org/presentationml/2006/ole">
            <mc:AlternateContent xmlns:mc="http://schemas.openxmlformats.org/markup-compatibility/2006">
              <mc:Choice xmlns:v="urn:schemas-microsoft-com:vml" Requires="v">
                <p:oleObj spid="_x0000_s33828" name="公式" r:id="rId11" imgW="771500" imgH="285660" progId="Equation.3">
                  <p:embed/>
                </p:oleObj>
              </mc:Choice>
              <mc:Fallback>
                <p:oleObj name="公式" r:id="rId11" imgW="771500" imgH="285660" progId="Equation.3">
                  <p:embed/>
                  <p:pic>
                    <p:nvPicPr>
                      <p:cNvPr id="0" name="Object 2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9000" y="5122863"/>
                        <a:ext cx="87471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28" name="Object 24">
            <a:extLst>
              <a:ext uri="{FF2B5EF4-FFF2-40B4-BE49-F238E27FC236}">
                <a16:creationId xmlns:a16="http://schemas.microsoft.com/office/drawing/2014/main" id="{CE2FE334-5951-43E1-A3C6-CD6B8745E009}"/>
              </a:ext>
            </a:extLst>
          </p:cNvPr>
          <p:cNvGraphicFramePr>
            <a:graphicFrameLocks/>
          </p:cNvGraphicFramePr>
          <p:nvPr/>
        </p:nvGraphicFramePr>
        <p:xfrm>
          <a:off x="1801813" y="5027613"/>
          <a:ext cx="1612900" cy="609600"/>
        </p:xfrm>
        <a:graphic>
          <a:graphicData uri="http://schemas.openxmlformats.org/presentationml/2006/ole">
            <mc:AlternateContent xmlns:mc="http://schemas.openxmlformats.org/markup-compatibility/2006">
              <mc:Choice xmlns:v="urn:schemas-microsoft-com:vml" Requires="v">
                <p:oleObj spid="_x0000_s33829" name="公式" r:id="rId13" imgW="1504911" imgH="504900" progId="Equation.3">
                  <p:embed/>
                </p:oleObj>
              </mc:Choice>
              <mc:Fallback>
                <p:oleObj name="公式" r:id="rId13" imgW="1504911" imgH="504900" progId="Equation.3">
                  <p:embed/>
                  <p:pic>
                    <p:nvPicPr>
                      <p:cNvPr id="0" name="Object 2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01813" y="5027613"/>
                        <a:ext cx="16129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29" name="Object 25">
            <a:extLst>
              <a:ext uri="{FF2B5EF4-FFF2-40B4-BE49-F238E27FC236}">
                <a16:creationId xmlns:a16="http://schemas.microsoft.com/office/drawing/2014/main" id="{32A76B89-B23A-4DE5-B2DA-4C44370BBCA5}"/>
              </a:ext>
            </a:extLst>
          </p:cNvPr>
          <p:cNvGraphicFramePr>
            <a:graphicFrameLocks/>
          </p:cNvGraphicFramePr>
          <p:nvPr/>
        </p:nvGraphicFramePr>
        <p:xfrm>
          <a:off x="1260475" y="5816600"/>
          <a:ext cx="1257300" cy="827088"/>
        </p:xfrm>
        <a:graphic>
          <a:graphicData uri="http://schemas.openxmlformats.org/presentationml/2006/ole">
            <mc:AlternateContent xmlns:mc="http://schemas.openxmlformats.org/markup-compatibility/2006">
              <mc:Choice xmlns:v="urn:schemas-microsoft-com:vml" Requires="v">
                <p:oleObj spid="_x0000_s33830" name="公式" r:id="rId15" imgW="1152657" imgH="733320" progId="Equation.3">
                  <p:embed/>
                </p:oleObj>
              </mc:Choice>
              <mc:Fallback>
                <p:oleObj name="公式" r:id="rId15" imgW="1152657" imgH="733320" progId="Equation.3">
                  <p:embed/>
                  <p:pic>
                    <p:nvPicPr>
                      <p:cNvPr id="0" name="Object 2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60475" y="5816600"/>
                        <a:ext cx="12573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30" name="Rectangle 26">
            <a:extLst>
              <a:ext uri="{FF2B5EF4-FFF2-40B4-BE49-F238E27FC236}">
                <a16:creationId xmlns:a16="http://schemas.microsoft.com/office/drawing/2014/main" id="{E331B2DD-DDCE-4BA8-AE8D-9E1701F3BF25}"/>
              </a:ext>
            </a:extLst>
          </p:cNvPr>
          <p:cNvSpPr>
            <a:spLocks noChangeArrowheads="1"/>
          </p:cNvSpPr>
          <p:nvPr/>
        </p:nvSpPr>
        <p:spPr bwMode="auto">
          <a:xfrm>
            <a:off x="2771775" y="5995988"/>
            <a:ext cx="514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自感电动势遵从法拉第定律</a:t>
            </a:r>
            <a:endParaRPr kumimoji="1" lang="zh-CN" altLang="en-US" sz="2800" b="1">
              <a:solidFill>
                <a:schemeClr val="bg1"/>
              </a:solidFill>
              <a:latin typeface="楷体_GB2312" pitchFamily="49" charset="-122"/>
              <a:ea typeface="楷体_GB2312" pitchFamily="49" charset="-122"/>
            </a:endParaRPr>
          </a:p>
        </p:txBody>
      </p:sp>
      <p:sp>
        <p:nvSpPr>
          <p:cNvPr id="123931" name="AutoShape 27">
            <a:extLst>
              <a:ext uri="{FF2B5EF4-FFF2-40B4-BE49-F238E27FC236}">
                <a16:creationId xmlns:a16="http://schemas.microsoft.com/office/drawing/2014/main" id="{BD471EC7-DB97-4745-98D0-243CBEFFFFC1}"/>
              </a:ext>
            </a:extLst>
          </p:cNvPr>
          <p:cNvSpPr>
            <a:spLocks noChangeArrowheads="1"/>
          </p:cNvSpPr>
          <p:nvPr/>
        </p:nvSpPr>
        <p:spPr bwMode="auto">
          <a:xfrm>
            <a:off x="1222375" y="3205163"/>
            <a:ext cx="685800" cy="254000"/>
          </a:xfrm>
          <a:prstGeom prst="rightArrow">
            <a:avLst>
              <a:gd name="adj1" fmla="val 50000"/>
              <a:gd name="adj2" fmla="val 675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932" name="Text Box 28">
            <a:extLst>
              <a:ext uri="{FF2B5EF4-FFF2-40B4-BE49-F238E27FC236}">
                <a16:creationId xmlns:a16="http://schemas.microsoft.com/office/drawing/2014/main" id="{3433A8F9-4B93-4C1C-9275-A4D9EFA71790}"/>
              </a:ext>
            </a:extLst>
          </p:cNvPr>
          <p:cNvSpPr txBox="1">
            <a:spLocks noChangeArrowheads="1"/>
          </p:cNvSpPr>
          <p:nvPr/>
        </p:nvSpPr>
        <p:spPr bwMode="auto">
          <a:xfrm>
            <a:off x="369888" y="1711325"/>
            <a:ext cx="26146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a:solidFill>
                  <a:srgbClr val="66FFFF"/>
                </a:solidFill>
                <a:latin typeface="Times New Roman" panose="02020603050405020304" pitchFamily="18" charset="0"/>
              </a:rPr>
              <a:t>1. </a:t>
            </a:r>
            <a:r>
              <a:rPr kumimoji="1" lang="zh-CN" altLang="en-US" sz="2400" b="1">
                <a:solidFill>
                  <a:srgbClr val="66FFFF"/>
                </a:solidFill>
                <a:latin typeface="Times New Roman" panose="02020603050405020304" pitchFamily="18" charset="0"/>
              </a:rPr>
              <a:t>自感现象</a:t>
            </a:r>
          </a:p>
        </p:txBody>
      </p:sp>
      <p:sp>
        <p:nvSpPr>
          <p:cNvPr id="123933" name="Arc 29">
            <a:extLst>
              <a:ext uri="{FF2B5EF4-FFF2-40B4-BE49-F238E27FC236}">
                <a16:creationId xmlns:a16="http://schemas.microsoft.com/office/drawing/2014/main" id="{EFAC3C81-488C-4BB0-9B20-28FC09ED78E9}"/>
              </a:ext>
            </a:extLst>
          </p:cNvPr>
          <p:cNvSpPr>
            <a:spLocks/>
          </p:cNvSpPr>
          <p:nvPr/>
        </p:nvSpPr>
        <p:spPr bwMode="auto">
          <a:xfrm rot="10675880">
            <a:off x="6626225" y="2349500"/>
            <a:ext cx="646113" cy="500063"/>
          </a:xfrm>
          <a:custGeom>
            <a:avLst/>
            <a:gdLst>
              <a:gd name="T0" fmla="*/ 2147483647 w 43200"/>
              <a:gd name="T1" fmla="*/ 2147483647 h 42660"/>
              <a:gd name="T2" fmla="*/ 2147483647 w 43200"/>
              <a:gd name="T3" fmla="*/ 0 h 42660"/>
              <a:gd name="T4" fmla="*/ 2147483647 w 43200"/>
              <a:gd name="T5" fmla="*/ 2147483647 h 42660"/>
              <a:gd name="T6" fmla="*/ 0 60000 65536"/>
              <a:gd name="T7" fmla="*/ 0 60000 65536"/>
              <a:gd name="T8" fmla="*/ 0 60000 65536"/>
            </a:gdLst>
            <a:ahLst/>
            <a:cxnLst>
              <a:cxn ang="T6">
                <a:pos x="T0" y="T1"/>
              </a:cxn>
              <a:cxn ang="T7">
                <a:pos x="T2" y="T3"/>
              </a:cxn>
              <a:cxn ang="T8">
                <a:pos x="T4" y="T5"/>
              </a:cxn>
            </a:cxnLst>
            <a:rect l="0" t="0" r="r" b="b"/>
            <a:pathLst>
              <a:path w="43200" h="42660" fill="none"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path>
              <a:path w="43200" h="42660" stroke="0"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lnTo>
                  <a:pt x="21600" y="21060"/>
                </a:lnTo>
                <a:lnTo>
                  <a:pt x="31509" y="1867"/>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4" name="Arc 30">
            <a:extLst>
              <a:ext uri="{FF2B5EF4-FFF2-40B4-BE49-F238E27FC236}">
                <a16:creationId xmlns:a16="http://schemas.microsoft.com/office/drawing/2014/main" id="{2643E247-9485-4E16-AE53-5DC8AEBBDA20}"/>
              </a:ext>
            </a:extLst>
          </p:cNvPr>
          <p:cNvSpPr>
            <a:spLocks/>
          </p:cNvSpPr>
          <p:nvPr/>
        </p:nvSpPr>
        <p:spPr bwMode="auto">
          <a:xfrm rot="-451758">
            <a:off x="6608763" y="4425950"/>
            <a:ext cx="646112" cy="500063"/>
          </a:xfrm>
          <a:custGeom>
            <a:avLst/>
            <a:gdLst>
              <a:gd name="T0" fmla="*/ 2147483647 w 43200"/>
              <a:gd name="T1" fmla="*/ 2147483647 h 42660"/>
              <a:gd name="T2" fmla="*/ 2147483647 w 43200"/>
              <a:gd name="T3" fmla="*/ 0 h 42660"/>
              <a:gd name="T4" fmla="*/ 2147483647 w 43200"/>
              <a:gd name="T5" fmla="*/ 2147483647 h 42660"/>
              <a:gd name="T6" fmla="*/ 0 60000 65536"/>
              <a:gd name="T7" fmla="*/ 0 60000 65536"/>
              <a:gd name="T8" fmla="*/ 0 60000 65536"/>
            </a:gdLst>
            <a:ahLst/>
            <a:cxnLst>
              <a:cxn ang="T6">
                <a:pos x="T0" y="T1"/>
              </a:cxn>
              <a:cxn ang="T7">
                <a:pos x="T2" y="T3"/>
              </a:cxn>
              <a:cxn ang="T8">
                <a:pos x="T4" y="T5"/>
              </a:cxn>
            </a:cxnLst>
            <a:rect l="0" t="0" r="r" b="b"/>
            <a:pathLst>
              <a:path w="43200" h="42660" fill="none"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path>
              <a:path w="43200" h="42660" stroke="0" extrusionOk="0">
                <a:moveTo>
                  <a:pt x="31509" y="1867"/>
                </a:moveTo>
                <a:cubicBezTo>
                  <a:pt x="38689" y="5574"/>
                  <a:pt x="43200" y="12979"/>
                  <a:pt x="43200" y="21060"/>
                </a:cubicBezTo>
                <a:cubicBezTo>
                  <a:pt x="43200" y="32989"/>
                  <a:pt x="33529" y="42660"/>
                  <a:pt x="21600" y="42660"/>
                </a:cubicBezTo>
                <a:cubicBezTo>
                  <a:pt x="9670" y="42660"/>
                  <a:pt x="0" y="32989"/>
                  <a:pt x="0" y="21060"/>
                </a:cubicBezTo>
                <a:cubicBezTo>
                  <a:pt x="-1" y="10980"/>
                  <a:pt x="6971" y="2240"/>
                  <a:pt x="16799" y="0"/>
                </a:cubicBezTo>
                <a:lnTo>
                  <a:pt x="21600" y="21060"/>
                </a:lnTo>
                <a:lnTo>
                  <a:pt x="31509" y="1867"/>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35" name="Rectangle 31">
            <a:extLst>
              <a:ext uri="{FF2B5EF4-FFF2-40B4-BE49-F238E27FC236}">
                <a16:creationId xmlns:a16="http://schemas.microsoft.com/office/drawing/2014/main" id="{DBFF8428-1F5F-43C2-8AC3-FF4D088180EE}"/>
              </a:ext>
            </a:extLst>
          </p:cNvPr>
          <p:cNvSpPr>
            <a:spLocks noChangeArrowheads="1"/>
          </p:cNvSpPr>
          <p:nvPr/>
        </p:nvSpPr>
        <p:spPr bwMode="auto">
          <a:xfrm>
            <a:off x="704850" y="36925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即</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wipe(left)">
                                      <p:cBhvr>
                                        <p:cTn id="7" dur="500"/>
                                        <p:tgtEl>
                                          <p:spTgt spid="1239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907"/>
                                        </p:tgtEl>
                                        <p:attrNameLst>
                                          <p:attrName>style.visibility</p:attrName>
                                        </p:attrNameLst>
                                      </p:cBhvr>
                                      <p:to>
                                        <p:strVal val="visible"/>
                                      </p:to>
                                    </p:set>
                                    <p:animEffect transition="in" filter="wipe(left)">
                                      <p:cBhvr>
                                        <p:cTn id="12" dur="500"/>
                                        <p:tgtEl>
                                          <p:spTgt spid="1239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3932"/>
                                        </p:tgtEl>
                                        <p:attrNameLst>
                                          <p:attrName>style.visibility</p:attrName>
                                        </p:attrNameLst>
                                      </p:cBhvr>
                                      <p:to>
                                        <p:strVal val="visible"/>
                                      </p:to>
                                    </p:set>
                                    <p:animEffect transition="in" filter="wipe(left)">
                                      <p:cBhvr>
                                        <p:cTn id="17" dur="500"/>
                                        <p:tgtEl>
                                          <p:spTgt spid="1239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2" fill="hold" grpId="0" nodeType="clickEffect">
                                  <p:stCondLst>
                                    <p:cond delay="0"/>
                                  </p:stCondLst>
                                  <p:childTnLst>
                                    <p:set>
                                      <p:cBhvr>
                                        <p:cTn id="21" dur="1" fill="hold">
                                          <p:stCondLst>
                                            <p:cond delay="0"/>
                                          </p:stCondLst>
                                        </p:cTn>
                                        <p:tgtEl>
                                          <p:spTgt spid="123916"/>
                                        </p:tgtEl>
                                        <p:attrNameLst>
                                          <p:attrName>style.visibility</p:attrName>
                                        </p:attrNameLst>
                                      </p:cBhvr>
                                      <p:to>
                                        <p:strVal val="visible"/>
                                      </p:to>
                                    </p:set>
                                    <p:anim calcmode="lin" valueType="num">
                                      <p:cBhvr additive="base">
                                        <p:cTn id="22" dur="5000" fill="hold"/>
                                        <p:tgtEl>
                                          <p:spTgt spid="123916"/>
                                        </p:tgtEl>
                                        <p:attrNameLst>
                                          <p:attrName>ppt_x</p:attrName>
                                        </p:attrNameLst>
                                      </p:cBhvr>
                                      <p:tavLst>
                                        <p:tav tm="0">
                                          <p:val>
                                            <p:strVal val="1+#ppt_w/2"/>
                                          </p:val>
                                        </p:tav>
                                        <p:tav tm="100000">
                                          <p:val>
                                            <p:strVal val="#ppt_x"/>
                                          </p:val>
                                        </p:tav>
                                      </p:tavLst>
                                    </p:anim>
                                    <p:anim calcmode="lin" valueType="num">
                                      <p:cBhvr additive="base">
                                        <p:cTn id="23" dur="5000" fill="hold"/>
                                        <p:tgtEl>
                                          <p:spTgt spid="123916"/>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123922"/>
                                        </p:tgtEl>
                                        <p:attrNameLst>
                                          <p:attrName>style.visibility</p:attrName>
                                        </p:attrNameLst>
                                      </p:cBhvr>
                                      <p:to>
                                        <p:strVal val="visible"/>
                                      </p:to>
                                    </p:set>
                                    <p:animEffect transition="in" filter="wipe(up)">
                                      <p:cBhvr>
                                        <p:cTn id="28" dur="500"/>
                                        <p:tgtEl>
                                          <p:spTgt spid="123922"/>
                                        </p:tgtEl>
                                      </p:cBhvr>
                                    </p:animEffec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499"/>
                                          </p:stCondLst>
                                        </p:cTn>
                                        <p:tgtEl>
                                          <p:spTgt spid="123923"/>
                                        </p:tgtEl>
                                        <p:attrNameLst>
                                          <p:attrName>style.visibility</p:attrName>
                                        </p:attrNameLst>
                                      </p:cBhvr>
                                      <p:to>
                                        <p:strVal val="visible"/>
                                      </p:to>
                                    </p:set>
                                  </p:childTnLst>
                                </p:cTn>
                              </p:par>
                              <p:par>
                                <p:cTn id="32" presetID="12" presetClass="entr" presetSubtype="8" fill="hold" nodeType="withEffect">
                                  <p:stCondLst>
                                    <p:cond delay="0"/>
                                  </p:stCondLst>
                                  <p:childTnLst>
                                    <p:set>
                                      <p:cBhvr>
                                        <p:cTn id="33" dur="1" fill="hold">
                                          <p:stCondLst>
                                            <p:cond delay="0"/>
                                          </p:stCondLst>
                                        </p:cTn>
                                        <p:tgtEl>
                                          <p:spTgt spid="123909"/>
                                        </p:tgtEl>
                                        <p:attrNameLst>
                                          <p:attrName>style.visibility</p:attrName>
                                        </p:attrNameLst>
                                      </p:cBhvr>
                                      <p:to>
                                        <p:strVal val="visible"/>
                                      </p:to>
                                    </p:set>
                                    <p:animEffect transition="in" filter="slide(fromLeft)">
                                      <p:cBhvr>
                                        <p:cTn id="34" dur="500"/>
                                        <p:tgtEl>
                                          <p:spTgt spid="123909"/>
                                        </p:tgtEl>
                                      </p:cBhvr>
                                    </p:animEffect>
                                  </p:childTnLst>
                                </p:cTn>
                              </p:par>
                              <p:par>
                                <p:cTn id="35" presetID="12" presetClass="entr" presetSubtype="8" fill="hold" nodeType="withEffect">
                                  <p:stCondLst>
                                    <p:cond delay="0"/>
                                  </p:stCondLst>
                                  <p:childTnLst>
                                    <p:set>
                                      <p:cBhvr>
                                        <p:cTn id="36" dur="1" fill="hold">
                                          <p:stCondLst>
                                            <p:cond delay="0"/>
                                          </p:stCondLst>
                                        </p:cTn>
                                        <p:tgtEl>
                                          <p:spTgt spid="123908"/>
                                        </p:tgtEl>
                                        <p:attrNameLst>
                                          <p:attrName>style.visibility</p:attrName>
                                        </p:attrNameLst>
                                      </p:cBhvr>
                                      <p:to>
                                        <p:strVal val="visible"/>
                                      </p:to>
                                    </p:set>
                                    <p:animEffect transition="in" filter="slide(fromLeft)">
                                      <p:cBhvr>
                                        <p:cTn id="37" dur="500"/>
                                        <p:tgtEl>
                                          <p:spTgt spid="123908"/>
                                        </p:tgtEl>
                                      </p:cBhvr>
                                    </p:animEffect>
                                  </p:childTnLst>
                                </p:cTn>
                              </p:par>
                              <p:par>
                                <p:cTn id="38" presetID="22" presetClass="entr" presetSubtype="8" fill="hold" nodeType="withEffect">
                                  <p:stCondLst>
                                    <p:cond delay="0"/>
                                  </p:stCondLst>
                                  <p:childTnLst>
                                    <p:set>
                                      <p:cBhvr>
                                        <p:cTn id="39" dur="1" fill="hold">
                                          <p:stCondLst>
                                            <p:cond delay="0"/>
                                          </p:stCondLst>
                                        </p:cTn>
                                        <p:tgtEl>
                                          <p:spTgt spid="123910"/>
                                        </p:tgtEl>
                                        <p:attrNameLst>
                                          <p:attrName>style.visibility</p:attrName>
                                        </p:attrNameLst>
                                      </p:cBhvr>
                                      <p:to>
                                        <p:strVal val="visible"/>
                                      </p:to>
                                    </p:set>
                                    <p:animEffect transition="in" filter="wipe(left)">
                                      <p:cBhvr>
                                        <p:cTn id="40" dur="500"/>
                                        <p:tgtEl>
                                          <p:spTgt spid="123910"/>
                                        </p:tgtEl>
                                      </p:cBhvr>
                                    </p:animEffect>
                                  </p:childTnLst>
                                </p:cTn>
                              </p:par>
                              <p:par>
                                <p:cTn id="41" presetID="22" presetClass="entr" presetSubtype="8" fill="hold" nodeType="withEffect">
                                  <p:stCondLst>
                                    <p:cond delay="0"/>
                                  </p:stCondLst>
                                  <p:childTnLst>
                                    <p:set>
                                      <p:cBhvr>
                                        <p:cTn id="42" dur="1" fill="hold">
                                          <p:stCondLst>
                                            <p:cond delay="0"/>
                                          </p:stCondLst>
                                        </p:cTn>
                                        <p:tgtEl>
                                          <p:spTgt spid="123913"/>
                                        </p:tgtEl>
                                        <p:attrNameLst>
                                          <p:attrName>style.visibility</p:attrName>
                                        </p:attrNameLst>
                                      </p:cBhvr>
                                      <p:to>
                                        <p:strVal val="visible"/>
                                      </p:to>
                                    </p:set>
                                    <p:animEffect transition="in" filter="wipe(left)">
                                      <p:cBhvr>
                                        <p:cTn id="43" dur="500"/>
                                        <p:tgtEl>
                                          <p:spTgt spid="123913"/>
                                        </p:tgtEl>
                                      </p:cBhvr>
                                    </p:animEffect>
                                  </p:childTnLst>
                                </p:cTn>
                              </p:par>
                              <p:par>
                                <p:cTn id="44" presetID="22" presetClass="entr" presetSubtype="8" fill="hold" nodeType="withEffect">
                                  <p:stCondLst>
                                    <p:cond delay="0"/>
                                  </p:stCondLst>
                                  <p:childTnLst>
                                    <p:set>
                                      <p:cBhvr>
                                        <p:cTn id="45" dur="1" fill="hold">
                                          <p:stCondLst>
                                            <p:cond delay="0"/>
                                          </p:stCondLst>
                                        </p:cTn>
                                        <p:tgtEl>
                                          <p:spTgt spid="123933"/>
                                        </p:tgtEl>
                                        <p:attrNameLst>
                                          <p:attrName>style.visibility</p:attrName>
                                        </p:attrNameLst>
                                      </p:cBhvr>
                                      <p:to>
                                        <p:strVal val="visible"/>
                                      </p:to>
                                    </p:set>
                                    <p:animEffect transition="in" filter="wipe(left)">
                                      <p:cBhvr>
                                        <p:cTn id="46" dur="500"/>
                                        <p:tgtEl>
                                          <p:spTgt spid="123933"/>
                                        </p:tgtEl>
                                      </p:cBhvr>
                                    </p:animEffect>
                                  </p:childTnLst>
                                </p:cTn>
                              </p:par>
                              <p:par>
                                <p:cTn id="47" presetID="22" presetClass="entr" presetSubtype="1" fill="hold" nodeType="withEffect">
                                  <p:stCondLst>
                                    <p:cond delay="0"/>
                                  </p:stCondLst>
                                  <p:childTnLst>
                                    <p:set>
                                      <p:cBhvr>
                                        <p:cTn id="48" dur="1" fill="hold">
                                          <p:stCondLst>
                                            <p:cond delay="0"/>
                                          </p:stCondLst>
                                        </p:cTn>
                                        <p:tgtEl>
                                          <p:spTgt spid="123934"/>
                                        </p:tgtEl>
                                        <p:attrNameLst>
                                          <p:attrName>style.visibility</p:attrName>
                                        </p:attrNameLst>
                                      </p:cBhvr>
                                      <p:to>
                                        <p:strVal val="visible"/>
                                      </p:to>
                                    </p:set>
                                    <p:animEffect transition="in" filter="wipe(up)">
                                      <p:cBhvr>
                                        <p:cTn id="49" dur="500"/>
                                        <p:tgtEl>
                                          <p:spTgt spid="123934"/>
                                        </p:tgtEl>
                                      </p:cBhvr>
                                    </p:animEffect>
                                  </p:childTnLst>
                                </p:cTn>
                              </p:par>
                              <p:par>
                                <p:cTn id="50" presetID="1" presetClass="entr" presetSubtype="0" fill="hold" nodeType="withEffect">
                                  <p:stCondLst>
                                    <p:cond delay="0"/>
                                  </p:stCondLst>
                                  <p:childTnLst>
                                    <p:set>
                                      <p:cBhvr>
                                        <p:cTn id="51" dur="1" fill="hold">
                                          <p:stCondLst>
                                            <p:cond delay="499"/>
                                          </p:stCondLst>
                                        </p:cTn>
                                        <p:tgtEl>
                                          <p:spTgt spid="123917"/>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23918"/>
                                        </p:tgtEl>
                                        <p:attrNameLst>
                                          <p:attrName>style.visibility</p:attrName>
                                        </p:attrNameLst>
                                      </p:cBhvr>
                                      <p:to>
                                        <p:strVal val="visible"/>
                                      </p:to>
                                    </p:set>
                                    <p:animEffect transition="in" filter="wipe(left)">
                                      <p:cBhvr>
                                        <p:cTn id="56" dur="500"/>
                                        <p:tgtEl>
                                          <p:spTgt spid="12391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3920"/>
                                        </p:tgtEl>
                                        <p:attrNameLst>
                                          <p:attrName>style.visibility</p:attrName>
                                        </p:attrNameLst>
                                      </p:cBhvr>
                                      <p:to>
                                        <p:strVal val="visible"/>
                                      </p:to>
                                    </p:set>
                                    <p:animEffect transition="in" filter="wipe(left)">
                                      <p:cBhvr>
                                        <p:cTn id="61" dur="500"/>
                                        <p:tgtEl>
                                          <p:spTgt spid="12392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23919"/>
                                        </p:tgtEl>
                                        <p:attrNameLst>
                                          <p:attrName>style.visibility</p:attrName>
                                        </p:attrNameLst>
                                      </p:cBhvr>
                                      <p:to>
                                        <p:strVal val="visible"/>
                                      </p:to>
                                    </p:set>
                                    <p:animEffect transition="in" filter="wipe(left)">
                                      <p:cBhvr>
                                        <p:cTn id="66" dur="500"/>
                                        <p:tgtEl>
                                          <p:spTgt spid="12391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23931"/>
                                        </p:tgtEl>
                                        <p:attrNameLst>
                                          <p:attrName>style.visibility</p:attrName>
                                        </p:attrNameLst>
                                      </p:cBhvr>
                                      <p:to>
                                        <p:strVal val="visible"/>
                                      </p:to>
                                    </p:set>
                                    <p:animEffect transition="in" filter="wipe(left)">
                                      <p:cBhvr>
                                        <p:cTn id="71" dur="500"/>
                                        <p:tgtEl>
                                          <p:spTgt spid="1239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23921"/>
                                        </p:tgtEl>
                                        <p:attrNameLst>
                                          <p:attrName>style.visibility</p:attrName>
                                        </p:attrNameLst>
                                      </p:cBhvr>
                                      <p:to>
                                        <p:strVal val="visible"/>
                                      </p:to>
                                    </p:set>
                                    <p:animEffect transition="in" filter="wipe(left)">
                                      <p:cBhvr>
                                        <p:cTn id="76" dur="500"/>
                                        <p:tgtEl>
                                          <p:spTgt spid="12392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23935"/>
                                        </p:tgtEl>
                                        <p:attrNameLst>
                                          <p:attrName>style.visibility</p:attrName>
                                        </p:attrNameLst>
                                      </p:cBhvr>
                                      <p:to>
                                        <p:strVal val="visible"/>
                                      </p:to>
                                    </p:set>
                                    <p:animEffect transition="in" filter="wipe(left)">
                                      <p:cBhvr>
                                        <p:cTn id="81" dur="500"/>
                                        <p:tgtEl>
                                          <p:spTgt spid="12393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23926"/>
                                        </p:tgtEl>
                                        <p:attrNameLst>
                                          <p:attrName>style.visibility</p:attrName>
                                        </p:attrNameLst>
                                      </p:cBhvr>
                                      <p:to>
                                        <p:strVal val="visible"/>
                                      </p:to>
                                    </p:set>
                                    <p:animEffect transition="in" filter="wipe(left)">
                                      <p:cBhvr>
                                        <p:cTn id="86" dur="500"/>
                                        <p:tgtEl>
                                          <p:spTgt spid="12392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23924"/>
                                        </p:tgtEl>
                                        <p:attrNameLst>
                                          <p:attrName>style.visibility</p:attrName>
                                        </p:attrNameLst>
                                      </p:cBhvr>
                                      <p:to>
                                        <p:strVal val="visible"/>
                                      </p:to>
                                    </p:set>
                                    <p:animEffect transition="in" filter="wipe(left)">
                                      <p:cBhvr>
                                        <p:cTn id="91" dur="500"/>
                                        <p:tgtEl>
                                          <p:spTgt spid="12392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123925"/>
                                        </p:tgtEl>
                                        <p:attrNameLst>
                                          <p:attrName>style.visibility</p:attrName>
                                        </p:attrNameLst>
                                      </p:cBhvr>
                                      <p:to>
                                        <p:strVal val="visible"/>
                                      </p:to>
                                    </p:set>
                                    <p:animEffect transition="in" filter="wipe(left)">
                                      <p:cBhvr>
                                        <p:cTn id="96" dur="500"/>
                                        <p:tgtEl>
                                          <p:spTgt spid="123925"/>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23927"/>
                                        </p:tgtEl>
                                        <p:attrNameLst>
                                          <p:attrName>style.visibility</p:attrName>
                                        </p:attrNameLst>
                                      </p:cBhvr>
                                      <p:to>
                                        <p:strVal val="visible"/>
                                      </p:to>
                                    </p:set>
                                    <p:animEffect transition="in" filter="wipe(left)">
                                      <p:cBhvr>
                                        <p:cTn id="101" dur="500"/>
                                        <p:tgtEl>
                                          <p:spTgt spid="12392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23928"/>
                                        </p:tgtEl>
                                        <p:attrNameLst>
                                          <p:attrName>style.visibility</p:attrName>
                                        </p:attrNameLst>
                                      </p:cBhvr>
                                      <p:to>
                                        <p:strVal val="visible"/>
                                      </p:to>
                                    </p:set>
                                    <p:animEffect transition="in" filter="wipe(left)">
                                      <p:cBhvr>
                                        <p:cTn id="106" dur="500"/>
                                        <p:tgtEl>
                                          <p:spTgt spid="12392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23929"/>
                                        </p:tgtEl>
                                        <p:attrNameLst>
                                          <p:attrName>style.visibility</p:attrName>
                                        </p:attrNameLst>
                                      </p:cBhvr>
                                      <p:to>
                                        <p:strVal val="visible"/>
                                      </p:to>
                                    </p:set>
                                    <p:animEffect transition="in" filter="wipe(left)">
                                      <p:cBhvr>
                                        <p:cTn id="111" dur="500"/>
                                        <p:tgtEl>
                                          <p:spTgt spid="123929"/>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23930"/>
                                        </p:tgtEl>
                                        <p:attrNameLst>
                                          <p:attrName>style.visibility</p:attrName>
                                        </p:attrNameLst>
                                      </p:cBhvr>
                                      <p:to>
                                        <p:strVal val="visible"/>
                                      </p:to>
                                    </p:set>
                                    <p:animEffect transition="in" filter="wipe(left)">
                                      <p:cBhvr>
                                        <p:cTn id="116" dur="500"/>
                                        <p:tgtEl>
                                          <p:spTgt spid="123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autoUpdateAnimBg="0"/>
      <p:bldP spid="123907" grpId="0" autoUpdateAnimBg="0"/>
      <p:bldP spid="123916" grpId="0" animBg="1"/>
      <p:bldP spid="123918" grpId="0" autoUpdateAnimBg="0"/>
      <p:bldP spid="123919" grpId="0" autoUpdateAnimBg="0"/>
      <p:bldP spid="123920" grpId="0" animBg="1"/>
      <p:bldP spid="123921" grpId="0" autoUpdateAnimBg="0"/>
      <p:bldP spid="123924" grpId="0" animBg="1"/>
      <p:bldP spid="123930" grpId="0" autoUpdateAnimBg="0"/>
      <p:bldP spid="123931" grpId="0" animBg="1"/>
      <p:bldP spid="123932" grpId="0"/>
      <p:bldP spid="123935"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9BAD2D9C-FB76-4C65-B2CB-8FADC5D61D0B}"/>
              </a:ext>
            </a:extLst>
          </p:cNvPr>
          <p:cNvSpPr>
            <a:spLocks noChangeArrowheads="1"/>
          </p:cNvSpPr>
          <p:nvPr/>
        </p:nvSpPr>
        <p:spPr bwMode="auto">
          <a:xfrm>
            <a:off x="711200" y="812800"/>
            <a:ext cx="8207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根据毕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萨定律穿过线圈自身总的磁通量与电流</a:t>
            </a:r>
            <a:r>
              <a:rPr kumimoji="1" lang="zh-CN" altLang="en-US" sz="2400" b="1">
                <a:solidFill>
                  <a:srgbClr val="66FFFF"/>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I</a:t>
            </a:r>
            <a:r>
              <a:rPr kumimoji="1" lang="en-US" altLang="zh-CN" sz="2400" b="1" i="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成正比</a:t>
            </a:r>
          </a:p>
        </p:txBody>
      </p:sp>
      <p:graphicFrame>
        <p:nvGraphicFramePr>
          <p:cNvPr id="124931" name="Object 3">
            <a:extLst>
              <a:ext uri="{FF2B5EF4-FFF2-40B4-BE49-F238E27FC236}">
                <a16:creationId xmlns:a16="http://schemas.microsoft.com/office/drawing/2014/main" id="{F1CE54BA-C455-400C-BC0B-A684590D8D2A}"/>
              </a:ext>
            </a:extLst>
          </p:cNvPr>
          <p:cNvGraphicFramePr>
            <a:graphicFrameLocks/>
          </p:cNvGraphicFramePr>
          <p:nvPr/>
        </p:nvGraphicFramePr>
        <p:xfrm>
          <a:off x="2182813" y="1481138"/>
          <a:ext cx="977900" cy="292100"/>
        </p:xfrm>
        <a:graphic>
          <a:graphicData uri="http://schemas.openxmlformats.org/presentationml/2006/ole">
            <mc:AlternateContent xmlns:mc="http://schemas.openxmlformats.org/markup-compatibility/2006">
              <mc:Choice xmlns:v="urn:schemas-microsoft-com:vml" Requires="v">
                <p:oleObj spid="_x0000_s34833" name="公式" r:id="rId3" imgW="885766" imgH="200070" progId="Equation.3">
                  <p:embed/>
                </p:oleObj>
              </mc:Choice>
              <mc:Fallback>
                <p:oleObj name="公式" r:id="rId3" imgW="885766" imgH="20007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2813" y="1481138"/>
                        <a:ext cx="977900" cy="2921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2" name="Object 4">
            <a:extLst>
              <a:ext uri="{FF2B5EF4-FFF2-40B4-BE49-F238E27FC236}">
                <a16:creationId xmlns:a16="http://schemas.microsoft.com/office/drawing/2014/main" id="{5EDE083A-2849-4309-A2C9-14592C129CBF}"/>
              </a:ext>
            </a:extLst>
          </p:cNvPr>
          <p:cNvGraphicFramePr>
            <a:graphicFrameLocks/>
          </p:cNvGraphicFramePr>
          <p:nvPr/>
        </p:nvGraphicFramePr>
        <p:xfrm>
          <a:off x="2566988" y="4687888"/>
          <a:ext cx="1789112" cy="827087"/>
        </p:xfrm>
        <a:graphic>
          <a:graphicData uri="http://schemas.openxmlformats.org/presentationml/2006/ole">
            <mc:AlternateContent xmlns:mc="http://schemas.openxmlformats.org/markup-compatibility/2006">
              <mc:Choice xmlns:v="urn:schemas-microsoft-com:vml" Requires="v">
                <p:oleObj spid="_x0000_s34834" name="公式" r:id="rId5" imgW="1685900" imgH="733320" progId="Equation.3">
                  <p:embed/>
                </p:oleObj>
              </mc:Choice>
              <mc:Fallback>
                <p:oleObj name="公式" r:id="rId5" imgW="1685900" imgH="73332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6988" y="4687888"/>
                        <a:ext cx="1789112"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3" name="Object 5">
            <a:extLst>
              <a:ext uri="{FF2B5EF4-FFF2-40B4-BE49-F238E27FC236}">
                <a16:creationId xmlns:a16="http://schemas.microsoft.com/office/drawing/2014/main" id="{EC9A4601-02BD-46DA-AE34-37BCA2B81571}"/>
              </a:ext>
            </a:extLst>
          </p:cNvPr>
          <p:cNvGraphicFramePr>
            <a:graphicFrameLocks/>
          </p:cNvGraphicFramePr>
          <p:nvPr/>
        </p:nvGraphicFramePr>
        <p:xfrm>
          <a:off x="4406900" y="4683125"/>
          <a:ext cx="2070100" cy="827088"/>
        </p:xfrm>
        <a:graphic>
          <a:graphicData uri="http://schemas.openxmlformats.org/presentationml/2006/ole">
            <mc:AlternateContent xmlns:mc="http://schemas.openxmlformats.org/markup-compatibility/2006">
              <mc:Choice xmlns:v="urn:schemas-microsoft-com:vml" Requires="v">
                <p:oleObj spid="_x0000_s34835" name="公式" r:id="rId7" imgW="1962246" imgH="733320" progId="Equation.3">
                  <p:embed/>
                </p:oleObj>
              </mc:Choice>
              <mc:Fallback>
                <p:oleObj name="公式" r:id="rId7" imgW="1962246" imgH="73332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6900" y="4683125"/>
                        <a:ext cx="20701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934" name="Rectangle 6">
            <a:extLst>
              <a:ext uri="{FF2B5EF4-FFF2-40B4-BE49-F238E27FC236}">
                <a16:creationId xmlns:a16="http://schemas.microsoft.com/office/drawing/2014/main" id="{1BCDC0B6-6F40-42C9-8D1F-38D0314CF84C}"/>
              </a:ext>
            </a:extLst>
          </p:cNvPr>
          <p:cNvSpPr>
            <a:spLocks noChangeArrowheads="1"/>
          </p:cNvSpPr>
          <p:nvPr/>
        </p:nvSpPr>
        <p:spPr bwMode="auto">
          <a:xfrm>
            <a:off x="684213" y="5864225"/>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若自感系数是一不变的常量 </a:t>
            </a:r>
          </a:p>
        </p:txBody>
      </p:sp>
      <p:graphicFrame>
        <p:nvGraphicFramePr>
          <p:cNvPr id="124935" name="Object 7">
            <a:extLst>
              <a:ext uri="{FF2B5EF4-FFF2-40B4-BE49-F238E27FC236}">
                <a16:creationId xmlns:a16="http://schemas.microsoft.com/office/drawing/2014/main" id="{65CE6611-6FF0-423F-BAB9-636907ED1FC5}"/>
              </a:ext>
            </a:extLst>
          </p:cNvPr>
          <p:cNvGraphicFramePr>
            <a:graphicFrameLocks/>
          </p:cNvGraphicFramePr>
          <p:nvPr/>
        </p:nvGraphicFramePr>
        <p:xfrm>
          <a:off x="5030788" y="5715000"/>
          <a:ext cx="1549400" cy="823913"/>
        </p:xfrm>
        <a:graphic>
          <a:graphicData uri="http://schemas.openxmlformats.org/presentationml/2006/ole">
            <mc:AlternateContent xmlns:mc="http://schemas.openxmlformats.org/markup-compatibility/2006">
              <mc:Choice xmlns:v="urn:schemas-microsoft-com:vml" Requires="v">
                <p:oleObj spid="_x0000_s34836" name="公式" r:id="rId9" imgW="1457367" imgH="733320" progId="Equation.3">
                  <p:embed/>
                </p:oleObj>
              </mc:Choice>
              <mc:Fallback>
                <p:oleObj name="公式" r:id="rId9" imgW="1457367" imgH="733320"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0788" y="5715000"/>
                        <a:ext cx="1549400" cy="823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938" name="Text Box 10">
            <a:extLst>
              <a:ext uri="{FF2B5EF4-FFF2-40B4-BE49-F238E27FC236}">
                <a16:creationId xmlns:a16="http://schemas.microsoft.com/office/drawing/2014/main" id="{92D379CF-28B5-4FBA-94F8-100322A3B6DE}"/>
              </a:ext>
            </a:extLst>
          </p:cNvPr>
          <p:cNvSpPr txBox="1">
            <a:spLocks noChangeArrowheads="1"/>
          </p:cNvSpPr>
          <p:nvPr/>
        </p:nvSpPr>
        <p:spPr bwMode="auto">
          <a:xfrm>
            <a:off x="5157788" y="1339850"/>
            <a:ext cx="23955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66FFFF"/>
                </a:solidFill>
                <a:latin typeface="Times New Roman" panose="02020603050405020304" pitchFamily="18" charset="0"/>
              </a:rPr>
              <a:t>自感系数</a:t>
            </a:r>
          </a:p>
        </p:txBody>
      </p:sp>
      <p:graphicFrame>
        <p:nvGraphicFramePr>
          <p:cNvPr id="124939" name="Object 11">
            <a:extLst>
              <a:ext uri="{FF2B5EF4-FFF2-40B4-BE49-F238E27FC236}">
                <a16:creationId xmlns:a16="http://schemas.microsoft.com/office/drawing/2014/main" id="{9539FA0E-126E-4F03-94B3-FF7D15F983BF}"/>
              </a:ext>
            </a:extLst>
          </p:cNvPr>
          <p:cNvGraphicFramePr>
            <a:graphicFrameLocks/>
          </p:cNvGraphicFramePr>
          <p:nvPr/>
        </p:nvGraphicFramePr>
        <p:xfrm>
          <a:off x="4525963" y="1465263"/>
          <a:ext cx="255587" cy="292100"/>
        </p:xfrm>
        <a:graphic>
          <a:graphicData uri="http://schemas.openxmlformats.org/presentationml/2006/ole">
            <mc:AlternateContent xmlns:mc="http://schemas.openxmlformats.org/markup-compatibility/2006">
              <mc:Choice xmlns:v="urn:schemas-microsoft-com:vml" Requires="v">
                <p:oleObj spid="_x0000_s34837" name="公式" r:id="rId11" imgW="161810" imgH="200070" progId="Equation.3">
                  <p:embed/>
                </p:oleObj>
              </mc:Choice>
              <mc:Fallback>
                <p:oleObj name="公式" r:id="rId11" imgW="161810" imgH="200070" progId="Equation.3">
                  <p:embed/>
                  <p:pic>
                    <p:nvPicPr>
                      <p:cNvPr id="0" name="Object 1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25963" y="1465263"/>
                        <a:ext cx="2555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940" name="Text Box 12">
            <a:extLst>
              <a:ext uri="{FF2B5EF4-FFF2-40B4-BE49-F238E27FC236}">
                <a16:creationId xmlns:a16="http://schemas.microsoft.com/office/drawing/2014/main" id="{2C2243A6-2FB8-4B24-94F8-B68768871CD3}"/>
              </a:ext>
            </a:extLst>
          </p:cNvPr>
          <p:cNvSpPr txBox="1">
            <a:spLocks noChangeArrowheads="1"/>
          </p:cNvSpPr>
          <p:nvPr/>
        </p:nvSpPr>
        <p:spPr bwMode="auto">
          <a:xfrm>
            <a:off x="669925" y="4837113"/>
            <a:ext cx="197643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rPr>
              <a:t>自感电动势</a:t>
            </a:r>
          </a:p>
        </p:txBody>
      </p:sp>
      <p:sp>
        <p:nvSpPr>
          <p:cNvPr id="124942" name="Text Box 14">
            <a:extLst>
              <a:ext uri="{FF2B5EF4-FFF2-40B4-BE49-F238E27FC236}">
                <a16:creationId xmlns:a16="http://schemas.microsoft.com/office/drawing/2014/main" id="{95EFF36A-CFA3-4264-8B8E-783CF704C186}"/>
              </a:ext>
            </a:extLst>
          </p:cNvPr>
          <p:cNvSpPr txBox="1">
            <a:spLocks noChangeArrowheads="1"/>
          </p:cNvSpPr>
          <p:nvPr/>
        </p:nvSpPr>
        <p:spPr bwMode="auto">
          <a:xfrm>
            <a:off x="381000" y="4313238"/>
            <a:ext cx="26527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rPr>
              <a:t>3. </a:t>
            </a:r>
            <a:r>
              <a:rPr kumimoji="1" lang="zh-CN" altLang="en-US" sz="2400" b="1">
                <a:solidFill>
                  <a:srgbClr val="66FFFF"/>
                </a:solidFill>
                <a:latin typeface="Times New Roman" panose="02020603050405020304" pitchFamily="18" charset="0"/>
              </a:rPr>
              <a:t>自感电动势</a:t>
            </a:r>
          </a:p>
        </p:txBody>
      </p:sp>
      <p:sp>
        <p:nvSpPr>
          <p:cNvPr id="124943" name="Text Box 15">
            <a:extLst>
              <a:ext uri="{FF2B5EF4-FFF2-40B4-BE49-F238E27FC236}">
                <a16:creationId xmlns:a16="http://schemas.microsoft.com/office/drawing/2014/main" id="{942B4AF6-BA54-4B28-8E61-16857F33DD14}"/>
              </a:ext>
            </a:extLst>
          </p:cNvPr>
          <p:cNvSpPr txBox="1">
            <a:spLocks noChangeArrowheads="1"/>
          </p:cNvSpPr>
          <p:nvPr/>
        </p:nvSpPr>
        <p:spPr bwMode="auto">
          <a:xfrm>
            <a:off x="765175" y="1925638"/>
            <a:ext cx="8128000"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5000"/>
              </a:lnSpc>
              <a:spcBef>
                <a:spcPct val="50000"/>
              </a:spcBef>
            </a:pPr>
            <a:r>
              <a:rPr lang="zh-CN" altLang="en-US" sz="2400" b="1">
                <a:solidFill>
                  <a:schemeClr val="bg1"/>
                </a:solidFill>
                <a:latin typeface="Times New Roman" panose="02020603050405020304" pitchFamily="18" charset="0"/>
              </a:rPr>
              <a:t>如果回路周围不存在铁磁质，自感</a:t>
            </a:r>
            <a:r>
              <a:rPr lang="en-US" altLang="zh-CN" sz="2400" b="1" i="1">
                <a:solidFill>
                  <a:srgbClr val="66FFFF"/>
                </a:solidFill>
                <a:latin typeface="Times New Roman" panose="02020603050405020304" pitchFamily="18" charset="0"/>
              </a:rPr>
              <a:t>L</a:t>
            </a:r>
            <a:r>
              <a:rPr lang="zh-CN" altLang="en-US" sz="2400" b="1">
                <a:solidFill>
                  <a:schemeClr val="bg1"/>
                </a:solidFill>
                <a:latin typeface="Times New Roman" panose="02020603050405020304" pitchFamily="18" charset="0"/>
              </a:rPr>
              <a:t>是一个与电流</a:t>
            </a:r>
            <a:r>
              <a:rPr lang="en-US" altLang="zh-CN" sz="2400" b="1" i="1">
                <a:solidFill>
                  <a:srgbClr val="66FFFF"/>
                </a:solidFill>
                <a:latin typeface="Times New Roman" panose="02020603050405020304" pitchFamily="18" charset="0"/>
              </a:rPr>
              <a:t>I</a:t>
            </a:r>
            <a:r>
              <a:rPr lang="zh-CN" altLang="en-US" sz="2400" b="1">
                <a:solidFill>
                  <a:schemeClr val="bg1"/>
                </a:solidFill>
                <a:latin typeface="Times New Roman" panose="02020603050405020304" pitchFamily="18" charset="0"/>
              </a:rPr>
              <a:t>无关，仅由</a:t>
            </a:r>
            <a:r>
              <a:rPr lang="zh-CN" altLang="en-US" sz="2400" b="1">
                <a:solidFill>
                  <a:srgbClr val="FFC000"/>
                </a:solidFill>
                <a:latin typeface="Times New Roman" panose="02020603050405020304" pitchFamily="18" charset="0"/>
              </a:rPr>
              <a:t>回路的匝数</a:t>
            </a:r>
            <a:r>
              <a:rPr lang="zh-CN" altLang="en-US" sz="2400" b="1">
                <a:solidFill>
                  <a:schemeClr val="bg1"/>
                </a:solidFill>
                <a:latin typeface="Times New Roman" panose="02020603050405020304" pitchFamily="18" charset="0"/>
              </a:rPr>
              <a:t>、</a:t>
            </a:r>
            <a:r>
              <a:rPr lang="zh-CN" altLang="en-US" sz="2400" b="1">
                <a:solidFill>
                  <a:srgbClr val="FFC000"/>
                </a:solidFill>
                <a:latin typeface="Times New Roman" panose="02020603050405020304" pitchFamily="18" charset="0"/>
              </a:rPr>
              <a:t>几何形状和大小</a:t>
            </a:r>
            <a:r>
              <a:rPr lang="zh-CN" altLang="en-US" sz="2400" b="1">
                <a:solidFill>
                  <a:schemeClr val="bg1"/>
                </a:solidFill>
                <a:latin typeface="Times New Roman" panose="02020603050405020304" pitchFamily="18" charset="0"/>
              </a:rPr>
              <a:t>以及</a:t>
            </a:r>
            <a:r>
              <a:rPr lang="zh-CN" altLang="en-US" sz="2400" b="1">
                <a:solidFill>
                  <a:srgbClr val="FFC000"/>
                </a:solidFill>
                <a:latin typeface="Times New Roman" panose="02020603050405020304" pitchFamily="18" charset="0"/>
              </a:rPr>
              <a:t>周围介质的磁导率</a:t>
            </a:r>
            <a:r>
              <a:rPr lang="zh-CN" altLang="en-US" sz="2400" b="1">
                <a:solidFill>
                  <a:schemeClr val="bg1"/>
                </a:solidFill>
                <a:latin typeface="Times New Roman" panose="02020603050405020304" pitchFamily="18" charset="0"/>
              </a:rPr>
              <a:t>决定的物理量 </a:t>
            </a:r>
          </a:p>
        </p:txBody>
      </p:sp>
      <p:sp>
        <p:nvSpPr>
          <p:cNvPr id="124945" name="Text Box 17">
            <a:extLst>
              <a:ext uri="{FF2B5EF4-FFF2-40B4-BE49-F238E27FC236}">
                <a16:creationId xmlns:a16="http://schemas.microsoft.com/office/drawing/2014/main" id="{F96E15F6-97F8-4802-99E6-BB4FE6BFB952}"/>
              </a:ext>
            </a:extLst>
          </p:cNvPr>
          <p:cNvSpPr txBox="1">
            <a:spLocks noChangeArrowheads="1"/>
          </p:cNvSpPr>
          <p:nvPr/>
        </p:nvSpPr>
        <p:spPr bwMode="auto">
          <a:xfrm>
            <a:off x="374650" y="268288"/>
            <a:ext cx="26162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en-US" altLang="zh-CN" sz="2400" b="1">
                <a:solidFill>
                  <a:srgbClr val="66FFFF"/>
                </a:solidFill>
                <a:latin typeface="Times New Roman" panose="02020603050405020304" pitchFamily="18" charset="0"/>
              </a:rPr>
              <a:t>2. </a:t>
            </a:r>
            <a:r>
              <a:rPr kumimoji="1" lang="zh-CN" altLang="en-US" sz="2400" b="1">
                <a:solidFill>
                  <a:srgbClr val="66FFFF"/>
                </a:solidFill>
                <a:latin typeface="Times New Roman" panose="02020603050405020304" pitchFamily="18" charset="0"/>
              </a:rPr>
              <a:t>自感系数</a:t>
            </a:r>
          </a:p>
        </p:txBody>
      </p:sp>
      <p:sp>
        <p:nvSpPr>
          <p:cNvPr id="2" name="TextBox 1">
            <a:extLst>
              <a:ext uri="{FF2B5EF4-FFF2-40B4-BE49-F238E27FC236}">
                <a16:creationId xmlns:a16="http://schemas.microsoft.com/office/drawing/2014/main" id="{21C57544-61CD-4B1A-84E4-CEFDB9825E36}"/>
              </a:ext>
            </a:extLst>
          </p:cNvPr>
          <p:cNvSpPr txBox="1">
            <a:spLocks noChangeArrowheads="1"/>
          </p:cNvSpPr>
          <p:nvPr/>
        </p:nvSpPr>
        <p:spPr bwMode="auto">
          <a:xfrm>
            <a:off x="765175" y="3367088"/>
            <a:ext cx="173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latin typeface="Times New Roman" panose="02020603050405020304" pitchFamily="18" charset="0"/>
              </a:rPr>
              <a:t>电感的单位</a:t>
            </a:r>
          </a:p>
        </p:txBody>
      </p:sp>
      <p:sp>
        <p:nvSpPr>
          <p:cNvPr id="34831" name="Rectangle 15">
            <a:extLst>
              <a:ext uri="{FF2B5EF4-FFF2-40B4-BE49-F238E27FC236}">
                <a16:creationId xmlns:a16="http://schemas.microsoft.com/office/drawing/2014/main" id="{BDD8D9D3-94EE-4CD5-9ED6-1BFB27BC56A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对象 3">
            <a:extLst>
              <a:ext uri="{FF2B5EF4-FFF2-40B4-BE49-F238E27FC236}">
                <a16:creationId xmlns:a16="http://schemas.microsoft.com/office/drawing/2014/main" id="{5D1300DA-03F7-4597-A314-8CCB22E9AF05}"/>
              </a:ext>
            </a:extLst>
          </p:cNvPr>
          <p:cNvGraphicFramePr>
            <a:graphicFrameLocks noChangeAspect="1"/>
          </p:cNvGraphicFramePr>
          <p:nvPr/>
        </p:nvGraphicFramePr>
        <p:xfrm>
          <a:off x="2630488" y="3429000"/>
          <a:ext cx="3124200" cy="762000"/>
        </p:xfrm>
        <a:graphic>
          <a:graphicData uri="http://schemas.openxmlformats.org/presentationml/2006/ole">
            <mc:AlternateContent xmlns:mc="http://schemas.openxmlformats.org/markup-compatibility/2006">
              <mc:Choice xmlns:v="urn:schemas-microsoft-com:vml" Requires="v">
                <p:oleObj spid="_x0000_s34838" name="Equation" r:id="rId13" imgW="1714500" imgH="419100" progId="Equation.DSMT4">
                  <p:embed/>
                </p:oleObj>
              </mc:Choice>
              <mc:Fallback>
                <p:oleObj name="Equation" r:id="rId13" imgW="1714500" imgH="419100" progId="Equation.DSMT4">
                  <p:embed/>
                  <p:pic>
                    <p:nvPicPr>
                      <p:cNvPr id="0" name="对象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30488" y="3429000"/>
                        <a:ext cx="3124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945"/>
                                        </p:tgtEl>
                                        <p:attrNameLst>
                                          <p:attrName>style.visibility</p:attrName>
                                        </p:attrNameLst>
                                      </p:cBhvr>
                                      <p:to>
                                        <p:strVal val="visible"/>
                                      </p:to>
                                    </p:set>
                                    <p:animEffect transition="in" filter="wipe(left)">
                                      <p:cBhvr>
                                        <p:cTn id="7" dur="500"/>
                                        <p:tgtEl>
                                          <p:spTgt spid="1249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4930"/>
                                        </p:tgtEl>
                                        <p:attrNameLst>
                                          <p:attrName>style.visibility</p:attrName>
                                        </p:attrNameLst>
                                      </p:cBhvr>
                                      <p:to>
                                        <p:strVal val="visible"/>
                                      </p:to>
                                    </p:set>
                                    <p:animEffect transition="in" filter="wipe(left)">
                                      <p:cBhvr>
                                        <p:cTn id="12" dur="500"/>
                                        <p:tgtEl>
                                          <p:spTgt spid="1249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4931"/>
                                        </p:tgtEl>
                                        <p:attrNameLst>
                                          <p:attrName>style.visibility</p:attrName>
                                        </p:attrNameLst>
                                      </p:cBhvr>
                                      <p:to>
                                        <p:strVal val="visible"/>
                                      </p:to>
                                    </p:set>
                                    <p:animEffect transition="in" filter="wipe(left)">
                                      <p:cBhvr>
                                        <p:cTn id="17" dur="500"/>
                                        <p:tgtEl>
                                          <p:spTgt spid="1249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9" presetClass="entr" presetSubtype="10" fill="hold" nodeType="clickEffect">
                                  <p:stCondLst>
                                    <p:cond delay="0"/>
                                  </p:stCondLst>
                                  <p:childTnLst>
                                    <p:set>
                                      <p:cBhvr>
                                        <p:cTn id="21" dur="1" fill="hold">
                                          <p:stCondLst>
                                            <p:cond delay="0"/>
                                          </p:stCondLst>
                                        </p:cTn>
                                        <p:tgtEl>
                                          <p:spTgt spid="124939"/>
                                        </p:tgtEl>
                                        <p:attrNameLst>
                                          <p:attrName>style.visibility</p:attrName>
                                        </p:attrNameLst>
                                      </p:cBhvr>
                                      <p:to>
                                        <p:strVal val="visible"/>
                                      </p:to>
                                    </p:set>
                                    <p:anim calcmode="lin" valueType="num">
                                      <p:cBhvr>
                                        <p:cTn id="22" dur="5000" fill="hold"/>
                                        <p:tgtEl>
                                          <p:spTgt spid="124939"/>
                                        </p:tgtEl>
                                        <p:attrNameLst>
                                          <p:attrName>ppt_w</p:attrName>
                                        </p:attrNameLst>
                                      </p:cBhvr>
                                      <p:tavLst>
                                        <p:tav tm="0" fmla="#ppt_w*sin(2.5*pi*$)">
                                          <p:val>
                                            <p:fltVal val="0"/>
                                          </p:val>
                                        </p:tav>
                                        <p:tav tm="100000">
                                          <p:val>
                                            <p:fltVal val="1"/>
                                          </p:val>
                                        </p:tav>
                                      </p:tavLst>
                                    </p:anim>
                                    <p:anim calcmode="lin" valueType="num">
                                      <p:cBhvr>
                                        <p:cTn id="23" dur="5000" fill="hold"/>
                                        <p:tgtEl>
                                          <p:spTgt spid="124939"/>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124938"/>
                                        </p:tgtEl>
                                        <p:attrNameLst>
                                          <p:attrName>style.visibility</p:attrName>
                                        </p:attrNameLst>
                                      </p:cBhvr>
                                      <p:to>
                                        <p:strVal val="visible"/>
                                      </p:to>
                                    </p:set>
                                    <p:animEffect transition="in" filter="wipe(left)">
                                      <p:cBhvr>
                                        <p:cTn id="27" dur="500"/>
                                        <p:tgtEl>
                                          <p:spTgt spid="1249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4943"/>
                                        </p:tgtEl>
                                        <p:attrNameLst>
                                          <p:attrName>style.visibility</p:attrName>
                                        </p:attrNameLst>
                                      </p:cBhvr>
                                      <p:to>
                                        <p:strVal val="visible"/>
                                      </p:to>
                                    </p:set>
                                    <p:animEffect transition="in" filter="wipe(left)">
                                      <p:cBhvr>
                                        <p:cTn id="32" dur="500"/>
                                        <p:tgtEl>
                                          <p:spTgt spid="1249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4942"/>
                                        </p:tgtEl>
                                        <p:attrNameLst>
                                          <p:attrName>style.visibility</p:attrName>
                                        </p:attrNameLst>
                                      </p:cBhvr>
                                      <p:to>
                                        <p:strVal val="visible"/>
                                      </p:to>
                                    </p:set>
                                    <p:animEffect transition="in" filter="wipe(left)">
                                      <p:cBhvr>
                                        <p:cTn id="43" dur="500"/>
                                        <p:tgtEl>
                                          <p:spTgt spid="12494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4940"/>
                                        </p:tgtEl>
                                        <p:attrNameLst>
                                          <p:attrName>style.visibility</p:attrName>
                                        </p:attrNameLst>
                                      </p:cBhvr>
                                      <p:to>
                                        <p:strVal val="visible"/>
                                      </p:to>
                                    </p:set>
                                    <p:animEffect transition="in" filter="wipe(left)">
                                      <p:cBhvr>
                                        <p:cTn id="48" dur="500"/>
                                        <p:tgtEl>
                                          <p:spTgt spid="12494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24932"/>
                                        </p:tgtEl>
                                        <p:attrNameLst>
                                          <p:attrName>style.visibility</p:attrName>
                                        </p:attrNameLst>
                                      </p:cBhvr>
                                      <p:to>
                                        <p:strVal val="visible"/>
                                      </p:to>
                                    </p:set>
                                    <p:animEffect transition="in" filter="wipe(left)">
                                      <p:cBhvr>
                                        <p:cTn id="53" dur="500"/>
                                        <p:tgtEl>
                                          <p:spTgt spid="12493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24933"/>
                                        </p:tgtEl>
                                        <p:attrNameLst>
                                          <p:attrName>style.visibility</p:attrName>
                                        </p:attrNameLst>
                                      </p:cBhvr>
                                      <p:to>
                                        <p:strVal val="visible"/>
                                      </p:to>
                                    </p:set>
                                    <p:animEffect transition="in" filter="wipe(left)">
                                      <p:cBhvr>
                                        <p:cTn id="58" dur="500"/>
                                        <p:tgtEl>
                                          <p:spTgt spid="12493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24934"/>
                                        </p:tgtEl>
                                        <p:attrNameLst>
                                          <p:attrName>style.visibility</p:attrName>
                                        </p:attrNameLst>
                                      </p:cBhvr>
                                      <p:to>
                                        <p:strVal val="visible"/>
                                      </p:to>
                                    </p:set>
                                    <p:animEffect transition="in" filter="wipe(left)">
                                      <p:cBhvr>
                                        <p:cTn id="63" dur="500"/>
                                        <p:tgtEl>
                                          <p:spTgt spid="12493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24935"/>
                                        </p:tgtEl>
                                        <p:attrNameLst>
                                          <p:attrName>style.visibility</p:attrName>
                                        </p:attrNameLst>
                                      </p:cBhvr>
                                      <p:to>
                                        <p:strVal val="visible"/>
                                      </p:to>
                                    </p:set>
                                    <p:animEffect transition="in" filter="wipe(left)">
                                      <p:cBhvr>
                                        <p:cTn id="68" dur="500"/>
                                        <p:tgtEl>
                                          <p:spTgt spid="124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autoUpdateAnimBg="0"/>
      <p:bldP spid="124934" grpId="0" autoUpdateAnimBg="0"/>
      <p:bldP spid="124938" grpId="0" autoUpdateAnimBg="0"/>
      <p:bldP spid="124940" grpId="0" autoUpdateAnimBg="0"/>
      <p:bldP spid="124942" grpId="0" autoUpdateAnimBg="0"/>
      <p:bldP spid="124943" grpId="0" autoUpdateAnimBg="0"/>
      <p:bldP spid="124945" grpId="0" autoUpdateAnimBg="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BBD26EA5-2A55-43D8-BB17-DDE0CF41D52E}"/>
              </a:ext>
            </a:extLst>
          </p:cNvPr>
          <p:cNvSpPr>
            <a:spLocks noChangeArrowheads="1"/>
          </p:cNvSpPr>
          <p:nvPr/>
        </p:nvSpPr>
        <p:spPr bwMode="auto">
          <a:xfrm>
            <a:off x="531813" y="911225"/>
            <a:ext cx="6046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自感具有使回路电流保持不变的性质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sp>
        <p:nvSpPr>
          <p:cNvPr id="3" name="Rectangle 9">
            <a:extLst>
              <a:ext uri="{FF2B5EF4-FFF2-40B4-BE49-F238E27FC236}">
                <a16:creationId xmlns:a16="http://schemas.microsoft.com/office/drawing/2014/main" id="{445D9ACB-FDAB-4313-BFAA-8C577319223E}"/>
              </a:ext>
            </a:extLst>
          </p:cNvPr>
          <p:cNvSpPr>
            <a:spLocks noChangeArrowheads="1"/>
          </p:cNvSpPr>
          <p:nvPr/>
        </p:nvSpPr>
        <p:spPr bwMode="auto">
          <a:xfrm>
            <a:off x="5759450" y="896938"/>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华文楷体" panose="02010600040101010101" pitchFamily="2" charset="-122"/>
                <a:ea typeface="华文楷体" panose="02010600040101010101" pitchFamily="2" charset="-122"/>
                <a:sym typeface="Symbol" panose="05050102010706020507" pitchFamily="18" charset="2"/>
              </a:rPr>
              <a:t>—— </a:t>
            </a:r>
            <a:r>
              <a:rPr kumimoji="1" lang="zh-CN" altLang="en-US" sz="2400" b="1">
                <a:solidFill>
                  <a:srgbClr val="66FFFF"/>
                </a:solidFill>
                <a:latin typeface="华文楷体" panose="02010600040101010101" pitchFamily="2" charset="-122"/>
                <a:ea typeface="华文楷体" panose="02010600040101010101" pitchFamily="2" charset="-122"/>
                <a:sym typeface="Symbol" panose="05050102010706020507" pitchFamily="18" charset="2"/>
              </a:rPr>
              <a:t>电磁惯性</a:t>
            </a:r>
          </a:p>
        </p:txBody>
      </p:sp>
      <p:sp>
        <p:nvSpPr>
          <p:cNvPr id="4" name="Text Box 13">
            <a:extLst>
              <a:ext uri="{FF2B5EF4-FFF2-40B4-BE49-F238E27FC236}">
                <a16:creationId xmlns:a16="http://schemas.microsoft.com/office/drawing/2014/main" id="{4EE689D8-A2DE-424D-8189-0B59FF1F97E0}"/>
              </a:ext>
            </a:extLst>
          </p:cNvPr>
          <p:cNvSpPr txBox="1">
            <a:spLocks noChangeArrowheads="1"/>
          </p:cNvSpPr>
          <p:nvPr/>
        </p:nvSpPr>
        <p:spPr bwMode="auto">
          <a:xfrm>
            <a:off x="539750" y="260350"/>
            <a:ext cx="16827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400" b="1">
                <a:solidFill>
                  <a:srgbClr val="FFFF00"/>
                </a:solidFill>
                <a:latin typeface="Times New Roman" panose="02020603050405020304" pitchFamily="18" charset="0"/>
              </a:rPr>
              <a:t>讨论</a:t>
            </a:r>
          </a:p>
        </p:txBody>
      </p:sp>
      <p:sp>
        <p:nvSpPr>
          <p:cNvPr id="5" name="AutoShape 16">
            <a:extLst>
              <a:ext uri="{FF2B5EF4-FFF2-40B4-BE49-F238E27FC236}">
                <a16:creationId xmlns:a16="http://schemas.microsoft.com/office/drawing/2014/main" id="{0BA05CF3-878E-4734-BE82-8D9738BFA8A3}"/>
              </a:ext>
            </a:extLst>
          </p:cNvPr>
          <p:cNvSpPr>
            <a:spLocks noChangeArrowheads="1"/>
          </p:cNvSpPr>
          <p:nvPr/>
        </p:nvSpPr>
        <p:spPr bwMode="auto">
          <a:xfrm>
            <a:off x="238125" y="22701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矩形 5">
            <a:extLst>
              <a:ext uri="{FF2B5EF4-FFF2-40B4-BE49-F238E27FC236}">
                <a16:creationId xmlns:a16="http://schemas.microsoft.com/office/drawing/2014/main" id="{0132929F-9087-4091-9B45-E4FD93972FE8}"/>
              </a:ext>
            </a:extLst>
          </p:cNvPr>
          <p:cNvSpPr>
            <a:spLocks noChangeArrowheads="1"/>
          </p:cNvSpPr>
          <p:nvPr/>
        </p:nvSpPr>
        <p:spPr bwMode="auto">
          <a:xfrm>
            <a:off x="557213" y="1773238"/>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实验：</a:t>
            </a:r>
            <a:r>
              <a:rPr lang="zh-CN" altLang="zh-CN" sz="2400">
                <a:solidFill>
                  <a:schemeClr val="bg1"/>
                </a:solidFill>
              </a:rPr>
              <a:t>合上</a:t>
            </a:r>
            <a:r>
              <a:rPr lang="en-US" altLang="zh-CN" sz="2400">
                <a:solidFill>
                  <a:schemeClr val="bg1"/>
                </a:solidFill>
              </a:rPr>
              <a:t>K</a:t>
            </a:r>
            <a:r>
              <a:rPr lang="zh-CN" altLang="zh-CN" sz="2400">
                <a:solidFill>
                  <a:schemeClr val="bg1"/>
                </a:solidFill>
              </a:rPr>
              <a:t>后，</a:t>
            </a:r>
            <a:r>
              <a:rPr lang="en-US" altLang="zh-CN" sz="2400">
                <a:solidFill>
                  <a:schemeClr val="bg1"/>
                </a:solidFill>
              </a:rPr>
              <a:t>S</a:t>
            </a:r>
            <a:r>
              <a:rPr lang="en-US" altLang="zh-CN" sz="2400" baseline="-25000">
                <a:solidFill>
                  <a:schemeClr val="bg1"/>
                </a:solidFill>
              </a:rPr>
              <a:t>1</a:t>
            </a:r>
            <a:r>
              <a:rPr lang="zh-CN" altLang="zh-CN" sz="2400">
                <a:solidFill>
                  <a:schemeClr val="bg1"/>
                </a:solidFill>
              </a:rPr>
              <a:t>立即点亮</a:t>
            </a:r>
            <a:r>
              <a:rPr lang="zh-CN" altLang="en-US" sz="2400">
                <a:solidFill>
                  <a:schemeClr val="bg1"/>
                </a:solidFill>
              </a:rPr>
              <a:t>，</a:t>
            </a:r>
            <a:r>
              <a:rPr lang="en-US" altLang="zh-CN" sz="2400">
                <a:solidFill>
                  <a:schemeClr val="bg1"/>
                </a:solidFill>
              </a:rPr>
              <a:t>S</a:t>
            </a:r>
            <a:r>
              <a:rPr lang="en-US" altLang="zh-CN" sz="2400" baseline="-25000">
                <a:solidFill>
                  <a:schemeClr val="bg1"/>
                </a:solidFill>
              </a:rPr>
              <a:t>2</a:t>
            </a:r>
            <a:r>
              <a:rPr lang="zh-CN" altLang="zh-CN" sz="2400">
                <a:solidFill>
                  <a:schemeClr val="bg1"/>
                </a:solidFill>
              </a:rPr>
              <a:t>比</a:t>
            </a:r>
            <a:r>
              <a:rPr lang="en-US" altLang="zh-CN" sz="2400">
                <a:solidFill>
                  <a:schemeClr val="bg1"/>
                </a:solidFill>
              </a:rPr>
              <a:t>S</a:t>
            </a:r>
            <a:r>
              <a:rPr lang="en-US" altLang="zh-CN" sz="2400" baseline="-25000">
                <a:solidFill>
                  <a:schemeClr val="bg1"/>
                </a:solidFill>
              </a:rPr>
              <a:t>1</a:t>
            </a:r>
            <a:r>
              <a:rPr lang="zh-CN" altLang="zh-CN" sz="2400">
                <a:solidFill>
                  <a:schemeClr val="bg1"/>
                </a:solidFill>
              </a:rPr>
              <a:t>亮的慢。从该装置可明显</a:t>
            </a:r>
          </a:p>
          <a:p>
            <a:pPr eaLnBrk="1" hangingPunct="1"/>
            <a:r>
              <a:rPr lang="zh-CN" altLang="zh-CN" sz="2400">
                <a:solidFill>
                  <a:schemeClr val="bg1"/>
                </a:solidFill>
              </a:rPr>
              <a:t>看到</a:t>
            </a:r>
            <a:r>
              <a:rPr lang="en-US" altLang="zh-CN" sz="2400">
                <a:solidFill>
                  <a:schemeClr val="bg1"/>
                </a:solidFill>
              </a:rPr>
              <a:t>L</a:t>
            </a:r>
            <a:r>
              <a:rPr lang="zh-CN" altLang="zh-CN" sz="2400">
                <a:solidFill>
                  <a:schemeClr val="bg1"/>
                </a:solidFill>
              </a:rPr>
              <a:t>有阻碍电流增加的作用。</a:t>
            </a:r>
          </a:p>
        </p:txBody>
      </p:sp>
      <p:pic>
        <p:nvPicPr>
          <p:cNvPr id="59394" name="Picture 2">
            <a:extLst>
              <a:ext uri="{FF2B5EF4-FFF2-40B4-BE49-F238E27FC236}">
                <a16:creationId xmlns:a16="http://schemas.microsoft.com/office/drawing/2014/main" id="{F5E1EFD8-92F8-4C4F-8ABB-322C2E369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628775"/>
            <a:ext cx="2941637"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0D48365C-CAA4-4BBB-B4CA-A9C1E65F56A6}"/>
              </a:ext>
            </a:extLst>
          </p:cNvPr>
          <p:cNvSpPr txBox="1">
            <a:spLocks noChangeArrowheads="1"/>
          </p:cNvSpPr>
          <p:nvPr/>
        </p:nvSpPr>
        <p:spPr bwMode="auto">
          <a:xfrm>
            <a:off x="630238" y="3687763"/>
            <a:ext cx="3587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rPr>
              <a:t>与自感相关的习题求解：</a:t>
            </a:r>
          </a:p>
        </p:txBody>
      </p:sp>
      <p:sp>
        <p:nvSpPr>
          <p:cNvPr id="8" name="TextBox 7">
            <a:extLst>
              <a:ext uri="{FF2B5EF4-FFF2-40B4-BE49-F238E27FC236}">
                <a16:creationId xmlns:a16="http://schemas.microsoft.com/office/drawing/2014/main" id="{46926403-379C-4BED-980E-76D082737DFF}"/>
              </a:ext>
            </a:extLst>
          </p:cNvPr>
          <p:cNvSpPr txBox="1">
            <a:spLocks noChangeArrowheads="1"/>
          </p:cNvSpPr>
          <p:nvPr/>
        </p:nvSpPr>
        <p:spPr bwMode="auto">
          <a:xfrm>
            <a:off x="827088" y="4552950"/>
            <a:ext cx="7099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lang="zh-CN" altLang="en-US" sz="2000" b="1">
                <a:solidFill>
                  <a:schemeClr val="bg1"/>
                </a:solidFill>
              </a:rPr>
              <a:t>由电流求磁场，由磁场求磁通，再由自感的定义求出自感</a:t>
            </a:r>
            <a:endParaRPr lang="en-US" altLang="zh-CN" sz="2000" b="1">
              <a:solidFill>
                <a:schemeClr val="bg1"/>
              </a:solidFill>
            </a:endParaRPr>
          </a:p>
          <a:p>
            <a:pPr eaLnBrk="1" hangingPunct="1">
              <a:buFontTx/>
              <a:buAutoNum type="arabicPeriod"/>
            </a:pPr>
            <a:endParaRPr lang="en-US" altLang="zh-CN" sz="2000" b="1">
              <a:solidFill>
                <a:schemeClr val="bg1"/>
              </a:solidFill>
            </a:endParaRPr>
          </a:p>
          <a:p>
            <a:pPr eaLnBrk="1" hangingPunct="1">
              <a:buFontTx/>
              <a:buAutoNum type="arabicPeriod"/>
            </a:pPr>
            <a:r>
              <a:rPr lang="zh-CN" altLang="en-US" sz="2000" b="1">
                <a:solidFill>
                  <a:schemeClr val="bg1"/>
                </a:solidFill>
              </a:rPr>
              <a:t>已知自感和电流变化率，求自感电动势</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939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1">
            <a:extLst>
              <a:ext uri="{FF2B5EF4-FFF2-40B4-BE49-F238E27FC236}">
                <a16:creationId xmlns:a16="http://schemas.microsoft.com/office/drawing/2014/main" id="{034B717B-D1F5-4341-A60F-4083E0C07136}"/>
              </a:ext>
            </a:extLst>
          </p:cNvPr>
          <p:cNvSpPr>
            <a:spLocks noChangeArrowheads="1"/>
          </p:cNvSpPr>
          <p:nvPr/>
        </p:nvSpPr>
        <p:spPr bwMode="auto">
          <a:xfrm>
            <a:off x="107950" y="115888"/>
            <a:ext cx="56165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 </a:t>
            </a:r>
            <a:r>
              <a:rPr lang="en-US" altLang="zh-CN" sz="2400" b="1">
                <a:solidFill>
                  <a:schemeClr val="bg1"/>
                </a:solidFill>
              </a:rPr>
              <a:t>10.11(p.465)</a:t>
            </a:r>
            <a:endParaRPr lang="zh-CN" altLang="zh-CN" sz="2400" b="1">
              <a:solidFill>
                <a:schemeClr val="bg1"/>
              </a:solidFill>
            </a:endParaRPr>
          </a:p>
          <a:p>
            <a:pPr eaLnBrk="1" hangingPunct="1"/>
            <a:r>
              <a:rPr lang="zh-CN" altLang="zh-CN" sz="2400" b="1">
                <a:solidFill>
                  <a:schemeClr val="bg1"/>
                </a:solidFill>
              </a:rPr>
              <a:t>空心单层密绕长直螺线管，总匝数为</a:t>
            </a:r>
            <a:r>
              <a:rPr lang="en-US" altLang="zh-CN" sz="2400" b="1">
                <a:solidFill>
                  <a:schemeClr val="bg1"/>
                </a:solidFill>
              </a:rPr>
              <a:t>N</a:t>
            </a:r>
            <a:r>
              <a:rPr lang="zh-CN" altLang="zh-CN" sz="2400" b="1">
                <a:solidFill>
                  <a:schemeClr val="bg1"/>
                </a:solidFill>
              </a:rPr>
              <a:t>，长为</a:t>
            </a:r>
            <a:r>
              <a:rPr lang="en-US" altLang="zh-CN" sz="2400" b="1">
                <a:solidFill>
                  <a:schemeClr val="bg1"/>
                </a:solidFill>
              </a:rPr>
              <a:t>L</a:t>
            </a:r>
            <a:r>
              <a:rPr lang="zh-CN" altLang="zh-CN" sz="2400" b="1">
                <a:solidFill>
                  <a:schemeClr val="bg1"/>
                </a:solidFill>
              </a:rPr>
              <a:t>，半径为</a:t>
            </a:r>
            <a:r>
              <a:rPr lang="en-US" altLang="zh-CN" sz="2400" b="1">
                <a:solidFill>
                  <a:schemeClr val="bg1"/>
                </a:solidFill>
              </a:rPr>
              <a:t>R</a:t>
            </a:r>
            <a:r>
              <a:rPr lang="zh-CN" altLang="zh-CN" sz="2400" b="1">
                <a:solidFill>
                  <a:schemeClr val="bg1"/>
                </a:solidFill>
              </a:rPr>
              <a:t>，且</a:t>
            </a:r>
            <a:r>
              <a:rPr lang="en-US" altLang="zh-CN" sz="2400" b="1">
                <a:solidFill>
                  <a:schemeClr val="bg1"/>
                </a:solidFill>
              </a:rPr>
              <a:t>L&gt;&gt;R</a:t>
            </a:r>
            <a:r>
              <a:rPr lang="zh-CN" altLang="zh-CN" sz="2400" b="1">
                <a:solidFill>
                  <a:schemeClr val="bg1"/>
                </a:solidFill>
              </a:rPr>
              <a:t>。</a:t>
            </a:r>
          </a:p>
        </p:txBody>
      </p:sp>
      <p:pic>
        <p:nvPicPr>
          <p:cNvPr id="36867" name="Picture 2">
            <a:extLst>
              <a:ext uri="{FF2B5EF4-FFF2-40B4-BE49-F238E27FC236}">
                <a16:creationId xmlns:a16="http://schemas.microsoft.com/office/drawing/2014/main" id="{CBBE0FFC-12ED-4139-ADB0-15F31096A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260350"/>
            <a:ext cx="3149600" cy="197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5E078B07-68DA-44FC-8375-6FD4A185C0B9}"/>
              </a:ext>
            </a:extLst>
          </p:cNvPr>
          <p:cNvSpPr>
            <a:spLocks noChangeArrowheads="1"/>
          </p:cNvSpPr>
          <p:nvPr/>
        </p:nvSpPr>
        <p:spPr bwMode="auto">
          <a:xfrm>
            <a:off x="61913" y="1439863"/>
            <a:ext cx="5446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解：长直螺线管运用安培环路定律可得：</a:t>
            </a:r>
          </a:p>
        </p:txBody>
      </p:sp>
      <p:sp>
        <p:nvSpPr>
          <p:cNvPr id="36869" name="Rectangle 4">
            <a:extLst>
              <a:ext uri="{FF2B5EF4-FFF2-40B4-BE49-F238E27FC236}">
                <a16:creationId xmlns:a16="http://schemas.microsoft.com/office/drawing/2014/main" id="{F13B4729-505C-4AE8-B2F4-AD406E3B76AF}"/>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5" name="对象 4">
            <a:extLst>
              <a:ext uri="{FF2B5EF4-FFF2-40B4-BE49-F238E27FC236}">
                <a16:creationId xmlns:a16="http://schemas.microsoft.com/office/drawing/2014/main" id="{6138D93A-7E8C-423E-8443-4027F6D6B6B4}"/>
              </a:ext>
            </a:extLst>
          </p:cNvPr>
          <p:cNvGraphicFramePr>
            <a:graphicFrameLocks noChangeAspect="1"/>
          </p:cNvGraphicFramePr>
          <p:nvPr/>
        </p:nvGraphicFramePr>
        <p:xfrm>
          <a:off x="1524000" y="2060575"/>
          <a:ext cx="2089150" cy="720725"/>
        </p:xfrm>
        <a:graphic>
          <a:graphicData uri="http://schemas.openxmlformats.org/presentationml/2006/ole">
            <mc:AlternateContent xmlns:mc="http://schemas.openxmlformats.org/markup-compatibility/2006">
              <mc:Choice xmlns:v="urn:schemas-microsoft-com:vml" Requires="v">
                <p:oleObj spid="_x0000_s36880" name="Equation" r:id="rId4" imgW="1155700" imgH="393700" progId="Equation.DSMT4">
                  <p:embed/>
                </p:oleObj>
              </mc:Choice>
              <mc:Fallback>
                <p:oleObj name="Equation" r:id="rId4" imgW="1155700" imgH="39370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060575"/>
                        <a:ext cx="20891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B1135862-59BE-40BC-8149-5036BDA5975F}"/>
              </a:ext>
            </a:extLst>
          </p:cNvPr>
          <p:cNvSpPr>
            <a:spLocks noChangeArrowheads="1"/>
          </p:cNvSpPr>
          <p:nvPr/>
        </p:nvSpPr>
        <p:spPr bwMode="auto">
          <a:xfrm>
            <a:off x="539750" y="3059113"/>
            <a:ext cx="3262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螺线管内的磁通量为：</a:t>
            </a:r>
            <a:endParaRPr lang="zh-CN" altLang="en-US" sz="2400" b="1">
              <a:solidFill>
                <a:schemeClr val="bg1"/>
              </a:solidFill>
            </a:endParaRPr>
          </a:p>
        </p:txBody>
      </p:sp>
      <p:sp>
        <p:nvSpPr>
          <p:cNvPr id="36872" name="Rectangle 6">
            <a:extLst>
              <a:ext uri="{FF2B5EF4-FFF2-40B4-BE49-F238E27FC236}">
                <a16:creationId xmlns:a16="http://schemas.microsoft.com/office/drawing/2014/main" id="{CF953FFC-0B35-48B9-A62F-FD9B93AD3052}"/>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8" name="对象 7">
            <a:extLst>
              <a:ext uri="{FF2B5EF4-FFF2-40B4-BE49-F238E27FC236}">
                <a16:creationId xmlns:a16="http://schemas.microsoft.com/office/drawing/2014/main" id="{CFA8E872-5386-4CF4-9EDB-C30F6546A113}"/>
              </a:ext>
            </a:extLst>
          </p:cNvPr>
          <p:cNvGraphicFramePr>
            <a:graphicFrameLocks noChangeAspect="1"/>
          </p:cNvGraphicFramePr>
          <p:nvPr/>
        </p:nvGraphicFramePr>
        <p:xfrm>
          <a:off x="3924300" y="2925763"/>
          <a:ext cx="2401888" cy="728662"/>
        </p:xfrm>
        <a:graphic>
          <a:graphicData uri="http://schemas.openxmlformats.org/presentationml/2006/ole">
            <mc:AlternateContent xmlns:mc="http://schemas.openxmlformats.org/markup-compatibility/2006">
              <mc:Choice xmlns:v="urn:schemas-microsoft-com:vml" Requires="v">
                <p:oleObj spid="_x0000_s36881" name="Equation" r:id="rId6" imgW="1307532" imgH="393529" progId="Equation.DSMT4">
                  <p:embed/>
                </p:oleObj>
              </mc:Choice>
              <mc:Fallback>
                <p:oleObj name="Equation" r:id="rId6" imgW="1307532" imgH="393529"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2925763"/>
                        <a:ext cx="2401888"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a:extLst>
              <a:ext uri="{FF2B5EF4-FFF2-40B4-BE49-F238E27FC236}">
                <a16:creationId xmlns:a16="http://schemas.microsoft.com/office/drawing/2014/main" id="{DCDA7E1E-3C47-4F2A-9C60-8736E29EA805}"/>
              </a:ext>
            </a:extLst>
          </p:cNvPr>
          <p:cNvSpPr>
            <a:spLocks noChangeArrowheads="1"/>
          </p:cNvSpPr>
          <p:nvPr/>
        </p:nvSpPr>
        <p:spPr bwMode="auto">
          <a:xfrm>
            <a:off x="508000" y="4005263"/>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总的磁通为：</a:t>
            </a:r>
            <a:endParaRPr lang="zh-CN" altLang="en-US" sz="2400" b="1">
              <a:solidFill>
                <a:schemeClr val="bg1"/>
              </a:solidFill>
            </a:endParaRPr>
          </a:p>
        </p:txBody>
      </p:sp>
      <p:sp>
        <p:nvSpPr>
          <p:cNvPr id="36875" name="Rectangle 8">
            <a:extLst>
              <a:ext uri="{FF2B5EF4-FFF2-40B4-BE49-F238E27FC236}">
                <a16:creationId xmlns:a16="http://schemas.microsoft.com/office/drawing/2014/main" id="{A35FBD42-222D-4300-B71F-C1C25069221B}"/>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11" name="对象 10">
            <a:extLst>
              <a:ext uri="{FF2B5EF4-FFF2-40B4-BE49-F238E27FC236}">
                <a16:creationId xmlns:a16="http://schemas.microsoft.com/office/drawing/2014/main" id="{CE433B9A-25BC-4DEB-98F2-5CBD87285D10}"/>
              </a:ext>
            </a:extLst>
          </p:cNvPr>
          <p:cNvGraphicFramePr>
            <a:graphicFrameLocks noChangeAspect="1"/>
          </p:cNvGraphicFramePr>
          <p:nvPr/>
        </p:nvGraphicFramePr>
        <p:xfrm>
          <a:off x="2678113" y="3840163"/>
          <a:ext cx="2830512" cy="792162"/>
        </p:xfrm>
        <a:graphic>
          <a:graphicData uri="http://schemas.openxmlformats.org/presentationml/2006/ole">
            <mc:AlternateContent xmlns:mc="http://schemas.openxmlformats.org/markup-compatibility/2006">
              <mc:Choice xmlns:v="urn:schemas-microsoft-com:vml" Requires="v">
                <p:oleObj spid="_x0000_s36882" name="Equation" r:id="rId8" imgW="1498600" imgH="419100" progId="Equation.DSMT4">
                  <p:embed/>
                </p:oleObj>
              </mc:Choice>
              <mc:Fallback>
                <p:oleObj name="Equation" r:id="rId8" imgW="1498600" imgH="419100" progId="Equation.DSMT4">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8113" y="3840163"/>
                        <a:ext cx="28305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a:extLst>
              <a:ext uri="{FF2B5EF4-FFF2-40B4-BE49-F238E27FC236}">
                <a16:creationId xmlns:a16="http://schemas.microsoft.com/office/drawing/2014/main" id="{865ADA34-2AE7-4330-8392-43EDD80076A1}"/>
              </a:ext>
            </a:extLst>
          </p:cNvPr>
          <p:cNvSpPr>
            <a:spLocks noChangeArrowheads="1"/>
          </p:cNvSpPr>
          <p:nvPr/>
        </p:nvSpPr>
        <p:spPr bwMode="auto">
          <a:xfrm>
            <a:off x="573088" y="4941888"/>
            <a:ext cx="2647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由自感的定义得：</a:t>
            </a:r>
          </a:p>
        </p:txBody>
      </p:sp>
      <p:sp>
        <p:nvSpPr>
          <p:cNvPr id="36878" name="Rectangle 10">
            <a:extLst>
              <a:ext uri="{FF2B5EF4-FFF2-40B4-BE49-F238E27FC236}">
                <a16:creationId xmlns:a16="http://schemas.microsoft.com/office/drawing/2014/main" id="{83F3E9BF-B8A7-4F9B-8034-DD38BD616135}"/>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14" name="对象 13">
            <a:extLst>
              <a:ext uri="{FF2B5EF4-FFF2-40B4-BE49-F238E27FC236}">
                <a16:creationId xmlns:a16="http://schemas.microsoft.com/office/drawing/2014/main" id="{6599A358-9E26-497F-BCFA-8B8CC83758E9}"/>
              </a:ext>
            </a:extLst>
          </p:cNvPr>
          <p:cNvGraphicFramePr>
            <a:graphicFrameLocks noChangeAspect="1"/>
          </p:cNvGraphicFramePr>
          <p:nvPr/>
        </p:nvGraphicFramePr>
        <p:xfrm>
          <a:off x="3221038" y="4913313"/>
          <a:ext cx="3509962" cy="812800"/>
        </p:xfrm>
        <a:graphic>
          <a:graphicData uri="http://schemas.openxmlformats.org/presentationml/2006/ole">
            <mc:AlternateContent xmlns:mc="http://schemas.openxmlformats.org/markup-compatibility/2006">
              <mc:Choice xmlns:v="urn:schemas-microsoft-com:vml" Requires="v">
                <p:oleObj spid="_x0000_s36883" name="Equation" r:id="rId10" imgW="1803400" imgH="419100" progId="Equation.DSMT4">
                  <p:embed/>
                </p:oleObj>
              </mc:Choice>
              <mc:Fallback>
                <p:oleObj name="Equation" r:id="rId10" imgW="1803400" imgH="419100" progId="Equation.DSMT4">
                  <p:embed/>
                  <p:pic>
                    <p:nvPicPr>
                      <p:cNvPr id="0" name="对象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1038" y="4913313"/>
                        <a:ext cx="350996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C65F4BCD-D3AD-439F-9EA7-17DF44D186C9}"/>
              </a:ext>
            </a:extLst>
          </p:cNvPr>
          <p:cNvSpPr>
            <a:spLocks noChangeArrowheads="1"/>
          </p:cNvSpPr>
          <p:nvPr/>
        </p:nvSpPr>
        <p:spPr bwMode="auto">
          <a:xfrm>
            <a:off x="268288" y="1524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例</a:t>
            </a:r>
            <a:endParaRPr kumimoji="1" lang="zh-CN" altLang="en-US" sz="2400" b="1">
              <a:solidFill>
                <a:srgbClr val="FFFF00"/>
              </a:solidFill>
              <a:latin typeface="Times New Roman" panose="02020603050405020304" pitchFamily="18" charset="0"/>
            </a:endParaRPr>
          </a:p>
        </p:txBody>
      </p:sp>
      <p:sp>
        <p:nvSpPr>
          <p:cNvPr id="125955" name="Rectangle 3">
            <a:extLst>
              <a:ext uri="{FF2B5EF4-FFF2-40B4-BE49-F238E27FC236}">
                <a16:creationId xmlns:a16="http://schemas.microsoft.com/office/drawing/2014/main" id="{17FB39DA-7FED-4BB7-AB66-D3B817207D7D}"/>
              </a:ext>
            </a:extLst>
          </p:cNvPr>
          <p:cNvSpPr>
            <a:spLocks noChangeArrowheads="1"/>
          </p:cNvSpPr>
          <p:nvPr/>
        </p:nvSpPr>
        <p:spPr bwMode="auto">
          <a:xfrm>
            <a:off x="704850" y="115888"/>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设一载流回路由两根平行的长直导线组成。 </a:t>
            </a:r>
            <a:endParaRPr kumimoji="1" lang="zh-CN" altLang="en-US" sz="2400" b="1">
              <a:solidFill>
                <a:schemeClr val="bg1"/>
              </a:solidFill>
              <a:latin typeface="Times New Roman" panose="02020603050405020304" pitchFamily="18" charset="0"/>
            </a:endParaRPr>
          </a:p>
        </p:txBody>
      </p:sp>
      <p:sp>
        <p:nvSpPr>
          <p:cNvPr id="125956" name="Rectangle 4">
            <a:extLst>
              <a:ext uri="{FF2B5EF4-FFF2-40B4-BE49-F238E27FC236}">
                <a16:creationId xmlns:a16="http://schemas.microsoft.com/office/drawing/2014/main" id="{26B70361-0B39-4ACE-B821-1F3D2BDBB278}"/>
              </a:ext>
            </a:extLst>
          </p:cNvPr>
          <p:cNvSpPr>
            <a:spLocks noChangeArrowheads="1"/>
          </p:cNvSpPr>
          <p:nvPr/>
        </p:nvSpPr>
        <p:spPr bwMode="auto">
          <a:xfrm>
            <a:off x="6553200" y="858838"/>
            <a:ext cx="304800" cy="3886200"/>
          </a:xfrm>
          <a:prstGeom prst="rect">
            <a:avLst/>
          </a:prstGeom>
          <a:gradFill rotWithShape="0">
            <a:gsLst>
              <a:gs pos="0">
                <a:srgbClr val="007676"/>
              </a:gs>
              <a:gs pos="50000">
                <a:srgbClr val="00FFFF"/>
              </a:gs>
              <a:gs pos="100000">
                <a:srgbClr val="0076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5957" name="Rectangle 5">
            <a:extLst>
              <a:ext uri="{FF2B5EF4-FFF2-40B4-BE49-F238E27FC236}">
                <a16:creationId xmlns:a16="http://schemas.microsoft.com/office/drawing/2014/main" id="{B76DC8A3-E2A4-47E6-B02D-A7C8E01727E3}"/>
              </a:ext>
            </a:extLst>
          </p:cNvPr>
          <p:cNvSpPr>
            <a:spLocks noChangeArrowheads="1"/>
          </p:cNvSpPr>
          <p:nvPr/>
        </p:nvSpPr>
        <p:spPr bwMode="auto">
          <a:xfrm>
            <a:off x="8229600" y="858838"/>
            <a:ext cx="304800" cy="3886200"/>
          </a:xfrm>
          <a:prstGeom prst="rect">
            <a:avLst/>
          </a:prstGeom>
          <a:gradFill rotWithShape="0">
            <a:gsLst>
              <a:gs pos="0">
                <a:srgbClr val="007676"/>
              </a:gs>
              <a:gs pos="50000">
                <a:srgbClr val="00FFFF"/>
              </a:gs>
              <a:gs pos="100000">
                <a:srgbClr val="0076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5958" name="Line 6">
            <a:extLst>
              <a:ext uri="{FF2B5EF4-FFF2-40B4-BE49-F238E27FC236}">
                <a16:creationId xmlns:a16="http://schemas.microsoft.com/office/drawing/2014/main" id="{9223D2D0-70D2-48CA-8B69-3804D3DBED11}"/>
              </a:ext>
            </a:extLst>
          </p:cNvPr>
          <p:cNvSpPr>
            <a:spLocks noChangeShapeType="1"/>
          </p:cNvSpPr>
          <p:nvPr/>
        </p:nvSpPr>
        <p:spPr bwMode="auto">
          <a:xfrm>
            <a:off x="6705600" y="4516438"/>
            <a:ext cx="1676400"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5959" name="Object 7">
            <a:extLst>
              <a:ext uri="{FF2B5EF4-FFF2-40B4-BE49-F238E27FC236}">
                <a16:creationId xmlns:a16="http://schemas.microsoft.com/office/drawing/2014/main" id="{FAA50414-37B8-4594-8D05-5D36E507A01F}"/>
              </a:ext>
            </a:extLst>
          </p:cNvPr>
          <p:cNvGraphicFramePr>
            <a:graphicFrameLocks/>
          </p:cNvGraphicFramePr>
          <p:nvPr/>
        </p:nvGraphicFramePr>
        <p:xfrm>
          <a:off x="7389813" y="4608513"/>
          <a:ext cx="252412" cy="315912"/>
        </p:xfrm>
        <a:graphic>
          <a:graphicData uri="http://schemas.openxmlformats.org/presentationml/2006/ole">
            <mc:AlternateContent xmlns:mc="http://schemas.openxmlformats.org/markup-compatibility/2006">
              <mc:Choice xmlns:v="urn:schemas-microsoft-com:vml" Requires="v">
                <p:oleObj spid="_x0000_s37927" name="公式" r:id="rId3" imgW="161810" imgH="209520" progId="Equation.3">
                  <p:embed/>
                </p:oleObj>
              </mc:Choice>
              <mc:Fallback>
                <p:oleObj name="公式" r:id="rId3" imgW="161810" imgH="20952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813" y="4608513"/>
                        <a:ext cx="2524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60" name="Object 8">
            <a:extLst>
              <a:ext uri="{FF2B5EF4-FFF2-40B4-BE49-F238E27FC236}">
                <a16:creationId xmlns:a16="http://schemas.microsoft.com/office/drawing/2014/main" id="{6211C365-6050-4829-9CD7-4AA16CE77694}"/>
              </a:ext>
            </a:extLst>
          </p:cNvPr>
          <p:cNvGraphicFramePr>
            <a:graphicFrameLocks/>
          </p:cNvGraphicFramePr>
          <p:nvPr/>
        </p:nvGraphicFramePr>
        <p:xfrm>
          <a:off x="6931025" y="1231900"/>
          <a:ext cx="230188" cy="230188"/>
        </p:xfrm>
        <a:graphic>
          <a:graphicData uri="http://schemas.openxmlformats.org/presentationml/2006/ole">
            <mc:AlternateContent xmlns:mc="http://schemas.openxmlformats.org/markup-compatibility/2006">
              <mc:Choice xmlns:v="urn:schemas-microsoft-com:vml" Requires="v">
                <p:oleObj spid="_x0000_s37928" name="公式" r:id="rId5" imgW="123721" imgH="123930" progId="Equation.3">
                  <p:embed/>
                </p:oleObj>
              </mc:Choice>
              <mc:Fallback>
                <p:oleObj name="公式" r:id="rId5" imgW="123721" imgH="123930" progId="Equation.3">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025" y="12319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61" name="Line 9">
            <a:extLst>
              <a:ext uri="{FF2B5EF4-FFF2-40B4-BE49-F238E27FC236}">
                <a16:creationId xmlns:a16="http://schemas.microsoft.com/office/drawing/2014/main" id="{B9B3FA75-319E-41FB-9E91-9AACCF1BFF04}"/>
              </a:ext>
            </a:extLst>
          </p:cNvPr>
          <p:cNvSpPr>
            <a:spLocks noChangeShapeType="1"/>
          </p:cNvSpPr>
          <p:nvPr/>
        </p:nvSpPr>
        <p:spPr bwMode="auto">
          <a:xfrm>
            <a:off x="6324600" y="1620838"/>
            <a:ext cx="381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2" name="Line 10">
            <a:extLst>
              <a:ext uri="{FF2B5EF4-FFF2-40B4-BE49-F238E27FC236}">
                <a16:creationId xmlns:a16="http://schemas.microsoft.com/office/drawing/2014/main" id="{C2B9356E-E605-412A-8D4C-553AE3F14633}"/>
              </a:ext>
            </a:extLst>
          </p:cNvPr>
          <p:cNvSpPr>
            <a:spLocks noChangeShapeType="1"/>
          </p:cNvSpPr>
          <p:nvPr/>
        </p:nvSpPr>
        <p:spPr bwMode="auto">
          <a:xfrm flipH="1">
            <a:off x="6858000" y="1620838"/>
            <a:ext cx="381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3" name="Line 11">
            <a:extLst>
              <a:ext uri="{FF2B5EF4-FFF2-40B4-BE49-F238E27FC236}">
                <a16:creationId xmlns:a16="http://schemas.microsoft.com/office/drawing/2014/main" id="{DFB0649F-4F97-4948-8ED4-08465B986B95}"/>
              </a:ext>
            </a:extLst>
          </p:cNvPr>
          <p:cNvSpPr>
            <a:spLocks noChangeShapeType="1"/>
          </p:cNvSpPr>
          <p:nvPr/>
        </p:nvSpPr>
        <p:spPr bwMode="auto">
          <a:xfrm>
            <a:off x="6705600" y="401638"/>
            <a:ext cx="0" cy="4800600"/>
          </a:xfrm>
          <a:prstGeom prst="line">
            <a:avLst/>
          </a:prstGeom>
          <a:noFill/>
          <a:ln w="9525">
            <a:solidFill>
              <a:srgbClr val="33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4" name="Line 12">
            <a:extLst>
              <a:ext uri="{FF2B5EF4-FFF2-40B4-BE49-F238E27FC236}">
                <a16:creationId xmlns:a16="http://schemas.microsoft.com/office/drawing/2014/main" id="{57D0B114-D379-4FF6-9FA8-1313DA7686EA}"/>
              </a:ext>
            </a:extLst>
          </p:cNvPr>
          <p:cNvSpPr>
            <a:spLocks noChangeShapeType="1"/>
          </p:cNvSpPr>
          <p:nvPr/>
        </p:nvSpPr>
        <p:spPr bwMode="auto">
          <a:xfrm>
            <a:off x="8382000" y="401638"/>
            <a:ext cx="0" cy="4800600"/>
          </a:xfrm>
          <a:prstGeom prst="line">
            <a:avLst/>
          </a:prstGeom>
          <a:noFill/>
          <a:ln w="9525">
            <a:solidFill>
              <a:srgbClr val="3366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5965" name="Object 13">
            <a:extLst>
              <a:ext uri="{FF2B5EF4-FFF2-40B4-BE49-F238E27FC236}">
                <a16:creationId xmlns:a16="http://schemas.microsoft.com/office/drawing/2014/main" id="{D67D0D2D-7896-4935-B30F-0EF239236C01}"/>
              </a:ext>
            </a:extLst>
          </p:cNvPr>
          <p:cNvGraphicFramePr>
            <a:graphicFrameLocks/>
          </p:cNvGraphicFramePr>
          <p:nvPr/>
        </p:nvGraphicFramePr>
        <p:xfrm>
          <a:off x="7134225" y="863600"/>
          <a:ext cx="1003300" cy="315913"/>
        </p:xfrm>
        <a:graphic>
          <a:graphicData uri="http://schemas.openxmlformats.org/presentationml/2006/ole">
            <mc:AlternateContent xmlns:mc="http://schemas.openxmlformats.org/markup-compatibility/2006">
              <mc:Choice xmlns:v="urn:schemas-microsoft-com:vml" Requires="v">
                <p:oleObj spid="_x0000_s37929" name="公式" r:id="rId7" imgW="895221" imgH="209520" progId="Equation.3">
                  <p:embed/>
                </p:oleObj>
              </mc:Choice>
              <mc:Fallback>
                <p:oleObj name="公式" r:id="rId7" imgW="895221" imgH="209520"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4225" y="863600"/>
                        <a:ext cx="10033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66" name="Rectangle 14">
            <a:extLst>
              <a:ext uri="{FF2B5EF4-FFF2-40B4-BE49-F238E27FC236}">
                <a16:creationId xmlns:a16="http://schemas.microsoft.com/office/drawing/2014/main" id="{81F43159-EE34-4442-9D10-A943F6563B83}"/>
              </a:ext>
            </a:extLst>
          </p:cNvPr>
          <p:cNvSpPr>
            <a:spLocks noChangeArrowheads="1"/>
          </p:cNvSpPr>
          <p:nvPr/>
        </p:nvSpPr>
        <p:spPr bwMode="auto">
          <a:xfrm>
            <a:off x="266700" y="725488"/>
            <a:ext cx="470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求</a:t>
            </a:r>
            <a:r>
              <a:rPr kumimoji="1" lang="zh-CN" altLang="en-US" sz="2400" b="1">
                <a:solidFill>
                  <a:schemeClr val="hlink"/>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这一对导线单位长度的自感</a:t>
            </a:r>
            <a:r>
              <a:rPr kumimoji="1" lang="en-US" altLang="zh-CN" sz="2400" b="1" i="1">
                <a:solidFill>
                  <a:srgbClr val="66FFFF"/>
                </a:solidFill>
                <a:latin typeface="Times New Roman" panose="02020603050405020304" pitchFamily="18" charset="0"/>
                <a:sym typeface="Symbol" panose="05050102010706020507" pitchFamily="18" charset="2"/>
              </a:rPr>
              <a:t>L </a:t>
            </a:r>
            <a:endParaRPr kumimoji="1" lang="en-US" altLang="zh-CN" sz="2400" b="1" i="1">
              <a:solidFill>
                <a:srgbClr val="66FFFF"/>
              </a:solidFill>
              <a:latin typeface="Times New Roman" panose="02020603050405020304" pitchFamily="18" charset="0"/>
            </a:endParaRPr>
          </a:p>
        </p:txBody>
      </p:sp>
      <p:sp>
        <p:nvSpPr>
          <p:cNvPr id="125967" name="Line 15">
            <a:extLst>
              <a:ext uri="{FF2B5EF4-FFF2-40B4-BE49-F238E27FC236}">
                <a16:creationId xmlns:a16="http://schemas.microsoft.com/office/drawing/2014/main" id="{32F43017-E3C3-45A1-A1D8-A2B9D3EBDE29}"/>
              </a:ext>
            </a:extLst>
          </p:cNvPr>
          <p:cNvSpPr>
            <a:spLocks noChangeShapeType="1"/>
          </p:cNvSpPr>
          <p:nvPr/>
        </p:nvSpPr>
        <p:spPr bwMode="auto">
          <a:xfrm flipV="1">
            <a:off x="6705600" y="2230438"/>
            <a:ext cx="0" cy="83820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8" name="Line 16">
            <a:extLst>
              <a:ext uri="{FF2B5EF4-FFF2-40B4-BE49-F238E27FC236}">
                <a16:creationId xmlns:a16="http://schemas.microsoft.com/office/drawing/2014/main" id="{2EB1DC15-7C54-4077-85DE-14C689FE3B1C}"/>
              </a:ext>
            </a:extLst>
          </p:cNvPr>
          <p:cNvSpPr>
            <a:spLocks noChangeShapeType="1"/>
          </p:cNvSpPr>
          <p:nvPr/>
        </p:nvSpPr>
        <p:spPr bwMode="auto">
          <a:xfrm>
            <a:off x="8382000" y="2306638"/>
            <a:ext cx="0" cy="83820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9" name="Rectangle 17">
            <a:extLst>
              <a:ext uri="{FF2B5EF4-FFF2-40B4-BE49-F238E27FC236}">
                <a16:creationId xmlns:a16="http://schemas.microsoft.com/office/drawing/2014/main" id="{7E946DFB-382B-48A9-9CF0-E7CE634D25D5}"/>
              </a:ext>
            </a:extLst>
          </p:cNvPr>
          <p:cNvSpPr>
            <a:spLocks noChangeArrowheads="1"/>
          </p:cNvSpPr>
          <p:nvPr/>
        </p:nvSpPr>
        <p:spPr bwMode="auto">
          <a:xfrm>
            <a:off x="304800" y="13541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125970" name="Rectangle 18">
            <a:extLst>
              <a:ext uri="{FF2B5EF4-FFF2-40B4-BE49-F238E27FC236}">
                <a16:creationId xmlns:a16="http://schemas.microsoft.com/office/drawing/2014/main" id="{F0179C7C-F59C-4240-9700-D392028620B6}"/>
              </a:ext>
            </a:extLst>
          </p:cNvPr>
          <p:cNvSpPr>
            <a:spLocks noChangeArrowheads="1"/>
          </p:cNvSpPr>
          <p:nvPr/>
        </p:nvSpPr>
        <p:spPr bwMode="auto">
          <a:xfrm>
            <a:off x="704850" y="1354138"/>
            <a:ext cx="3525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由题意，设电流回路</a:t>
            </a:r>
            <a:r>
              <a:rPr kumimoji="1" lang="zh-CN" altLang="en-US" sz="2400" b="1" i="1">
                <a:solidFill>
                  <a:schemeClr val="bg1"/>
                </a:solidFill>
                <a:latin typeface="Times New Roman" panose="02020603050405020304" pitchFamily="18" charset="0"/>
                <a:sym typeface="Symbol" panose="05050102010706020507" pitchFamily="18" charset="2"/>
              </a:rPr>
              <a:t> </a:t>
            </a:r>
            <a:r>
              <a:rPr kumimoji="1" lang="en-US" altLang="zh-CN" sz="2400" b="1" i="1">
                <a:solidFill>
                  <a:srgbClr val="66FFFF"/>
                </a:solidFill>
                <a:latin typeface="Times New Roman" panose="02020603050405020304" pitchFamily="18" charset="0"/>
                <a:sym typeface="Symbol" panose="05050102010706020507" pitchFamily="18" charset="2"/>
              </a:rPr>
              <a:t>I</a:t>
            </a:r>
            <a:endParaRPr kumimoji="1" lang="en-US" altLang="zh-CN" sz="2400" b="1" i="1">
              <a:solidFill>
                <a:srgbClr val="66FFFF"/>
              </a:solidFill>
              <a:latin typeface="Times New Roman" panose="02020603050405020304" pitchFamily="18" charset="0"/>
            </a:endParaRPr>
          </a:p>
        </p:txBody>
      </p:sp>
      <p:graphicFrame>
        <p:nvGraphicFramePr>
          <p:cNvPr id="125971" name="Object 19">
            <a:extLst>
              <a:ext uri="{FF2B5EF4-FFF2-40B4-BE49-F238E27FC236}">
                <a16:creationId xmlns:a16="http://schemas.microsoft.com/office/drawing/2014/main" id="{BDE98A6C-0AF4-4D72-8134-C11A853DC352}"/>
              </a:ext>
            </a:extLst>
          </p:cNvPr>
          <p:cNvGraphicFramePr>
            <a:graphicFrameLocks/>
          </p:cNvGraphicFramePr>
          <p:nvPr/>
        </p:nvGraphicFramePr>
        <p:xfrm>
          <a:off x="7975600" y="2463800"/>
          <a:ext cx="201613" cy="292100"/>
        </p:xfrm>
        <a:graphic>
          <a:graphicData uri="http://schemas.openxmlformats.org/presentationml/2006/ole">
            <mc:AlternateContent xmlns:mc="http://schemas.openxmlformats.org/markup-compatibility/2006">
              <mc:Choice xmlns:v="urn:schemas-microsoft-com:vml" Requires="v">
                <p:oleObj spid="_x0000_s37930" name="公式" r:id="rId9" imgW="95357" imgH="200070" progId="Equation.3">
                  <p:embed/>
                </p:oleObj>
              </mc:Choice>
              <mc:Fallback>
                <p:oleObj name="公式" r:id="rId9" imgW="95357" imgH="200070" progId="Equation.3">
                  <p:embed/>
                  <p:pic>
                    <p:nvPicPr>
                      <p:cNvPr id="0" name="Object 1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5600" y="2463800"/>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2" name="Object 20">
            <a:extLst>
              <a:ext uri="{FF2B5EF4-FFF2-40B4-BE49-F238E27FC236}">
                <a16:creationId xmlns:a16="http://schemas.microsoft.com/office/drawing/2014/main" id="{453A0950-CEC3-4B08-80C7-441A4B051CD4}"/>
              </a:ext>
            </a:extLst>
          </p:cNvPr>
          <p:cNvGraphicFramePr>
            <a:graphicFrameLocks/>
          </p:cNvGraphicFramePr>
          <p:nvPr/>
        </p:nvGraphicFramePr>
        <p:xfrm>
          <a:off x="6280150" y="2444750"/>
          <a:ext cx="201613" cy="292100"/>
        </p:xfrm>
        <a:graphic>
          <a:graphicData uri="http://schemas.openxmlformats.org/presentationml/2006/ole">
            <mc:AlternateContent xmlns:mc="http://schemas.openxmlformats.org/markup-compatibility/2006">
              <mc:Choice xmlns:v="urn:schemas-microsoft-com:vml" Requires="v">
                <p:oleObj spid="_x0000_s37931" name="公式" r:id="rId11" imgW="95357" imgH="200070" progId="Equation.3">
                  <p:embed/>
                </p:oleObj>
              </mc:Choice>
              <mc:Fallback>
                <p:oleObj name="公式" r:id="rId11" imgW="95357" imgH="200070" progId="Equation.3">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80150" y="2444750"/>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73" name="Line 21">
            <a:extLst>
              <a:ext uri="{FF2B5EF4-FFF2-40B4-BE49-F238E27FC236}">
                <a16:creationId xmlns:a16="http://schemas.microsoft.com/office/drawing/2014/main" id="{E0E770AD-0F1E-49E7-A5CF-8D8CF0BF2A74}"/>
              </a:ext>
            </a:extLst>
          </p:cNvPr>
          <p:cNvSpPr>
            <a:spLocks noChangeShapeType="1"/>
          </p:cNvSpPr>
          <p:nvPr/>
        </p:nvSpPr>
        <p:spPr bwMode="auto">
          <a:xfrm>
            <a:off x="6705600" y="3373438"/>
            <a:ext cx="7620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74" name="Oval 22">
            <a:extLst>
              <a:ext uri="{FF2B5EF4-FFF2-40B4-BE49-F238E27FC236}">
                <a16:creationId xmlns:a16="http://schemas.microsoft.com/office/drawing/2014/main" id="{A056D87B-7B5B-489D-911A-65FB1E970056}"/>
              </a:ext>
            </a:extLst>
          </p:cNvPr>
          <p:cNvSpPr>
            <a:spLocks noChangeArrowheads="1"/>
          </p:cNvSpPr>
          <p:nvPr/>
        </p:nvSpPr>
        <p:spPr bwMode="auto">
          <a:xfrm>
            <a:off x="7391400" y="329723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5975" name="Object 23">
            <a:extLst>
              <a:ext uri="{FF2B5EF4-FFF2-40B4-BE49-F238E27FC236}">
                <a16:creationId xmlns:a16="http://schemas.microsoft.com/office/drawing/2014/main" id="{E735CC88-2315-408A-B163-AC4C73F7D365}"/>
              </a:ext>
            </a:extLst>
          </p:cNvPr>
          <p:cNvGraphicFramePr>
            <a:graphicFrameLocks/>
          </p:cNvGraphicFramePr>
          <p:nvPr/>
        </p:nvGraphicFramePr>
        <p:xfrm>
          <a:off x="7564438" y="3206750"/>
          <a:ext cx="280987" cy="292100"/>
        </p:xfrm>
        <a:graphic>
          <a:graphicData uri="http://schemas.openxmlformats.org/presentationml/2006/ole">
            <mc:AlternateContent xmlns:mc="http://schemas.openxmlformats.org/markup-compatibility/2006">
              <mc:Choice xmlns:v="urn:schemas-microsoft-com:vml" Requires="v">
                <p:oleObj spid="_x0000_s37932" name="公式" r:id="rId13" imgW="171534" imgH="200070" progId="Equation.3">
                  <p:embed/>
                </p:oleObj>
              </mc:Choice>
              <mc:Fallback>
                <p:oleObj name="公式" r:id="rId13" imgW="171534" imgH="200070" progId="Equation.3">
                  <p:embed/>
                  <p:pic>
                    <p:nvPicPr>
                      <p:cNvPr id="0" name="Object 2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64438" y="3206750"/>
                        <a:ext cx="2809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76" name="Line 24">
            <a:extLst>
              <a:ext uri="{FF2B5EF4-FFF2-40B4-BE49-F238E27FC236}">
                <a16:creationId xmlns:a16="http://schemas.microsoft.com/office/drawing/2014/main" id="{7377A203-ADDC-43B5-9AA7-92A55D7CB918}"/>
              </a:ext>
            </a:extLst>
          </p:cNvPr>
          <p:cNvSpPr>
            <a:spLocks noChangeShapeType="1"/>
          </p:cNvSpPr>
          <p:nvPr/>
        </p:nvSpPr>
        <p:spPr bwMode="auto">
          <a:xfrm>
            <a:off x="6705600" y="4935538"/>
            <a:ext cx="2133600"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5977" name="Object 25">
            <a:extLst>
              <a:ext uri="{FF2B5EF4-FFF2-40B4-BE49-F238E27FC236}">
                <a16:creationId xmlns:a16="http://schemas.microsoft.com/office/drawing/2014/main" id="{F607C3FB-7839-405F-B80A-313284A0B69E}"/>
              </a:ext>
            </a:extLst>
          </p:cNvPr>
          <p:cNvGraphicFramePr>
            <a:graphicFrameLocks/>
          </p:cNvGraphicFramePr>
          <p:nvPr/>
        </p:nvGraphicFramePr>
        <p:xfrm>
          <a:off x="7061200" y="2946400"/>
          <a:ext cx="190500" cy="215900"/>
        </p:xfrm>
        <a:graphic>
          <a:graphicData uri="http://schemas.openxmlformats.org/presentationml/2006/ole">
            <mc:AlternateContent xmlns:mc="http://schemas.openxmlformats.org/markup-compatibility/2006">
              <mc:Choice xmlns:v="urn:schemas-microsoft-com:vml" Requires="v">
                <p:oleObj spid="_x0000_s37933" name="公式" r:id="rId15" imgW="85632" imgH="123930" progId="Equation.3">
                  <p:embed/>
                </p:oleObj>
              </mc:Choice>
              <mc:Fallback>
                <p:oleObj name="公式" r:id="rId15" imgW="85632" imgH="123930" progId="Equation.3">
                  <p:embed/>
                  <p:pic>
                    <p:nvPicPr>
                      <p:cNvPr id="0" name="Object 2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61200" y="2946400"/>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8" name="Object 26">
            <a:extLst>
              <a:ext uri="{FF2B5EF4-FFF2-40B4-BE49-F238E27FC236}">
                <a16:creationId xmlns:a16="http://schemas.microsoft.com/office/drawing/2014/main" id="{1A87E83A-B494-414F-8AAC-7EB5C120EE40}"/>
              </a:ext>
            </a:extLst>
          </p:cNvPr>
          <p:cNvGraphicFramePr>
            <a:graphicFrameLocks/>
          </p:cNvGraphicFramePr>
          <p:nvPr/>
        </p:nvGraphicFramePr>
        <p:xfrm>
          <a:off x="6503988" y="500063"/>
          <a:ext cx="139700" cy="306387"/>
        </p:xfrm>
        <a:graphic>
          <a:graphicData uri="http://schemas.openxmlformats.org/presentationml/2006/ole">
            <mc:AlternateContent xmlns:mc="http://schemas.openxmlformats.org/markup-compatibility/2006">
              <mc:Choice xmlns:v="urn:schemas-microsoft-com:vml" Requires="v">
                <p:oleObj spid="_x0000_s37934" name="公式" r:id="rId17" imgW="47543" imgH="200070" progId="Equation.3">
                  <p:embed/>
                </p:oleObj>
              </mc:Choice>
              <mc:Fallback>
                <p:oleObj name="公式" r:id="rId17" imgW="47543" imgH="200070" progId="Equation.3">
                  <p:embed/>
                  <p:pic>
                    <p:nvPicPr>
                      <p:cNvPr id="0" name="Object 2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03988" y="500063"/>
                        <a:ext cx="1397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79" name="Object 27">
            <a:extLst>
              <a:ext uri="{FF2B5EF4-FFF2-40B4-BE49-F238E27FC236}">
                <a16:creationId xmlns:a16="http://schemas.microsoft.com/office/drawing/2014/main" id="{2CC5D0DA-956F-42D5-84DD-1A1967DDCF5E}"/>
              </a:ext>
            </a:extLst>
          </p:cNvPr>
          <p:cNvGraphicFramePr>
            <a:graphicFrameLocks/>
          </p:cNvGraphicFramePr>
          <p:nvPr/>
        </p:nvGraphicFramePr>
        <p:xfrm>
          <a:off x="8434388" y="461963"/>
          <a:ext cx="215900" cy="306387"/>
        </p:xfrm>
        <a:graphic>
          <a:graphicData uri="http://schemas.openxmlformats.org/presentationml/2006/ole">
            <mc:AlternateContent xmlns:mc="http://schemas.openxmlformats.org/markup-compatibility/2006">
              <mc:Choice xmlns:v="urn:schemas-microsoft-com:vml" Requires="v">
                <p:oleObj spid="_x0000_s37935" name="公式" r:id="rId19" imgW="123721" imgH="200070" progId="Equation.3">
                  <p:embed/>
                </p:oleObj>
              </mc:Choice>
              <mc:Fallback>
                <p:oleObj name="公式" r:id="rId19" imgW="123721" imgH="200070" progId="Equation.3">
                  <p:embed/>
                  <p:pic>
                    <p:nvPicPr>
                      <p:cNvPr id="0" name="Object 2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34388" y="461963"/>
                        <a:ext cx="2159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80" name="Object 28">
            <a:extLst>
              <a:ext uri="{FF2B5EF4-FFF2-40B4-BE49-F238E27FC236}">
                <a16:creationId xmlns:a16="http://schemas.microsoft.com/office/drawing/2014/main" id="{20F16AC4-9380-4AFB-8216-F3FF4B5BCC54}"/>
              </a:ext>
            </a:extLst>
          </p:cNvPr>
          <p:cNvGraphicFramePr>
            <a:graphicFrameLocks/>
          </p:cNvGraphicFramePr>
          <p:nvPr/>
        </p:nvGraphicFramePr>
        <p:xfrm>
          <a:off x="1192213" y="1917700"/>
          <a:ext cx="3094037" cy="900113"/>
        </p:xfrm>
        <a:graphic>
          <a:graphicData uri="http://schemas.openxmlformats.org/presentationml/2006/ole">
            <mc:AlternateContent xmlns:mc="http://schemas.openxmlformats.org/markup-compatibility/2006">
              <mc:Choice xmlns:v="urn:schemas-microsoft-com:vml" Requires="v">
                <p:oleObj spid="_x0000_s37936" name="公式" r:id="rId21" imgW="2990912" imgH="809730" progId="Equation.3">
                  <p:embed/>
                </p:oleObj>
              </mc:Choice>
              <mc:Fallback>
                <p:oleObj name="公式" r:id="rId21" imgW="2990912" imgH="809730" progId="Equation.3">
                  <p:embed/>
                  <p:pic>
                    <p:nvPicPr>
                      <p:cNvPr id="0" name="Object 2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92213" y="1917700"/>
                        <a:ext cx="3094037"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81" name="Object 29">
            <a:extLst>
              <a:ext uri="{FF2B5EF4-FFF2-40B4-BE49-F238E27FC236}">
                <a16:creationId xmlns:a16="http://schemas.microsoft.com/office/drawing/2014/main" id="{9D15E23E-B91E-45F5-AEAF-093835766898}"/>
              </a:ext>
            </a:extLst>
          </p:cNvPr>
          <p:cNvGraphicFramePr>
            <a:graphicFrameLocks/>
          </p:cNvGraphicFramePr>
          <p:nvPr/>
        </p:nvGraphicFramePr>
        <p:xfrm>
          <a:off x="3989388" y="2971800"/>
          <a:ext cx="1993900" cy="687388"/>
        </p:xfrm>
        <a:graphic>
          <a:graphicData uri="http://schemas.openxmlformats.org/presentationml/2006/ole">
            <mc:AlternateContent xmlns:mc="http://schemas.openxmlformats.org/markup-compatibility/2006">
              <mc:Choice xmlns:v="urn:schemas-microsoft-com:vml" Requires="v">
                <p:oleObj spid="_x0000_s37937" name="公式" r:id="rId23" imgW="1886068" imgH="581040" progId="Equation.3">
                  <p:embed/>
                </p:oleObj>
              </mc:Choice>
              <mc:Fallback>
                <p:oleObj name="公式" r:id="rId23" imgW="1886068" imgH="581040" progId="Equation.3">
                  <p:embed/>
                  <p:pic>
                    <p:nvPicPr>
                      <p:cNvPr id="0" name="Object 2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89388" y="2971800"/>
                        <a:ext cx="1993900" cy="687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82" name="Object 30">
            <a:extLst>
              <a:ext uri="{FF2B5EF4-FFF2-40B4-BE49-F238E27FC236}">
                <a16:creationId xmlns:a16="http://schemas.microsoft.com/office/drawing/2014/main" id="{0EF2DDE6-E7B5-42AE-BF04-3F33C345463D}"/>
              </a:ext>
            </a:extLst>
          </p:cNvPr>
          <p:cNvGraphicFramePr>
            <a:graphicFrameLocks/>
          </p:cNvGraphicFramePr>
          <p:nvPr/>
        </p:nvGraphicFramePr>
        <p:xfrm>
          <a:off x="919163" y="3967163"/>
          <a:ext cx="4217987" cy="900112"/>
        </p:xfrm>
        <a:graphic>
          <a:graphicData uri="http://schemas.openxmlformats.org/presentationml/2006/ole">
            <mc:AlternateContent xmlns:mc="http://schemas.openxmlformats.org/markup-compatibility/2006">
              <mc:Choice xmlns:v="urn:schemas-microsoft-com:vml" Requires="v">
                <p:oleObj spid="_x0000_s37938" name="公式" r:id="rId25" imgW="4124390" imgH="809730" progId="Equation.3">
                  <p:embed/>
                </p:oleObj>
              </mc:Choice>
              <mc:Fallback>
                <p:oleObj name="公式" r:id="rId25" imgW="4124390" imgH="809730" progId="Equation.3">
                  <p:embed/>
                  <p:pic>
                    <p:nvPicPr>
                      <p:cNvPr id="0" name="Object 3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19163" y="3967163"/>
                        <a:ext cx="4217987"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83" name="Rectangle 31">
            <a:extLst>
              <a:ext uri="{FF2B5EF4-FFF2-40B4-BE49-F238E27FC236}">
                <a16:creationId xmlns:a16="http://schemas.microsoft.com/office/drawing/2014/main" id="{C235A284-FE91-4E5F-B83C-FFDDF821C866}"/>
              </a:ext>
            </a:extLst>
          </p:cNvPr>
          <p:cNvSpPr>
            <a:spLocks noChangeArrowheads="1"/>
          </p:cNvSpPr>
          <p:nvPr/>
        </p:nvSpPr>
        <p:spPr bwMode="auto">
          <a:xfrm>
            <a:off x="723900" y="3068638"/>
            <a:ext cx="3124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取一段长为</a:t>
            </a:r>
            <a:r>
              <a:rPr kumimoji="1" lang="zh-CN" altLang="en-US" sz="2800" b="1" i="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h</a:t>
            </a:r>
            <a:r>
              <a:rPr kumimoji="1" lang="en-US" altLang="zh-CN" sz="2800" b="1" i="1">
                <a:solidFill>
                  <a:srgbClr val="FFFF00"/>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的导线</a:t>
            </a:r>
          </a:p>
        </p:txBody>
      </p:sp>
      <p:sp>
        <p:nvSpPr>
          <p:cNvPr id="125984" name="Rectangle 32">
            <a:extLst>
              <a:ext uri="{FF2B5EF4-FFF2-40B4-BE49-F238E27FC236}">
                <a16:creationId xmlns:a16="http://schemas.microsoft.com/office/drawing/2014/main" id="{F5173904-CE68-417D-9A43-C758551D0103}"/>
              </a:ext>
            </a:extLst>
          </p:cNvPr>
          <p:cNvSpPr>
            <a:spLocks noChangeArrowheads="1"/>
          </p:cNvSpPr>
          <p:nvPr/>
        </p:nvSpPr>
        <p:spPr bwMode="auto">
          <a:xfrm>
            <a:off x="6858000" y="1849438"/>
            <a:ext cx="1371600" cy="2133600"/>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5985" name="Object 33">
            <a:extLst>
              <a:ext uri="{FF2B5EF4-FFF2-40B4-BE49-F238E27FC236}">
                <a16:creationId xmlns:a16="http://schemas.microsoft.com/office/drawing/2014/main" id="{E1714E16-B561-4533-8C11-402546D6B983}"/>
              </a:ext>
            </a:extLst>
          </p:cNvPr>
          <p:cNvGraphicFramePr>
            <a:graphicFrameLocks/>
          </p:cNvGraphicFramePr>
          <p:nvPr/>
        </p:nvGraphicFramePr>
        <p:xfrm>
          <a:off x="8551863" y="2560638"/>
          <a:ext cx="214312" cy="317500"/>
        </p:xfrm>
        <a:graphic>
          <a:graphicData uri="http://schemas.openxmlformats.org/presentationml/2006/ole">
            <mc:AlternateContent xmlns:mc="http://schemas.openxmlformats.org/markup-compatibility/2006">
              <mc:Choice xmlns:v="urn:schemas-microsoft-com:vml" Requires="v">
                <p:oleObj spid="_x0000_s37939" name="公式" r:id="rId27" imgW="123721" imgH="209520" progId="Equation.3">
                  <p:embed/>
                </p:oleObj>
              </mc:Choice>
              <mc:Fallback>
                <p:oleObj name="公式" r:id="rId27" imgW="123721" imgH="209520" progId="Equation.3">
                  <p:embed/>
                  <p:pic>
                    <p:nvPicPr>
                      <p:cNvPr id="0" name="Object 33"/>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51863" y="2560638"/>
                        <a:ext cx="2143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86" name="Object 34">
            <a:extLst>
              <a:ext uri="{FF2B5EF4-FFF2-40B4-BE49-F238E27FC236}">
                <a16:creationId xmlns:a16="http://schemas.microsoft.com/office/drawing/2014/main" id="{64671695-20D5-474E-A58F-7DA4BA486D36}"/>
              </a:ext>
            </a:extLst>
          </p:cNvPr>
          <p:cNvGraphicFramePr>
            <a:graphicFrameLocks/>
          </p:cNvGraphicFramePr>
          <p:nvPr/>
        </p:nvGraphicFramePr>
        <p:xfrm>
          <a:off x="8585200" y="4975225"/>
          <a:ext cx="190500" cy="215900"/>
        </p:xfrm>
        <a:graphic>
          <a:graphicData uri="http://schemas.openxmlformats.org/presentationml/2006/ole">
            <mc:AlternateContent xmlns:mc="http://schemas.openxmlformats.org/markup-compatibility/2006">
              <mc:Choice xmlns:v="urn:schemas-microsoft-com:vml" Requires="v">
                <p:oleObj spid="_x0000_s37940" name="公式" r:id="rId29" imgW="85632" imgH="123930" progId="Equation.3">
                  <p:embed/>
                </p:oleObj>
              </mc:Choice>
              <mc:Fallback>
                <p:oleObj name="公式" r:id="rId29" imgW="85632" imgH="123930" progId="Equation.3">
                  <p:embed/>
                  <p:pic>
                    <p:nvPicPr>
                      <p:cNvPr id="0" name="Object 34"/>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585200" y="4975225"/>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987" name="Object 35">
            <a:extLst>
              <a:ext uri="{FF2B5EF4-FFF2-40B4-BE49-F238E27FC236}">
                <a16:creationId xmlns:a16="http://schemas.microsoft.com/office/drawing/2014/main" id="{569201B3-62B4-4322-81FB-C5D213087580}"/>
              </a:ext>
            </a:extLst>
          </p:cNvPr>
          <p:cNvGraphicFramePr>
            <a:graphicFrameLocks/>
          </p:cNvGraphicFramePr>
          <p:nvPr/>
        </p:nvGraphicFramePr>
        <p:xfrm>
          <a:off x="1331913" y="5208588"/>
          <a:ext cx="2105025" cy="823912"/>
        </p:xfrm>
        <a:graphic>
          <a:graphicData uri="http://schemas.openxmlformats.org/presentationml/2006/ole">
            <mc:AlternateContent xmlns:mc="http://schemas.openxmlformats.org/markup-compatibility/2006">
              <mc:Choice xmlns:v="urn:schemas-microsoft-com:vml" Requires="v">
                <p:oleObj spid="_x0000_s37941" name="公式" r:id="rId31" imgW="2000334" imgH="733320" progId="Equation.3">
                  <p:embed/>
                </p:oleObj>
              </mc:Choice>
              <mc:Fallback>
                <p:oleObj name="公式" r:id="rId31" imgW="2000334" imgH="733320" progId="Equation.3">
                  <p:embed/>
                  <p:pic>
                    <p:nvPicPr>
                      <p:cNvPr id="0" name="Object 35"/>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331913" y="5208588"/>
                        <a:ext cx="210502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5988" name="AutoShape 36">
            <a:extLst>
              <a:ext uri="{FF2B5EF4-FFF2-40B4-BE49-F238E27FC236}">
                <a16:creationId xmlns:a16="http://schemas.microsoft.com/office/drawing/2014/main" id="{CE2BBE99-0904-4C87-B5B3-A77E6BD109D2}"/>
              </a:ext>
            </a:extLst>
          </p:cNvPr>
          <p:cNvSpPr>
            <a:spLocks noChangeArrowheads="1"/>
          </p:cNvSpPr>
          <p:nvPr/>
        </p:nvSpPr>
        <p:spPr bwMode="auto">
          <a:xfrm>
            <a:off x="3581400" y="5514975"/>
            <a:ext cx="685800" cy="258763"/>
          </a:xfrm>
          <a:prstGeom prst="rightArrow">
            <a:avLst>
              <a:gd name="adj1" fmla="val 50000"/>
              <a:gd name="adj2" fmla="val 6625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5989" name="Object 37">
            <a:extLst>
              <a:ext uri="{FF2B5EF4-FFF2-40B4-BE49-F238E27FC236}">
                <a16:creationId xmlns:a16="http://schemas.microsoft.com/office/drawing/2014/main" id="{AF1E60A7-3F0E-44E9-8E1B-EEF1540D0C6D}"/>
              </a:ext>
            </a:extLst>
          </p:cNvPr>
          <p:cNvGraphicFramePr>
            <a:graphicFrameLocks/>
          </p:cNvGraphicFramePr>
          <p:nvPr/>
        </p:nvGraphicFramePr>
        <p:xfrm>
          <a:off x="4362450" y="5191125"/>
          <a:ext cx="2792413" cy="823913"/>
        </p:xfrm>
        <a:graphic>
          <a:graphicData uri="http://schemas.openxmlformats.org/presentationml/2006/ole">
            <mc:AlternateContent xmlns:mc="http://schemas.openxmlformats.org/markup-compatibility/2006">
              <mc:Choice xmlns:v="urn:schemas-microsoft-com:vml" Requires="v">
                <p:oleObj spid="_x0000_s37942" name="公式" r:id="rId33" imgW="2685932" imgH="733320" progId="Equation.3">
                  <p:embed/>
                </p:oleObj>
              </mc:Choice>
              <mc:Fallback>
                <p:oleObj name="公式" r:id="rId33" imgW="2685932" imgH="733320" progId="Equation.3">
                  <p:embed/>
                  <p:pic>
                    <p:nvPicPr>
                      <p:cNvPr id="0" name="Object 3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362450" y="5191125"/>
                        <a:ext cx="27924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0E300114-6BD4-4395-B366-1F75CCB4DCA5}"/>
              </a:ext>
            </a:extLst>
          </p:cNvPr>
          <p:cNvSpPr>
            <a:spLocks noChangeArrowheads="1"/>
          </p:cNvSpPr>
          <p:nvPr/>
        </p:nvSpPr>
        <p:spPr bwMode="auto">
          <a:xfrm>
            <a:off x="339725" y="6119813"/>
            <a:ext cx="327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rPr>
              <a:t>类似</a:t>
            </a:r>
            <a:r>
              <a:rPr lang="zh-CN" altLang="zh-CN" sz="2000" b="1">
                <a:solidFill>
                  <a:schemeClr val="bg1"/>
                </a:solidFill>
              </a:rPr>
              <a:t>书中例题 </a:t>
            </a:r>
            <a:r>
              <a:rPr lang="en-US" altLang="zh-CN" sz="2000" b="1">
                <a:solidFill>
                  <a:schemeClr val="bg1"/>
                </a:solidFill>
              </a:rPr>
              <a:t>10.12(p.465)</a:t>
            </a:r>
            <a:endParaRPr lang="zh-CN" altLang="zh-CN" sz="2000" b="1">
              <a:solidFill>
                <a:schemeClr val="bg1"/>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954"/>
                                        </p:tgtEl>
                                        <p:attrNameLst>
                                          <p:attrName>style.visibility</p:attrName>
                                        </p:attrNameLst>
                                      </p:cBhvr>
                                      <p:to>
                                        <p:strVal val="visible"/>
                                      </p:to>
                                    </p:set>
                                    <p:animEffect transition="in" filter="wipe(left)">
                                      <p:cBhvr>
                                        <p:cTn id="7" dur="500"/>
                                        <p:tgtEl>
                                          <p:spTgt spid="125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5955"/>
                                        </p:tgtEl>
                                        <p:attrNameLst>
                                          <p:attrName>style.visibility</p:attrName>
                                        </p:attrNameLst>
                                      </p:cBhvr>
                                      <p:to>
                                        <p:strVal val="visible"/>
                                      </p:to>
                                    </p:set>
                                    <p:animEffect transition="in" filter="wipe(left)">
                                      <p:cBhvr>
                                        <p:cTn id="12" dur="500"/>
                                        <p:tgtEl>
                                          <p:spTgt spid="1259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7" presetClass="entr" presetSubtype="4" fill="hold" grpId="0" nodeType="clickEffect">
                                  <p:stCondLst>
                                    <p:cond delay="0"/>
                                  </p:stCondLst>
                                  <p:childTnLst>
                                    <p:set>
                                      <p:cBhvr>
                                        <p:cTn id="16" dur="1" fill="hold">
                                          <p:stCondLst>
                                            <p:cond delay="0"/>
                                          </p:stCondLst>
                                        </p:cTn>
                                        <p:tgtEl>
                                          <p:spTgt spid="125956"/>
                                        </p:tgtEl>
                                        <p:attrNameLst>
                                          <p:attrName>style.visibility</p:attrName>
                                        </p:attrNameLst>
                                      </p:cBhvr>
                                      <p:to>
                                        <p:strVal val="visible"/>
                                      </p:to>
                                    </p:set>
                                    <p:anim calcmode="lin" valueType="num">
                                      <p:cBhvr additive="base">
                                        <p:cTn id="17" dur="5000" fill="hold"/>
                                        <p:tgtEl>
                                          <p:spTgt spid="125956"/>
                                        </p:tgtEl>
                                        <p:attrNameLst>
                                          <p:attrName>ppt_x</p:attrName>
                                        </p:attrNameLst>
                                      </p:cBhvr>
                                      <p:tavLst>
                                        <p:tav tm="0">
                                          <p:val>
                                            <p:strVal val="#ppt_x"/>
                                          </p:val>
                                        </p:tav>
                                        <p:tav tm="100000">
                                          <p:val>
                                            <p:strVal val="#ppt_x"/>
                                          </p:val>
                                        </p:tav>
                                      </p:tavLst>
                                    </p:anim>
                                    <p:anim calcmode="lin" valueType="num">
                                      <p:cBhvr additive="base">
                                        <p:cTn id="18" dur="5000" fill="hold"/>
                                        <p:tgtEl>
                                          <p:spTgt spid="12595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5000"/>
                            </p:stCondLst>
                            <p:childTnLst>
                              <p:par>
                                <p:cTn id="20" presetID="12" presetClass="entr" presetSubtype="4" fill="hold" nodeType="afterEffect">
                                  <p:stCondLst>
                                    <p:cond delay="0"/>
                                  </p:stCondLst>
                                  <p:childTnLst>
                                    <p:set>
                                      <p:cBhvr>
                                        <p:cTn id="21" dur="1" fill="hold">
                                          <p:stCondLst>
                                            <p:cond delay="0"/>
                                          </p:stCondLst>
                                        </p:cTn>
                                        <p:tgtEl>
                                          <p:spTgt spid="125963"/>
                                        </p:tgtEl>
                                        <p:attrNameLst>
                                          <p:attrName>style.visibility</p:attrName>
                                        </p:attrNameLst>
                                      </p:cBhvr>
                                      <p:to>
                                        <p:strVal val="visible"/>
                                      </p:to>
                                    </p:set>
                                    <p:animEffect transition="in" filter="slide(fromBottom)">
                                      <p:cBhvr>
                                        <p:cTn id="22" dur="500"/>
                                        <p:tgtEl>
                                          <p:spTgt spid="125963"/>
                                        </p:tgtEl>
                                      </p:cBhvr>
                                    </p:animEffect>
                                  </p:childTnLst>
                                </p:cTn>
                              </p:par>
                            </p:childTnLst>
                          </p:cTn>
                        </p:par>
                        <p:par>
                          <p:cTn id="23" fill="hold" nodeType="afterGroup">
                            <p:stCondLst>
                              <p:cond delay="5500"/>
                            </p:stCondLst>
                            <p:childTnLst>
                              <p:par>
                                <p:cTn id="24" presetID="7" presetClass="entr" presetSubtype="4" fill="hold" grpId="0" nodeType="afterEffect">
                                  <p:stCondLst>
                                    <p:cond delay="0"/>
                                  </p:stCondLst>
                                  <p:childTnLst>
                                    <p:set>
                                      <p:cBhvr>
                                        <p:cTn id="25" dur="1" fill="hold">
                                          <p:stCondLst>
                                            <p:cond delay="0"/>
                                          </p:stCondLst>
                                        </p:cTn>
                                        <p:tgtEl>
                                          <p:spTgt spid="125957"/>
                                        </p:tgtEl>
                                        <p:attrNameLst>
                                          <p:attrName>style.visibility</p:attrName>
                                        </p:attrNameLst>
                                      </p:cBhvr>
                                      <p:to>
                                        <p:strVal val="visible"/>
                                      </p:to>
                                    </p:set>
                                    <p:anim calcmode="lin" valueType="num">
                                      <p:cBhvr additive="base">
                                        <p:cTn id="26" dur="5000" fill="hold"/>
                                        <p:tgtEl>
                                          <p:spTgt spid="125957"/>
                                        </p:tgtEl>
                                        <p:attrNameLst>
                                          <p:attrName>ppt_x</p:attrName>
                                        </p:attrNameLst>
                                      </p:cBhvr>
                                      <p:tavLst>
                                        <p:tav tm="0">
                                          <p:val>
                                            <p:strVal val="#ppt_x"/>
                                          </p:val>
                                        </p:tav>
                                        <p:tav tm="100000">
                                          <p:val>
                                            <p:strVal val="#ppt_x"/>
                                          </p:val>
                                        </p:tav>
                                      </p:tavLst>
                                    </p:anim>
                                    <p:anim calcmode="lin" valueType="num">
                                      <p:cBhvr additive="base">
                                        <p:cTn id="27" dur="5000" fill="hold"/>
                                        <p:tgtEl>
                                          <p:spTgt spid="125957"/>
                                        </p:tgtEl>
                                        <p:attrNameLst>
                                          <p:attrName>ppt_y</p:attrName>
                                        </p:attrNameLst>
                                      </p:cBhvr>
                                      <p:tavLst>
                                        <p:tav tm="0">
                                          <p:val>
                                            <p:strVal val="1+#ppt_h/2"/>
                                          </p:val>
                                        </p:tav>
                                        <p:tav tm="100000">
                                          <p:val>
                                            <p:strVal val="#ppt_y"/>
                                          </p:val>
                                        </p:tav>
                                      </p:tavLst>
                                    </p:anim>
                                  </p:childTnLst>
                                </p:cTn>
                              </p:par>
                            </p:childTnLst>
                          </p:cTn>
                        </p:par>
                        <p:par>
                          <p:cTn id="28" fill="hold" nodeType="afterGroup">
                            <p:stCondLst>
                              <p:cond delay="10500"/>
                            </p:stCondLst>
                            <p:childTnLst>
                              <p:par>
                                <p:cTn id="29" presetID="12" presetClass="entr" presetSubtype="4" fill="hold" nodeType="afterEffect">
                                  <p:stCondLst>
                                    <p:cond delay="0"/>
                                  </p:stCondLst>
                                  <p:childTnLst>
                                    <p:set>
                                      <p:cBhvr>
                                        <p:cTn id="30" dur="1" fill="hold">
                                          <p:stCondLst>
                                            <p:cond delay="0"/>
                                          </p:stCondLst>
                                        </p:cTn>
                                        <p:tgtEl>
                                          <p:spTgt spid="125964"/>
                                        </p:tgtEl>
                                        <p:attrNameLst>
                                          <p:attrName>style.visibility</p:attrName>
                                        </p:attrNameLst>
                                      </p:cBhvr>
                                      <p:to>
                                        <p:strVal val="visible"/>
                                      </p:to>
                                    </p:set>
                                    <p:animEffect transition="in" filter="slide(fromBottom)">
                                      <p:cBhvr>
                                        <p:cTn id="31" dur="500"/>
                                        <p:tgtEl>
                                          <p:spTgt spid="125964"/>
                                        </p:tgtEl>
                                      </p:cBhvr>
                                    </p:animEffect>
                                  </p:childTnLst>
                                </p:cTn>
                              </p:par>
                            </p:childTnLst>
                          </p:cTn>
                        </p:par>
                        <p:par>
                          <p:cTn id="32" fill="hold" nodeType="afterGroup">
                            <p:stCondLst>
                              <p:cond delay="11000"/>
                            </p:stCondLst>
                            <p:childTnLst>
                              <p:par>
                                <p:cTn id="33" presetID="1" presetClass="entr" presetSubtype="0" fill="hold" nodeType="afterEffect">
                                  <p:stCondLst>
                                    <p:cond delay="0"/>
                                  </p:stCondLst>
                                  <p:childTnLst>
                                    <p:set>
                                      <p:cBhvr>
                                        <p:cTn id="34" dur="1" fill="hold">
                                          <p:stCondLst>
                                            <p:cond delay="499"/>
                                          </p:stCondLst>
                                        </p:cTn>
                                        <p:tgtEl>
                                          <p:spTgt spid="125978"/>
                                        </p:tgtEl>
                                        <p:attrNameLst>
                                          <p:attrName>style.visibility</p:attrName>
                                        </p:attrNameLst>
                                      </p:cBhvr>
                                      <p:to>
                                        <p:strVal val="visible"/>
                                      </p:to>
                                    </p:set>
                                  </p:childTnLst>
                                </p:cTn>
                              </p:par>
                            </p:childTnLst>
                          </p:cTn>
                        </p:par>
                        <p:par>
                          <p:cTn id="35" fill="hold" nodeType="afterGroup">
                            <p:stCondLst>
                              <p:cond delay="11500"/>
                            </p:stCondLst>
                            <p:childTnLst>
                              <p:par>
                                <p:cTn id="36" presetID="1" presetClass="entr" presetSubtype="0" fill="hold" nodeType="afterEffect">
                                  <p:stCondLst>
                                    <p:cond delay="0"/>
                                  </p:stCondLst>
                                  <p:childTnLst>
                                    <p:set>
                                      <p:cBhvr>
                                        <p:cTn id="37" dur="1" fill="hold">
                                          <p:stCondLst>
                                            <p:cond delay="499"/>
                                          </p:stCondLst>
                                        </p:cTn>
                                        <p:tgtEl>
                                          <p:spTgt spid="125979"/>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125958"/>
                                        </p:tgtEl>
                                        <p:attrNameLst>
                                          <p:attrName>style.visibility</p:attrName>
                                        </p:attrNameLst>
                                      </p:cBhvr>
                                      <p:to>
                                        <p:strVal val="visible"/>
                                      </p:to>
                                    </p:set>
                                    <p:animEffect transition="in" filter="slide(fromBottom)">
                                      <p:cBhvr>
                                        <p:cTn id="42" dur="500"/>
                                        <p:tgtEl>
                                          <p:spTgt spid="125958"/>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125959"/>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8" fill="hold" nodeType="clickEffect">
                                  <p:stCondLst>
                                    <p:cond delay="0"/>
                                  </p:stCondLst>
                                  <p:childTnLst>
                                    <p:set>
                                      <p:cBhvr>
                                        <p:cTn id="49" dur="1" fill="hold">
                                          <p:stCondLst>
                                            <p:cond delay="0"/>
                                          </p:stCondLst>
                                        </p:cTn>
                                        <p:tgtEl>
                                          <p:spTgt spid="125961"/>
                                        </p:tgtEl>
                                        <p:attrNameLst>
                                          <p:attrName>style.visibility</p:attrName>
                                        </p:attrNameLst>
                                      </p:cBhvr>
                                      <p:to>
                                        <p:strVal val="visible"/>
                                      </p:to>
                                    </p:set>
                                    <p:animEffect transition="in" filter="slide(fromLeft)">
                                      <p:cBhvr>
                                        <p:cTn id="50" dur="500"/>
                                        <p:tgtEl>
                                          <p:spTgt spid="12596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2" fill="hold" nodeType="clickEffect">
                                  <p:stCondLst>
                                    <p:cond delay="0"/>
                                  </p:stCondLst>
                                  <p:childTnLst>
                                    <p:set>
                                      <p:cBhvr>
                                        <p:cTn id="54" dur="1" fill="hold">
                                          <p:stCondLst>
                                            <p:cond delay="0"/>
                                          </p:stCondLst>
                                        </p:cTn>
                                        <p:tgtEl>
                                          <p:spTgt spid="125962"/>
                                        </p:tgtEl>
                                        <p:attrNameLst>
                                          <p:attrName>style.visibility</p:attrName>
                                        </p:attrNameLst>
                                      </p:cBhvr>
                                      <p:to>
                                        <p:strVal val="visible"/>
                                      </p:to>
                                    </p:set>
                                    <p:animEffect transition="in" filter="slide(fromRight)">
                                      <p:cBhvr>
                                        <p:cTn id="55" dur="500"/>
                                        <p:tgtEl>
                                          <p:spTgt spid="125962"/>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12596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9" presetClass="entr" presetSubtype="10" fill="hold" nodeType="clickEffect">
                                  <p:stCondLst>
                                    <p:cond delay="0"/>
                                  </p:stCondLst>
                                  <p:childTnLst>
                                    <p:set>
                                      <p:cBhvr>
                                        <p:cTn id="62" dur="1" fill="hold">
                                          <p:stCondLst>
                                            <p:cond delay="0"/>
                                          </p:stCondLst>
                                        </p:cTn>
                                        <p:tgtEl>
                                          <p:spTgt spid="125965"/>
                                        </p:tgtEl>
                                        <p:attrNameLst>
                                          <p:attrName>style.visibility</p:attrName>
                                        </p:attrNameLst>
                                      </p:cBhvr>
                                      <p:to>
                                        <p:strVal val="visible"/>
                                      </p:to>
                                    </p:set>
                                    <p:anim calcmode="lin" valueType="num">
                                      <p:cBhvr>
                                        <p:cTn id="63" dur="5000" fill="hold"/>
                                        <p:tgtEl>
                                          <p:spTgt spid="125965"/>
                                        </p:tgtEl>
                                        <p:attrNameLst>
                                          <p:attrName>ppt_w</p:attrName>
                                        </p:attrNameLst>
                                      </p:cBhvr>
                                      <p:tavLst>
                                        <p:tav tm="0" fmla="#ppt_w*sin(2.5*pi*$)">
                                          <p:val>
                                            <p:fltVal val="0"/>
                                          </p:val>
                                        </p:tav>
                                        <p:tav tm="100000">
                                          <p:val>
                                            <p:fltVal val="1"/>
                                          </p:val>
                                        </p:tav>
                                      </p:tavLst>
                                    </p:anim>
                                    <p:anim calcmode="lin" valueType="num">
                                      <p:cBhvr>
                                        <p:cTn id="64" dur="5000" fill="hold"/>
                                        <p:tgtEl>
                                          <p:spTgt spid="125965"/>
                                        </p:tgtEl>
                                        <p:attrNameLst>
                                          <p:attrName>ppt_h</p:attrName>
                                        </p:attrNameLst>
                                      </p:cBhvr>
                                      <p:tavLst>
                                        <p:tav tm="0">
                                          <p:val>
                                            <p:strVal val="#ppt_h"/>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25966"/>
                                        </p:tgtEl>
                                        <p:attrNameLst>
                                          <p:attrName>style.visibility</p:attrName>
                                        </p:attrNameLst>
                                      </p:cBhvr>
                                      <p:to>
                                        <p:strVal val="visible"/>
                                      </p:to>
                                    </p:set>
                                    <p:animEffect transition="in" filter="wipe(left)">
                                      <p:cBhvr>
                                        <p:cTn id="69" dur="500"/>
                                        <p:tgtEl>
                                          <p:spTgt spid="12596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25969"/>
                                        </p:tgtEl>
                                        <p:attrNameLst>
                                          <p:attrName>style.visibility</p:attrName>
                                        </p:attrNameLst>
                                      </p:cBhvr>
                                      <p:to>
                                        <p:strVal val="visible"/>
                                      </p:to>
                                    </p:set>
                                    <p:animEffect transition="in" filter="wipe(left)">
                                      <p:cBhvr>
                                        <p:cTn id="74" dur="500"/>
                                        <p:tgtEl>
                                          <p:spTgt spid="12596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25970"/>
                                        </p:tgtEl>
                                        <p:attrNameLst>
                                          <p:attrName>style.visibility</p:attrName>
                                        </p:attrNameLst>
                                      </p:cBhvr>
                                      <p:to>
                                        <p:strVal val="visible"/>
                                      </p:to>
                                    </p:set>
                                    <p:animEffect transition="in" filter="wipe(left)">
                                      <p:cBhvr>
                                        <p:cTn id="79" dur="500"/>
                                        <p:tgtEl>
                                          <p:spTgt spid="12597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2" presetClass="entr" presetSubtype="4" fill="hold" nodeType="clickEffect">
                                  <p:stCondLst>
                                    <p:cond delay="0"/>
                                  </p:stCondLst>
                                  <p:childTnLst>
                                    <p:set>
                                      <p:cBhvr>
                                        <p:cTn id="83" dur="1" fill="hold">
                                          <p:stCondLst>
                                            <p:cond delay="0"/>
                                          </p:stCondLst>
                                        </p:cTn>
                                        <p:tgtEl>
                                          <p:spTgt spid="125967"/>
                                        </p:tgtEl>
                                        <p:attrNameLst>
                                          <p:attrName>style.visibility</p:attrName>
                                        </p:attrNameLst>
                                      </p:cBhvr>
                                      <p:to>
                                        <p:strVal val="visible"/>
                                      </p:to>
                                    </p:set>
                                    <p:animEffect transition="in" filter="slide(fromBottom)">
                                      <p:cBhvr>
                                        <p:cTn id="84" dur="500"/>
                                        <p:tgtEl>
                                          <p:spTgt spid="125967"/>
                                        </p:tgtEl>
                                      </p:cBhvr>
                                    </p:animEffect>
                                  </p:childTnLst>
                                </p:cTn>
                              </p:par>
                            </p:childTnLst>
                          </p:cTn>
                        </p:par>
                        <p:par>
                          <p:cTn id="85" fill="hold" nodeType="afterGroup">
                            <p:stCondLst>
                              <p:cond delay="500"/>
                            </p:stCondLst>
                            <p:childTnLst>
                              <p:par>
                                <p:cTn id="86" presetID="16" presetClass="entr" presetSubtype="26" fill="hold" nodeType="afterEffect">
                                  <p:stCondLst>
                                    <p:cond delay="0"/>
                                  </p:stCondLst>
                                  <p:childTnLst>
                                    <p:set>
                                      <p:cBhvr>
                                        <p:cTn id="87" dur="1" fill="hold">
                                          <p:stCondLst>
                                            <p:cond delay="0"/>
                                          </p:stCondLst>
                                        </p:cTn>
                                        <p:tgtEl>
                                          <p:spTgt spid="125972"/>
                                        </p:tgtEl>
                                        <p:attrNameLst>
                                          <p:attrName>style.visibility</p:attrName>
                                        </p:attrNameLst>
                                      </p:cBhvr>
                                      <p:to>
                                        <p:strVal val="visible"/>
                                      </p:to>
                                    </p:set>
                                    <p:animEffect transition="in" filter="barn(inHorizontal)">
                                      <p:cBhvr>
                                        <p:cTn id="88" dur="500"/>
                                        <p:tgtEl>
                                          <p:spTgt spid="125972"/>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2" presetClass="entr" presetSubtype="1" fill="hold" nodeType="clickEffect">
                                  <p:stCondLst>
                                    <p:cond delay="0"/>
                                  </p:stCondLst>
                                  <p:childTnLst>
                                    <p:set>
                                      <p:cBhvr>
                                        <p:cTn id="92" dur="1" fill="hold">
                                          <p:stCondLst>
                                            <p:cond delay="0"/>
                                          </p:stCondLst>
                                        </p:cTn>
                                        <p:tgtEl>
                                          <p:spTgt spid="125968"/>
                                        </p:tgtEl>
                                        <p:attrNameLst>
                                          <p:attrName>style.visibility</p:attrName>
                                        </p:attrNameLst>
                                      </p:cBhvr>
                                      <p:to>
                                        <p:strVal val="visible"/>
                                      </p:to>
                                    </p:set>
                                    <p:animEffect transition="in" filter="slide(fromTop)">
                                      <p:cBhvr>
                                        <p:cTn id="93" dur="500"/>
                                        <p:tgtEl>
                                          <p:spTgt spid="125968"/>
                                        </p:tgtEl>
                                      </p:cBhvr>
                                    </p:animEffect>
                                  </p:childTnLst>
                                </p:cTn>
                              </p:par>
                            </p:childTnLst>
                          </p:cTn>
                        </p:par>
                        <p:par>
                          <p:cTn id="94" fill="hold" nodeType="afterGroup">
                            <p:stCondLst>
                              <p:cond delay="500"/>
                            </p:stCondLst>
                            <p:childTnLst>
                              <p:par>
                                <p:cTn id="95" presetID="1" presetClass="entr" presetSubtype="0" fill="hold" nodeType="afterEffect">
                                  <p:stCondLst>
                                    <p:cond delay="0"/>
                                  </p:stCondLst>
                                  <p:childTnLst>
                                    <p:set>
                                      <p:cBhvr>
                                        <p:cTn id="96" dur="1" fill="hold">
                                          <p:stCondLst>
                                            <p:cond delay="499"/>
                                          </p:stCondLst>
                                        </p:cTn>
                                        <p:tgtEl>
                                          <p:spTgt spid="125971"/>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3" presetClass="entr" presetSubtype="16" fill="hold" grpId="0" nodeType="clickEffect">
                                  <p:stCondLst>
                                    <p:cond delay="0"/>
                                  </p:stCondLst>
                                  <p:childTnLst>
                                    <p:set>
                                      <p:cBhvr>
                                        <p:cTn id="100" dur="1" fill="hold">
                                          <p:stCondLst>
                                            <p:cond delay="0"/>
                                          </p:stCondLst>
                                        </p:cTn>
                                        <p:tgtEl>
                                          <p:spTgt spid="125974"/>
                                        </p:tgtEl>
                                        <p:attrNameLst>
                                          <p:attrName>style.visibility</p:attrName>
                                        </p:attrNameLst>
                                      </p:cBhvr>
                                      <p:to>
                                        <p:strVal val="visible"/>
                                      </p:to>
                                    </p:set>
                                    <p:anim calcmode="lin" valueType="num">
                                      <p:cBhvr>
                                        <p:cTn id="101" dur="500" fill="hold"/>
                                        <p:tgtEl>
                                          <p:spTgt spid="125974"/>
                                        </p:tgtEl>
                                        <p:attrNameLst>
                                          <p:attrName>ppt_w</p:attrName>
                                        </p:attrNameLst>
                                      </p:cBhvr>
                                      <p:tavLst>
                                        <p:tav tm="0">
                                          <p:val>
                                            <p:fltVal val="0"/>
                                          </p:val>
                                        </p:tav>
                                        <p:tav tm="100000">
                                          <p:val>
                                            <p:strVal val="#ppt_w"/>
                                          </p:val>
                                        </p:tav>
                                      </p:tavLst>
                                    </p:anim>
                                    <p:anim calcmode="lin" valueType="num">
                                      <p:cBhvr>
                                        <p:cTn id="102" dur="500" fill="hold"/>
                                        <p:tgtEl>
                                          <p:spTgt spid="125974"/>
                                        </p:tgtEl>
                                        <p:attrNameLst>
                                          <p:attrName>ppt_h</p:attrName>
                                        </p:attrNameLst>
                                      </p:cBhvr>
                                      <p:tavLst>
                                        <p:tav tm="0">
                                          <p:val>
                                            <p:fltVal val="0"/>
                                          </p:val>
                                        </p:tav>
                                        <p:tav tm="100000">
                                          <p:val>
                                            <p:strVal val="#ppt_h"/>
                                          </p:val>
                                        </p:tav>
                                      </p:tavLst>
                                    </p:anim>
                                  </p:childTnLst>
                                </p:cTn>
                              </p:par>
                            </p:childTnLst>
                          </p:cTn>
                        </p:par>
                        <p:par>
                          <p:cTn id="103" fill="hold" nodeType="afterGroup">
                            <p:stCondLst>
                              <p:cond delay="500"/>
                            </p:stCondLst>
                            <p:childTnLst>
                              <p:par>
                                <p:cTn id="104" presetID="1" presetClass="entr" presetSubtype="0" fill="hold" nodeType="afterEffect">
                                  <p:stCondLst>
                                    <p:cond delay="0"/>
                                  </p:stCondLst>
                                  <p:childTnLst>
                                    <p:set>
                                      <p:cBhvr>
                                        <p:cTn id="105" dur="1" fill="hold">
                                          <p:stCondLst>
                                            <p:cond delay="499"/>
                                          </p:stCondLst>
                                        </p:cTn>
                                        <p:tgtEl>
                                          <p:spTgt spid="125975"/>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2" presetClass="entr" presetSubtype="8" fill="hold" nodeType="clickEffect">
                                  <p:stCondLst>
                                    <p:cond delay="0"/>
                                  </p:stCondLst>
                                  <p:childTnLst>
                                    <p:set>
                                      <p:cBhvr>
                                        <p:cTn id="109" dur="1" fill="hold">
                                          <p:stCondLst>
                                            <p:cond delay="0"/>
                                          </p:stCondLst>
                                        </p:cTn>
                                        <p:tgtEl>
                                          <p:spTgt spid="125973"/>
                                        </p:tgtEl>
                                        <p:attrNameLst>
                                          <p:attrName>style.visibility</p:attrName>
                                        </p:attrNameLst>
                                      </p:cBhvr>
                                      <p:to>
                                        <p:strVal val="visible"/>
                                      </p:to>
                                    </p:set>
                                    <p:animEffect transition="in" filter="slide(fromLeft)">
                                      <p:cBhvr>
                                        <p:cTn id="110" dur="500"/>
                                        <p:tgtEl>
                                          <p:spTgt spid="125973"/>
                                        </p:tgtEl>
                                      </p:cBhvr>
                                    </p:animEffect>
                                  </p:childTnLst>
                                </p:cTn>
                              </p:par>
                            </p:childTnLst>
                          </p:cTn>
                        </p:par>
                        <p:par>
                          <p:cTn id="111" fill="hold" nodeType="afterGroup">
                            <p:stCondLst>
                              <p:cond delay="500"/>
                            </p:stCondLst>
                            <p:childTnLst>
                              <p:par>
                                <p:cTn id="112" presetID="1" presetClass="entr" presetSubtype="0" fill="hold" nodeType="afterEffect">
                                  <p:stCondLst>
                                    <p:cond delay="0"/>
                                  </p:stCondLst>
                                  <p:childTnLst>
                                    <p:set>
                                      <p:cBhvr>
                                        <p:cTn id="113" dur="1" fill="hold">
                                          <p:stCondLst>
                                            <p:cond delay="499"/>
                                          </p:stCondLst>
                                        </p:cTn>
                                        <p:tgtEl>
                                          <p:spTgt spid="125977"/>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25980"/>
                                        </p:tgtEl>
                                        <p:attrNameLst>
                                          <p:attrName>style.visibility</p:attrName>
                                        </p:attrNameLst>
                                      </p:cBhvr>
                                      <p:to>
                                        <p:strVal val="visible"/>
                                      </p:to>
                                    </p:set>
                                    <p:animEffect transition="in" filter="wipe(left)">
                                      <p:cBhvr>
                                        <p:cTn id="118" dur="500"/>
                                        <p:tgtEl>
                                          <p:spTgt spid="125980"/>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25983"/>
                                        </p:tgtEl>
                                        <p:attrNameLst>
                                          <p:attrName>style.visibility</p:attrName>
                                        </p:attrNameLst>
                                      </p:cBhvr>
                                      <p:to>
                                        <p:strVal val="visible"/>
                                      </p:to>
                                    </p:set>
                                    <p:animEffect transition="in" filter="wipe(left)">
                                      <p:cBhvr>
                                        <p:cTn id="123" dur="500"/>
                                        <p:tgtEl>
                                          <p:spTgt spid="12598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 presetClass="entr" presetSubtype="0" fill="hold" nodeType="clickEffect">
                                  <p:stCondLst>
                                    <p:cond delay="0"/>
                                  </p:stCondLst>
                                  <p:childTnLst>
                                    <p:set>
                                      <p:cBhvr>
                                        <p:cTn id="127" dur="1" fill="hold">
                                          <p:stCondLst>
                                            <p:cond delay="499"/>
                                          </p:stCondLst>
                                        </p:cTn>
                                        <p:tgtEl>
                                          <p:spTgt spid="125985"/>
                                        </p:tgtEl>
                                        <p:attrNameLst>
                                          <p:attrName>style.visibility</p:attrName>
                                        </p:attrNameLst>
                                      </p:cBhvr>
                                      <p:to>
                                        <p:strVal val="visible"/>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2" presetClass="entr" presetSubtype="8" fill="hold" nodeType="clickEffect">
                                  <p:stCondLst>
                                    <p:cond delay="0"/>
                                  </p:stCondLst>
                                  <p:childTnLst>
                                    <p:set>
                                      <p:cBhvr>
                                        <p:cTn id="131" dur="1" fill="hold">
                                          <p:stCondLst>
                                            <p:cond delay="0"/>
                                          </p:stCondLst>
                                        </p:cTn>
                                        <p:tgtEl>
                                          <p:spTgt spid="125976"/>
                                        </p:tgtEl>
                                        <p:attrNameLst>
                                          <p:attrName>style.visibility</p:attrName>
                                        </p:attrNameLst>
                                      </p:cBhvr>
                                      <p:to>
                                        <p:strVal val="visible"/>
                                      </p:to>
                                    </p:set>
                                    <p:animEffect transition="in" filter="slide(fromLeft)">
                                      <p:cBhvr>
                                        <p:cTn id="132" dur="500"/>
                                        <p:tgtEl>
                                          <p:spTgt spid="125976"/>
                                        </p:tgtEl>
                                      </p:cBhvr>
                                    </p:animEffect>
                                  </p:childTnLst>
                                </p:cTn>
                              </p:par>
                            </p:childTnLst>
                          </p:cTn>
                        </p:par>
                        <p:par>
                          <p:cTn id="133" fill="hold" nodeType="afterGroup">
                            <p:stCondLst>
                              <p:cond delay="500"/>
                            </p:stCondLst>
                            <p:childTnLst>
                              <p:par>
                                <p:cTn id="134" presetID="1" presetClass="entr" presetSubtype="0" fill="hold" nodeType="afterEffect">
                                  <p:stCondLst>
                                    <p:cond delay="0"/>
                                  </p:stCondLst>
                                  <p:childTnLst>
                                    <p:set>
                                      <p:cBhvr>
                                        <p:cTn id="135" dur="1" fill="hold">
                                          <p:stCondLst>
                                            <p:cond delay="499"/>
                                          </p:stCondLst>
                                        </p:cTn>
                                        <p:tgtEl>
                                          <p:spTgt spid="125986"/>
                                        </p:tgtEl>
                                        <p:attrNameLst>
                                          <p:attrName>style.visibility</p:attrName>
                                        </p:attrNameLst>
                                      </p:cBhvr>
                                      <p:to>
                                        <p:strVal val="visible"/>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3" presetClass="entr" presetSubtype="16" fill="hold" grpId="0" nodeType="clickEffect">
                                  <p:stCondLst>
                                    <p:cond delay="0"/>
                                  </p:stCondLst>
                                  <p:childTnLst>
                                    <p:set>
                                      <p:cBhvr>
                                        <p:cTn id="139" dur="1" fill="hold">
                                          <p:stCondLst>
                                            <p:cond delay="0"/>
                                          </p:stCondLst>
                                        </p:cTn>
                                        <p:tgtEl>
                                          <p:spTgt spid="125984"/>
                                        </p:tgtEl>
                                        <p:attrNameLst>
                                          <p:attrName>style.visibility</p:attrName>
                                        </p:attrNameLst>
                                      </p:cBhvr>
                                      <p:to>
                                        <p:strVal val="visible"/>
                                      </p:to>
                                    </p:set>
                                    <p:anim calcmode="lin" valueType="num">
                                      <p:cBhvr>
                                        <p:cTn id="140" dur="500" fill="hold"/>
                                        <p:tgtEl>
                                          <p:spTgt spid="125984"/>
                                        </p:tgtEl>
                                        <p:attrNameLst>
                                          <p:attrName>ppt_w</p:attrName>
                                        </p:attrNameLst>
                                      </p:cBhvr>
                                      <p:tavLst>
                                        <p:tav tm="0">
                                          <p:val>
                                            <p:fltVal val="0"/>
                                          </p:val>
                                        </p:tav>
                                        <p:tav tm="100000">
                                          <p:val>
                                            <p:strVal val="#ppt_w"/>
                                          </p:val>
                                        </p:tav>
                                      </p:tavLst>
                                    </p:anim>
                                    <p:anim calcmode="lin" valueType="num">
                                      <p:cBhvr>
                                        <p:cTn id="141" dur="500" fill="hold"/>
                                        <p:tgtEl>
                                          <p:spTgt spid="125984"/>
                                        </p:tgtEl>
                                        <p:attrNameLst>
                                          <p:attrName>ppt_h</p:attrName>
                                        </p:attrNameLst>
                                      </p:cBhvr>
                                      <p:tavLst>
                                        <p:tav tm="0">
                                          <p:val>
                                            <p:fltVal val="0"/>
                                          </p:val>
                                        </p:tav>
                                        <p:tav tm="100000">
                                          <p:val>
                                            <p:strVal val="#ppt_h"/>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nodeType="clickEffect">
                                  <p:stCondLst>
                                    <p:cond delay="0"/>
                                  </p:stCondLst>
                                  <p:childTnLst>
                                    <p:set>
                                      <p:cBhvr>
                                        <p:cTn id="145" dur="1" fill="hold">
                                          <p:stCondLst>
                                            <p:cond delay="0"/>
                                          </p:stCondLst>
                                        </p:cTn>
                                        <p:tgtEl>
                                          <p:spTgt spid="125981"/>
                                        </p:tgtEl>
                                        <p:attrNameLst>
                                          <p:attrName>style.visibility</p:attrName>
                                        </p:attrNameLst>
                                      </p:cBhvr>
                                      <p:to>
                                        <p:strVal val="visible"/>
                                      </p:to>
                                    </p:set>
                                    <p:animEffect transition="in" filter="wipe(left)">
                                      <p:cBhvr>
                                        <p:cTn id="146" dur="500"/>
                                        <p:tgtEl>
                                          <p:spTgt spid="125981"/>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25982"/>
                                        </p:tgtEl>
                                        <p:attrNameLst>
                                          <p:attrName>style.visibility</p:attrName>
                                        </p:attrNameLst>
                                      </p:cBhvr>
                                      <p:to>
                                        <p:strVal val="visible"/>
                                      </p:to>
                                    </p:set>
                                    <p:animEffect transition="in" filter="wipe(left)">
                                      <p:cBhvr>
                                        <p:cTn id="151" dur="500"/>
                                        <p:tgtEl>
                                          <p:spTgt spid="125982"/>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25987"/>
                                        </p:tgtEl>
                                        <p:attrNameLst>
                                          <p:attrName>style.visibility</p:attrName>
                                        </p:attrNameLst>
                                      </p:cBhvr>
                                      <p:to>
                                        <p:strVal val="visible"/>
                                      </p:to>
                                    </p:set>
                                    <p:animEffect transition="in" filter="wipe(left)">
                                      <p:cBhvr>
                                        <p:cTn id="156" dur="500"/>
                                        <p:tgtEl>
                                          <p:spTgt spid="125987"/>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25988"/>
                                        </p:tgtEl>
                                        <p:attrNameLst>
                                          <p:attrName>style.visibility</p:attrName>
                                        </p:attrNameLst>
                                      </p:cBhvr>
                                      <p:to>
                                        <p:strVal val="visible"/>
                                      </p:to>
                                    </p:set>
                                    <p:animEffect transition="in" filter="wipe(left)">
                                      <p:cBhvr>
                                        <p:cTn id="161" dur="500"/>
                                        <p:tgtEl>
                                          <p:spTgt spid="125988"/>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nodeType="clickEffect">
                                  <p:stCondLst>
                                    <p:cond delay="0"/>
                                  </p:stCondLst>
                                  <p:childTnLst>
                                    <p:set>
                                      <p:cBhvr>
                                        <p:cTn id="165" dur="1" fill="hold">
                                          <p:stCondLst>
                                            <p:cond delay="0"/>
                                          </p:stCondLst>
                                        </p:cTn>
                                        <p:tgtEl>
                                          <p:spTgt spid="125989"/>
                                        </p:tgtEl>
                                        <p:attrNameLst>
                                          <p:attrName>style.visibility</p:attrName>
                                        </p:attrNameLst>
                                      </p:cBhvr>
                                      <p:to>
                                        <p:strVal val="visible"/>
                                      </p:to>
                                    </p:set>
                                    <p:animEffect transition="in" filter="wipe(left)">
                                      <p:cBhvr>
                                        <p:cTn id="166" dur="500"/>
                                        <p:tgtEl>
                                          <p:spTgt spid="125989"/>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ntr" presetSubtype="0" fill="hold" nodeType="clickEffect">
                                  <p:stCondLst>
                                    <p:cond delay="0"/>
                                  </p:stCondLst>
                                  <p:childTnLst>
                                    <p:set>
                                      <p:cBhvr>
                                        <p:cTn id="17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autoUpdateAnimBg="0"/>
      <p:bldP spid="125955" grpId="0" autoUpdateAnimBg="0"/>
      <p:bldP spid="125956" grpId="0" animBg="1"/>
      <p:bldP spid="125957" grpId="0" animBg="1"/>
      <p:bldP spid="125966" grpId="0" autoUpdateAnimBg="0"/>
      <p:bldP spid="125969" grpId="0" autoUpdateAnimBg="0"/>
      <p:bldP spid="125970" grpId="0" autoUpdateAnimBg="0"/>
      <p:bldP spid="125974" grpId="0" animBg="1"/>
      <p:bldP spid="125983" grpId="0" autoUpdateAnimBg="0"/>
      <p:bldP spid="125984" grpId="0" animBg="1"/>
      <p:bldP spid="12598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D70AF8A1-8193-4C38-9FD5-CA97AF450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25" y="115888"/>
            <a:ext cx="2449513" cy="239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5" name="Rectangle 5">
            <a:extLst>
              <a:ext uri="{FF2B5EF4-FFF2-40B4-BE49-F238E27FC236}">
                <a16:creationId xmlns:a16="http://schemas.microsoft.com/office/drawing/2014/main" id="{3FD7CAC0-3D8F-4E12-86CB-71648FFCD7B1}"/>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16" name="矩形 5">
            <a:extLst>
              <a:ext uri="{FF2B5EF4-FFF2-40B4-BE49-F238E27FC236}">
                <a16:creationId xmlns:a16="http://schemas.microsoft.com/office/drawing/2014/main" id="{2CEA3292-0BB5-42CC-B4AF-FFCD22FF75FE}"/>
              </a:ext>
            </a:extLst>
          </p:cNvPr>
          <p:cNvSpPr>
            <a:spLocks noChangeArrowheads="1"/>
          </p:cNvSpPr>
          <p:nvPr/>
        </p:nvSpPr>
        <p:spPr bwMode="auto">
          <a:xfrm>
            <a:off x="179388" y="115888"/>
            <a:ext cx="640873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a:t>
            </a:r>
            <a:r>
              <a:rPr lang="en-US" altLang="zh-CN" sz="2400" b="1">
                <a:solidFill>
                  <a:schemeClr val="bg1"/>
                </a:solidFill>
              </a:rPr>
              <a:t> 10.13(p.466)</a:t>
            </a:r>
            <a:endParaRPr lang="zh-CN" altLang="zh-CN" sz="2400" b="1">
              <a:solidFill>
                <a:schemeClr val="bg1"/>
              </a:solidFill>
            </a:endParaRPr>
          </a:p>
          <a:p>
            <a:pPr eaLnBrk="1" hangingPunct="1"/>
            <a:r>
              <a:rPr lang="zh-CN" altLang="zh-CN" sz="2400" b="1">
                <a:solidFill>
                  <a:schemeClr val="bg1"/>
                </a:solidFill>
              </a:rPr>
              <a:t>横截面为矩形的密绕螺绕环，总匝数为</a:t>
            </a:r>
            <a:r>
              <a:rPr lang="en-US" altLang="zh-CN" sz="2400" b="1">
                <a:solidFill>
                  <a:schemeClr val="bg1"/>
                </a:solidFill>
              </a:rPr>
              <a:t>N</a:t>
            </a:r>
            <a:r>
              <a:rPr lang="zh-CN" altLang="zh-CN" sz="2400" b="1">
                <a:solidFill>
                  <a:schemeClr val="bg1"/>
                </a:solidFill>
              </a:rPr>
              <a:t>，内外半径分别为</a:t>
            </a:r>
            <a:r>
              <a:rPr lang="en-US" altLang="zh-CN" sz="2400" b="1">
                <a:solidFill>
                  <a:schemeClr val="bg1"/>
                </a:solidFill>
              </a:rPr>
              <a:t>R</a:t>
            </a:r>
            <a:r>
              <a:rPr lang="en-US" altLang="zh-CN" sz="2400" b="1" baseline="-25000">
                <a:solidFill>
                  <a:schemeClr val="bg1"/>
                </a:solidFill>
              </a:rPr>
              <a:t>1</a:t>
            </a:r>
            <a:r>
              <a:rPr lang="zh-CN" altLang="zh-CN" sz="2400" b="1">
                <a:solidFill>
                  <a:schemeClr val="bg1"/>
                </a:solidFill>
              </a:rPr>
              <a:t>和</a:t>
            </a:r>
            <a:r>
              <a:rPr lang="en-US" altLang="zh-CN" sz="2400" b="1">
                <a:solidFill>
                  <a:schemeClr val="bg1"/>
                </a:solidFill>
              </a:rPr>
              <a:t>R</a:t>
            </a:r>
            <a:r>
              <a:rPr lang="en-US" altLang="zh-CN" sz="2400" b="1" baseline="-25000">
                <a:solidFill>
                  <a:schemeClr val="bg1"/>
                </a:solidFill>
              </a:rPr>
              <a:t>2</a:t>
            </a:r>
            <a:r>
              <a:rPr lang="zh-CN" altLang="zh-CN" sz="2400" b="1">
                <a:solidFill>
                  <a:schemeClr val="bg1"/>
                </a:solidFill>
              </a:rPr>
              <a:t>。</a:t>
            </a:r>
            <a:endParaRPr lang="en-US" altLang="zh-CN" sz="2400" b="1">
              <a:solidFill>
                <a:schemeClr val="bg1"/>
              </a:solidFill>
            </a:endParaRPr>
          </a:p>
          <a:p>
            <a:pPr eaLnBrk="1" hangingPunct="1"/>
            <a:r>
              <a:rPr lang="zh-CN" altLang="zh-CN" sz="2400" b="1">
                <a:solidFill>
                  <a:schemeClr val="bg1"/>
                </a:solidFill>
                <a:latin typeface="Times New Roman" panose="02020603050405020304" pitchFamily="18" charset="0"/>
                <a:cs typeface="Times New Roman" panose="02020603050405020304" pitchFamily="18" charset="0"/>
              </a:rPr>
              <a:t>求：螺绕环的自感</a:t>
            </a:r>
            <a:endParaRPr lang="zh-CN" altLang="zh-CN" sz="3200" b="1">
              <a:solidFill>
                <a:schemeClr val="bg1"/>
              </a:solidFill>
            </a:endParaRPr>
          </a:p>
          <a:p>
            <a:pPr eaLnBrk="1" hangingPunct="1"/>
            <a:endParaRPr lang="zh-CN" altLang="zh-CN" sz="2400" b="1">
              <a:solidFill>
                <a:schemeClr val="bg1"/>
              </a:solidFill>
            </a:endParaRPr>
          </a:p>
        </p:txBody>
      </p:sp>
      <p:sp>
        <p:nvSpPr>
          <p:cNvPr id="7" name="矩形 6">
            <a:extLst>
              <a:ext uri="{FF2B5EF4-FFF2-40B4-BE49-F238E27FC236}">
                <a16:creationId xmlns:a16="http://schemas.microsoft.com/office/drawing/2014/main" id="{E86EC5EE-490C-4046-886D-49A58B7372B5}"/>
              </a:ext>
            </a:extLst>
          </p:cNvPr>
          <p:cNvSpPr>
            <a:spLocks noChangeArrowheads="1"/>
          </p:cNvSpPr>
          <p:nvPr/>
        </p:nvSpPr>
        <p:spPr bwMode="auto">
          <a:xfrm>
            <a:off x="214313" y="1755775"/>
            <a:ext cx="5211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解：环内离环心</a:t>
            </a:r>
            <a:r>
              <a:rPr lang="en-US" altLang="zh-CN" sz="2400" b="1">
                <a:solidFill>
                  <a:schemeClr val="bg1"/>
                </a:solidFill>
              </a:rPr>
              <a:t>r</a:t>
            </a:r>
            <a:r>
              <a:rPr lang="zh-CN" altLang="zh-CN" sz="2400" b="1">
                <a:solidFill>
                  <a:schemeClr val="bg1"/>
                </a:solidFill>
              </a:rPr>
              <a:t>处的磁感应强度为：</a:t>
            </a:r>
          </a:p>
        </p:txBody>
      </p:sp>
      <p:sp>
        <p:nvSpPr>
          <p:cNvPr id="38918" name="Rectangle 8">
            <a:extLst>
              <a:ext uri="{FF2B5EF4-FFF2-40B4-BE49-F238E27FC236}">
                <a16:creationId xmlns:a16="http://schemas.microsoft.com/office/drawing/2014/main" id="{C82A073B-AA19-4D12-92BA-727DF089445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 name="对象 8">
            <a:extLst>
              <a:ext uri="{FF2B5EF4-FFF2-40B4-BE49-F238E27FC236}">
                <a16:creationId xmlns:a16="http://schemas.microsoft.com/office/drawing/2014/main" id="{804AA909-30E4-44A8-B86D-1E59E84B1920}"/>
              </a:ext>
            </a:extLst>
          </p:cNvPr>
          <p:cNvGraphicFramePr>
            <a:graphicFrameLocks noChangeAspect="1"/>
          </p:cNvGraphicFramePr>
          <p:nvPr/>
        </p:nvGraphicFramePr>
        <p:xfrm>
          <a:off x="2195513" y="2349500"/>
          <a:ext cx="1189037" cy="731838"/>
        </p:xfrm>
        <a:graphic>
          <a:graphicData uri="http://schemas.openxmlformats.org/presentationml/2006/ole">
            <mc:AlternateContent xmlns:mc="http://schemas.openxmlformats.org/markup-compatibility/2006">
              <mc:Choice xmlns:v="urn:schemas-microsoft-com:vml" Requires="v">
                <p:oleObj spid="_x0000_s38929" name="Equation" r:id="rId4" imgW="647419" imgH="393529" progId="Equation.DSMT4">
                  <p:embed/>
                </p:oleObj>
              </mc:Choice>
              <mc:Fallback>
                <p:oleObj name="Equation" r:id="rId4" imgW="647419" imgH="393529" progId="Equation.DSMT4">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2349500"/>
                        <a:ext cx="1189037"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a:extLst>
              <a:ext uri="{FF2B5EF4-FFF2-40B4-BE49-F238E27FC236}">
                <a16:creationId xmlns:a16="http://schemas.microsoft.com/office/drawing/2014/main" id="{30F3C7EB-5A73-40D8-AFE0-509A5BDC7299}"/>
              </a:ext>
            </a:extLst>
          </p:cNvPr>
          <p:cNvSpPr>
            <a:spLocks noChangeArrowheads="1"/>
          </p:cNvSpPr>
          <p:nvPr/>
        </p:nvSpPr>
        <p:spPr bwMode="auto">
          <a:xfrm>
            <a:off x="646113" y="3213100"/>
            <a:ext cx="7308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穿过螺绕环横截面上面元</a:t>
            </a:r>
            <a:r>
              <a:rPr lang="en-US" altLang="zh-CN" sz="2400" b="1">
                <a:solidFill>
                  <a:schemeClr val="bg1"/>
                </a:solidFill>
              </a:rPr>
              <a:t>dS</a:t>
            </a:r>
            <a:r>
              <a:rPr lang="zh-CN" altLang="zh-CN" sz="2400" b="1">
                <a:solidFill>
                  <a:schemeClr val="bg1"/>
                </a:solidFill>
              </a:rPr>
              <a:t>＝</a:t>
            </a:r>
            <a:r>
              <a:rPr lang="en-US" altLang="zh-CN" sz="2400" b="1">
                <a:solidFill>
                  <a:schemeClr val="bg1"/>
                </a:solidFill>
              </a:rPr>
              <a:t>hdr</a:t>
            </a:r>
            <a:r>
              <a:rPr lang="zh-CN" altLang="zh-CN" sz="2400" b="1">
                <a:solidFill>
                  <a:schemeClr val="bg1"/>
                </a:solidFill>
              </a:rPr>
              <a:t>的磁通量为</a:t>
            </a:r>
          </a:p>
        </p:txBody>
      </p:sp>
      <p:sp>
        <p:nvSpPr>
          <p:cNvPr id="38921" name="Rectangle 10">
            <a:extLst>
              <a:ext uri="{FF2B5EF4-FFF2-40B4-BE49-F238E27FC236}">
                <a16:creationId xmlns:a16="http://schemas.microsoft.com/office/drawing/2014/main" id="{F3115E7F-FE97-4421-A8FC-08F1910BCE6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 name="对象 11">
            <a:extLst>
              <a:ext uri="{FF2B5EF4-FFF2-40B4-BE49-F238E27FC236}">
                <a16:creationId xmlns:a16="http://schemas.microsoft.com/office/drawing/2014/main" id="{B707A81D-EFC7-42C0-A905-2A733128B93A}"/>
              </a:ext>
            </a:extLst>
          </p:cNvPr>
          <p:cNvGraphicFramePr>
            <a:graphicFrameLocks noChangeAspect="1"/>
          </p:cNvGraphicFramePr>
          <p:nvPr/>
        </p:nvGraphicFramePr>
        <p:xfrm>
          <a:off x="1911350" y="3762375"/>
          <a:ext cx="4786313" cy="819150"/>
        </p:xfrm>
        <a:graphic>
          <a:graphicData uri="http://schemas.openxmlformats.org/presentationml/2006/ole">
            <mc:AlternateContent xmlns:mc="http://schemas.openxmlformats.org/markup-compatibility/2006">
              <mc:Choice xmlns:v="urn:schemas-microsoft-com:vml" Requires="v">
                <p:oleObj spid="_x0000_s38930" name="Equation" r:id="rId6" imgW="2324100" imgH="393700" progId="Equation.DSMT4">
                  <p:embed/>
                </p:oleObj>
              </mc:Choice>
              <mc:Fallback>
                <p:oleObj name="Equation" r:id="rId6" imgW="2324100" imgH="393700" progId="Equation.DSMT4">
                  <p:embed/>
                  <p:pic>
                    <p:nvPicPr>
                      <p:cNvPr id="0" name="对象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1350" y="3762375"/>
                        <a:ext cx="4786313"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a:extLst>
              <a:ext uri="{FF2B5EF4-FFF2-40B4-BE49-F238E27FC236}">
                <a16:creationId xmlns:a16="http://schemas.microsoft.com/office/drawing/2014/main" id="{F7B5E825-930D-4371-BAF1-7B093ACEACF2}"/>
              </a:ext>
            </a:extLst>
          </p:cNvPr>
          <p:cNvSpPr>
            <a:spLocks noChangeArrowheads="1"/>
          </p:cNvSpPr>
          <p:nvPr/>
        </p:nvSpPr>
        <p:spPr bwMode="auto">
          <a:xfrm>
            <a:off x="563563" y="4581525"/>
            <a:ext cx="4186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螺绕环横截面上的磁通量为：</a:t>
            </a:r>
          </a:p>
        </p:txBody>
      </p:sp>
      <p:sp>
        <p:nvSpPr>
          <p:cNvPr id="38924" name="Rectangle 12">
            <a:extLst>
              <a:ext uri="{FF2B5EF4-FFF2-40B4-BE49-F238E27FC236}">
                <a16:creationId xmlns:a16="http://schemas.microsoft.com/office/drawing/2014/main" id="{C4D6C4A1-89A9-4DD2-9AF1-9C6A357EDDB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 name="对象 14">
            <a:extLst>
              <a:ext uri="{FF2B5EF4-FFF2-40B4-BE49-F238E27FC236}">
                <a16:creationId xmlns:a16="http://schemas.microsoft.com/office/drawing/2014/main" id="{B8145C8B-48E2-45C5-B668-E677175010F1}"/>
              </a:ext>
            </a:extLst>
          </p:cNvPr>
          <p:cNvGraphicFramePr>
            <a:graphicFrameLocks noChangeAspect="1"/>
          </p:cNvGraphicFramePr>
          <p:nvPr/>
        </p:nvGraphicFramePr>
        <p:xfrm>
          <a:off x="4587875" y="4652963"/>
          <a:ext cx="4325938" cy="933450"/>
        </p:xfrm>
        <a:graphic>
          <a:graphicData uri="http://schemas.openxmlformats.org/presentationml/2006/ole">
            <mc:AlternateContent xmlns:mc="http://schemas.openxmlformats.org/markup-compatibility/2006">
              <mc:Choice xmlns:v="urn:schemas-microsoft-com:vml" Requires="v">
                <p:oleObj spid="_x0000_s38931" name="Equation" r:id="rId8" imgW="2006600" imgH="431800" progId="Equation.DSMT4">
                  <p:embed/>
                </p:oleObj>
              </mc:Choice>
              <mc:Fallback>
                <p:oleObj name="Equation" r:id="rId8" imgW="2006600" imgH="431800" progId="Equation.DSMT4">
                  <p:embed/>
                  <p:pic>
                    <p:nvPicPr>
                      <p:cNvPr id="0" name="对象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7875" y="4652963"/>
                        <a:ext cx="432593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矩形 15">
            <a:extLst>
              <a:ext uri="{FF2B5EF4-FFF2-40B4-BE49-F238E27FC236}">
                <a16:creationId xmlns:a16="http://schemas.microsoft.com/office/drawing/2014/main" id="{2B6A2B44-7B6D-4288-99A7-59AB73458209}"/>
              </a:ext>
            </a:extLst>
          </p:cNvPr>
          <p:cNvSpPr>
            <a:spLocks noChangeArrowheads="1"/>
          </p:cNvSpPr>
          <p:nvPr/>
        </p:nvSpPr>
        <p:spPr bwMode="auto">
          <a:xfrm>
            <a:off x="563563" y="5661025"/>
            <a:ext cx="264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根据自感的定义：</a:t>
            </a:r>
          </a:p>
        </p:txBody>
      </p:sp>
      <p:sp>
        <p:nvSpPr>
          <p:cNvPr id="38927" name="Rectangle 14">
            <a:extLst>
              <a:ext uri="{FF2B5EF4-FFF2-40B4-BE49-F238E27FC236}">
                <a16:creationId xmlns:a16="http://schemas.microsoft.com/office/drawing/2014/main" id="{B738B915-1507-4F61-AE0C-97E3431FDC3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8" name="对象 17">
            <a:extLst>
              <a:ext uri="{FF2B5EF4-FFF2-40B4-BE49-F238E27FC236}">
                <a16:creationId xmlns:a16="http://schemas.microsoft.com/office/drawing/2014/main" id="{096A7DA1-2E01-441C-8439-19498D9F6AC4}"/>
              </a:ext>
            </a:extLst>
          </p:cNvPr>
          <p:cNvGraphicFramePr>
            <a:graphicFrameLocks noChangeAspect="1"/>
          </p:cNvGraphicFramePr>
          <p:nvPr/>
        </p:nvGraphicFramePr>
        <p:xfrm>
          <a:off x="3170238" y="5589588"/>
          <a:ext cx="2967037" cy="923925"/>
        </p:xfrm>
        <a:graphic>
          <a:graphicData uri="http://schemas.openxmlformats.org/presentationml/2006/ole">
            <mc:AlternateContent xmlns:mc="http://schemas.openxmlformats.org/markup-compatibility/2006">
              <mc:Choice xmlns:v="urn:schemas-microsoft-com:vml" Requires="v">
                <p:oleObj spid="_x0000_s38932" name="Equation" r:id="rId10" imgW="1473200" imgH="457200" progId="Equation.DSMT4">
                  <p:embed/>
                </p:oleObj>
              </mc:Choice>
              <mc:Fallback>
                <p:oleObj name="Equation" r:id="rId10" imgW="1473200" imgH="457200" progId="Equation.DSMT4">
                  <p:embed/>
                  <p:pic>
                    <p:nvPicPr>
                      <p:cNvPr id="0" name="对象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70238" y="5589588"/>
                        <a:ext cx="29670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571E4BE2-1E1F-4860-AD9C-25106AD73D2F}"/>
              </a:ext>
            </a:extLst>
          </p:cNvPr>
          <p:cNvSpPr>
            <a:spLocks noChangeArrowheads="1"/>
          </p:cNvSpPr>
          <p:nvPr/>
        </p:nvSpPr>
        <p:spPr bwMode="auto">
          <a:xfrm>
            <a:off x="247650" y="3048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例</a:t>
            </a:r>
            <a:endParaRPr kumimoji="1" lang="zh-CN" altLang="en-US" sz="2400" b="1">
              <a:solidFill>
                <a:srgbClr val="FFFF00"/>
              </a:solidFill>
              <a:latin typeface="Times New Roman" panose="02020603050405020304" pitchFamily="18" charset="0"/>
            </a:endParaRPr>
          </a:p>
        </p:txBody>
      </p:sp>
      <p:sp>
        <p:nvSpPr>
          <p:cNvPr id="126979" name="Rectangle 3">
            <a:extLst>
              <a:ext uri="{FF2B5EF4-FFF2-40B4-BE49-F238E27FC236}">
                <a16:creationId xmlns:a16="http://schemas.microsoft.com/office/drawing/2014/main" id="{73FC1ACE-4CE5-47E9-95D0-0C5B07C5E7B8}"/>
              </a:ext>
            </a:extLst>
          </p:cNvPr>
          <p:cNvSpPr>
            <a:spLocks noChangeArrowheads="1"/>
          </p:cNvSpPr>
          <p:nvPr/>
        </p:nvSpPr>
        <p:spPr bwMode="auto">
          <a:xfrm>
            <a:off x="704850" y="254000"/>
            <a:ext cx="62960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sym typeface="Symbol" panose="05050102010706020507" pitchFamily="18" charset="2"/>
              </a:rPr>
              <a:t>同轴电缆由半径分别为</a:t>
            </a:r>
            <a:r>
              <a:rPr kumimoji="1" lang="zh-CN" altLang="en-US" sz="2400" b="1">
                <a:solidFill>
                  <a:srgbClr val="66FFFF"/>
                </a:solidFill>
                <a:latin typeface="Times New Roman" panose="02020603050405020304" pitchFamily="18" charset="0"/>
                <a:sym typeface="Symbol" panose="05050102010706020507" pitchFamily="18" charset="2"/>
              </a:rPr>
              <a:t> </a:t>
            </a:r>
            <a:r>
              <a:rPr kumimoji="1" lang="en-US" altLang="zh-CN" sz="2400" b="1" i="1">
                <a:solidFill>
                  <a:srgbClr val="66FFFF"/>
                </a:solidFill>
                <a:latin typeface="Times New Roman" panose="02020603050405020304" pitchFamily="18" charset="0"/>
                <a:sym typeface="Symbol" panose="05050102010706020507" pitchFamily="18" charset="2"/>
              </a:rPr>
              <a:t>R</a:t>
            </a:r>
            <a:r>
              <a:rPr kumimoji="1" lang="en-US" altLang="zh-CN" sz="2400" b="1" i="1" baseline="-25000">
                <a:solidFill>
                  <a:srgbClr val="66FFFF"/>
                </a:solidFill>
                <a:latin typeface="Times New Roman" panose="02020603050405020304" pitchFamily="18" charset="0"/>
                <a:sym typeface="Symbol" panose="05050102010706020507" pitchFamily="18" charset="2"/>
              </a:rPr>
              <a:t>1</a:t>
            </a:r>
            <a:r>
              <a:rPr kumimoji="1" lang="en-US" altLang="zh-CN" sz="2400" b="1" i="1" baseline="-25000">
                <a:solidFill>
                  <a:schemeClr val="bg1"/>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和</a:t>
            </a:r>
            <a:r>
              <a:rPr kumimoji="1" lang="en-US" altLang="zh-CN" sz="2400" b="1" i="1">
                <a:solidFill>
                  <a:srgbClr val="66FFFF"/>
                </a:solidFill>
                <a:latin typeface="Times New Roman" panose="02020603050405020304" pitchFamily="18" charset="0"/>
                <a:sym typeface="Symbol" panose="05050102010706020507" pitchFamily="18" charset="2"/>
              </a:rPr>
              <a:t>R</a:t>
            </a:r>
            <a:r>
              <a:rPr kumimoji="1" lang="en-US" altLang="zh-CN" sz="2400" b="1" i="1" baseline="-25000">
                <a:solidFill>
                  <a:srgbClr val="66FFFF"/>
                </a:solidFill>
                <a:latin typeface="Times New Roman" panose="02020603050405020304" pitchFamily="18" charset="0"/>
                <a:sym typeface="Symbol" panose="05050102010706020507" pitchFamily="18" charset="2"/>
              </a:rPr>
              <a:t>2 </a:t>
            </a:r>
            <a:r>
              <a:rPr kumimoji="1" lang="zh-CN" altLang="en-US" sz="2400" b="1">
                <a:solidFill>
                  <a:schemeClr val="bg1"/>
                </a:solidFill>
                <a:latin typeface="Times New Roman" panose="02020603050405020304" pitchFamily="18" charset="0"/>
                <a:sym typeface="Symbol" panose="05050102010706020507" pitchFamily="18" charset="2"/>
              </a:rPr>
              <a:t>的两个无限长同轴导体和柱面组成</a:t>
            </a:r>
          </a:p>
        </p:txBody>
      </p:sp>
      <p:sp>
        <p:nvSpPr>
          <p:cNvPr id="126980" name="Rectangle 4">
            <a:extLst>
              <a:ext uri="{FF2B5EF4-FFF2-40B4-BE49-F238E27FC236}">
                <a16:creationId xmlns:a16="http://schemas.microsoft.com/office/drawing/2014/main" id="{8A3F65A2-43C2-4728-92F0-FA7A97D48250}"/>
              </a:ext>
            </a:extLst>
          </p:cNvPr>
          <p:cNvSpPr>
            <a:spLocks noChangeArrowheads="1"/>
          </p:cNvSpPr>
          <p:nvPr/>
        </p:nvSpPr>
        <p:spPr bwMode="auto">
          <a:xfrm>
            <a:off x="247650" y="1328738"/>
            <a:ext cx="545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求 </a:t>
            </a:r>
            <a:r>
              <a:rPr kumimoji="1" lang="zh-CN" altLang="en-US" sz="2400" b="1">
                <a:solidFill>
                  <a:schemeClr val="hlink"/>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无限长同轴电缆单位长度上的自感</a:t>
            </a:r>
          </a:p>
        </p:txBody>
      </p:sp>
      <p:graphicFrame>
        <p:nvGraphicFramePr>
          <p:cNvPr id="126981" name="Object 5">
            <a:extLst>
              <a:ext uri="{FF2B5EF4-FFF2-40B4-BE49-F238E27FC236}">
                <a16:creationId xmlns:a16="http://schemas.microsoft.com/office/drawing/2014/main" id="{C201FE94-6F40-43EC-857B-C701B998C43E}"/>
              </a:ext>
            </a:extLst>
          </p:cNvPr>
          <p:cNvGraphicFramePr>
            <a:graphicFrameLocks/>
          </p:cNvGraphicFramePr>
          <p:nvPr/>
        </p:nvGraphicFramePr>
        <p:xfrm>
          <a:off x="6751638" y="1155700"/>
          <a:ext cx="201612" cy="292100"/>
        </p:xfrm>
        <a:graphic>
          <a:graphicData uri="http://schemas.openxmlformats.org/presentationml/2006/ole">
            <mc:AlternateContent xmlns:mc="http://schemas.openxmlformats.org/markup-compatibility/2006">
              <mc:Choice xmlns:v="urn:schemas-microsoft-com:vml" Requires="v">
                <p:oleObj spid="_x0000_s39975" name="公式" r:id="rId3" imgW="95357" imgH="200070" progId="Equation.3">
                  <p:embed/>
                </p:oleObj>
              </mc:Choice>
              <mc:Fallback>
                <p:oleObj name="公式" r:id="rId3" imgW="95357" imgH="20007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638" y="1155700"/>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2" name="Line 6">
            <a:extLst>
              <a:ext uri="{FF2B5EF4-FFF2-40B4-BE49-F238E27FC236}">
                <a16:creationId xmlns:a16="http://schemas.microsoft.com/office/drawing/2014/main" id="{5DD94E9E-6485-49CD-8A76-BA99E1B149DB}"/>
              </a:ext>
            </a:extLst>
          </p:cNvPr>
          <p:cNvSpPr>
            <a:spLocks noChangeShapeType="1"/>
          </p:cNvSpPr>
          <p:nvPr/>
        </p:nvSpPr>
        <p:spPr bwMode="auto">
          <a:xfrm>
            <a:off x="5757863" y="2749550"/>
            <a:ext cx="0" cy="762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6983" name="Object 7">
            <a:extLst>
              <a:ext uri="{FF2B5EF4-FFF2-40B4-BE49-F238E27FC236}">
                <a16:creationId xmlns:a16="http://schemas.microsoft.com/office/drawing/2014/main" id="{7828A09C-C163-4350-8088-A1C55A1D311F}"/>
              </a:ext>
            </a:extLst>
          </p:cNvPr>
          <p:cNvGraphicFramePr>
            <a:graphicFrameLocks/>
          </p:cNvGraphicFramePr>
          <p:nvPr/>
        </p:nvGraphicFramePr>
        <p:xfrm>
          <a:off x="5580063" y="2355850"/>
          <a:ext cx="201612" cy="292100"/>
        </p:xfrm>
        <a:graphic>
          <a:graphicData uri="http://schemas.openxmlformats.org/presentationml/2006/ole">
            <mc:AlternateContent xmlns:mc="http://schemas.openxmlformats.org/markup-compatibility/2006">
              <mc:Choice xmlns:v="urn:schemas-microsoft-com:vml" Requires="v">
                <p:oleObj spid="_x0000_s39976" name="公式" r:id="rId5" imgW="95357" imgH="200070" progId="Equation.3">
                  <p:embed/>
                </p:oleObj>
              </mc:Choice>
              <mc:Fallback>
                <p:oleObj name="公式" r:id="rId5" imgW="95357" imgH="200070"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2355850"/>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4" name="Rectangle 8">
            <a:extLst>
              <a:ext uri="{FF2B5EF4-FFF2-40B4-BE49-F238E27FC236}">
                <a16:creationId xmlns:a16="http://schemas.microsoft.com/office/drawing/2014/main" id="{AF89C55B-8D0C-4F1A-B241-B1CD106AB00E}"/>
              </a:ext>
            </a:extLst>
          </p:cNvPr>
          <p:cNvSpPr>
            <a:spLocks noChangeArrowheads="1"/>
          </p:cNvSpPr>
          <p:nvPr/>
        </p:nvSpPr>
        <p:spPr bwMode="auto">
          <a:xfrm>
            <a:off x="247650" y="17843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解</a:t>
            </a:r>
          </a:p>
        </p:txBody>
      </p:sp>
      <p:sp>
        <p:nvSpPr>
          <p:cNvPr id="126985" name="Rectangle 9">
            <a:extLst>
              <a:ext uri="{FF2B5EF4-FFF2-40B4-BE49-F238E27FC236}">
                <a16:creationId xmlns:a16="http://schemas.microsoft.com/office/drawing/2014/main" id="{FA730C2F-E159-49A0-B3E6-0609F2037DB7}"/>
              </a:ext>
            </a:extLst>
          </p:cNvPr>
          <p:cNvSpPr>
            <a:spLocks noChangeArrowheads="1"/>
          </p:cNvSpPr>
          <p:nvPr/>
        </p:nvSpPr>
        <p:spPr bwMode="auto">
          <a:xfrm>
            <a:off x="762000" y="176530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sym typeface="Symbol" panose="05050102010706020507" pitchFamily="18" charset="2"/>
              </a:rPr>
              <a:t>由安培环路定理可知</a:t>
            </a:r>
            <a:endParaRPr kumimoji="1" lang="zh-CN" altLang="en-US" sz="2400" b="1">
              <a:solidFill>
                <a:schemeClr val="bg1"/>
              </a:solidFill>
              <a:latin typeface="Times New Roman" panose="02020603050405020304" pitchFamily="18" charset="0"/>
            </a:endParaRPr>
          </a:p>
        </p:txBody>
      </p:sp>
      <p:graphicFrame>
        <p:nvGraphicFramePr>
          <p:cNvPr id="126986" name="Object 10">
            <a:extLst>
              <a:ext uri="{FF2B5EF4-FFF2-40B4-BE49-F238E27FC236}">
                <a16:creationId xmlns:a16="http://schemas.microsoft.com/office/drawing/2014/main" id="{601436CC-07BE-4C98-BF72-0714CA82548A}"/>
              </a:ext>
            </a:extLst>
          </p:cNvPr>
          <p:cNvGraphicFramePr>
            <a:graphicFrameLocks/>
          </p:cNvGraphicFramePr>
          <p:nvPr/>
        </p:nvGraphicFramePr>
        <p:xfrm>
          <a:off x="822325" y="2366963"/>
          <a:ext cx="1558925" cy="420687"/>
        </p:xfrm>
        <a:graphic>
          <a:graphicData uri="http://schemas.openxmlformats.org/presentationml/2006/ole">
            <mc:AlternateContent xmlns:mc="http://schemas.openxmlformats.org/markup-compatibility/2006">
              <mc:Choice xmlns:v="urn:schemas-microsoft-com:vml" Requires="v">
                <p:oleObj spid="_x0000_s39977" name="公式" r:id="rId7" imgW="1457367" imgH="314280" progId="Equation.3">
                  <p:embed/>
                </p:oleObj>
              </mc:Choice>
              <mc:Fallback>
                <p:oleObj name="公式" r:id="rId7" imgW="1457367" imgH="314280"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325" y="2366963"/>
                        <a:ext cx="155892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7" name="Object 11">
            <a:extLst>
              <a:ext uri="{FF2B5EF4-FFF2-40B4-BE49-F238E27FC236}">
                <a16:creationId xmlns:a16="http://schemas.microsoft.com/office/drawing/2014/main" id="{18EF125D-3EBA-4C5B-95D4-F6B8D3F9D605}"/>
              </a:ext>
            </a:extLst>
          </p:cNvPr>
          <p:cNvGraphicFramePr>
            <a:graphicFrameLocks/>
          </p:cNvGraphicFramePr>
          <p:nvPr/>
        </p:nvGraphicFramePr>
        <p:xfrm>
          <a:off x="3154363" y="2181225"/>
          <a:ext cx="1511300" cy="827088"/>
        </p:xfrm>
        <a:graphic>
          <a:graphicData uri="http://schemas.openxmlformats.org/presentationml/2006/ole">
            <mc:AlternateContent xmlns:mc="http://schemas.openxmlformats.org/markup-compatibility/2006">
              <mc:Choice xmlns:v="urn:schemas-microsoft-com:vml" Requires="v">
                <p:oleObj spid="_x0000_s39978" name="公式" r:id="rId9" imgW="1419278" imgH="733320" progId="Equation.3">
                  <p:embed/>
                </p:oleObj>
              </mc:Choice>
              <mc:Fallback>
                <p:oleObj name="公式" r:id="rId9" imgW="1419278" imgH="733320"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4363" y="2181225"/>
                        <a:ext cx="15113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8" name="Object 12">
            <a:extLst>
              <a:ext uri="{FF2B5EF4-FFF2-40B4-BE49-F238E27FC236}">
                <a16:creationId xmlns:a16="http://schemas.microsoft.com/office/drawing/2014/main" id="{AFADFC0E-ECC2-4D04-9786-541DD160DFBB}"/>
              </a:ext>
            </a:extLst>
          </p:cNvPr>
          <p:cNvGraphicFramePr>
            <a:graphicFrameLocks/>
          </p:cNvGraphicFramePr>
          <p:nvPr/>
        </p:nvGraphicFramePr>
        <p:xfrm>
          <a:off x="803275" y="3043238"/>
          <a:ext cx="1843088" cy="417512"/>
        </p:xfrm>
        <a:graphic>
          <a:graphicData uri="http://schemas.openxmlformats.org/presentationml/2006/ole">
            <mc:AlternateContent xmlns:mc="http://schemas.openxmlformats.org/markup-compatibility/2006">
              <mc:Choice xmlns:v="urn:schemas-microsoft-com:vml" Requires="v">
                <p:oleObj spid="_x0000_s39979" name="公式" r:id="rId11" imgW="1733443" imgH="314280" progId="Equation.3">
                  <p:embed/>
                </p:oleObj>
              </mc:Choice>
              <mc:Fallback>
                <p:oleObj name="公式" r:id="rId11" imgW="1733443" imgH="31428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275" y="3043238"/>
                        <a:ext cx="1843088"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9" name="Object 13">
            <a:extLst>
              <a:ext uri="{FF2B5EF4-FFF2-40B4-BE49-F238E27FC236}">
                <a16:creationId xmlns:a16="http://schemas.microsoft.com/office/drawing/2014/main" id="{78CAC5C2-8640-49D1-9E67-2C78D7596433}"/>
              </a:ext>
            </a:extLst>
          </p:cNvPr>
          <p:cNvGraphicFramePr>
            <a:graphicFrameLocks/>
          </p:cNvGraphicFramePr>
          <p:nvPr/>
        </p:nvGraphicFramePr>
        <p:xfrm>
          <a:off x="3167063" y="3105150"/>
          <a:ext cx="812800" cy="315913"/>
        </p:xfrm>
        <a:graphic>
          <a:graphicData uri="http://schemas.openxmlformats.org/presentationml/2006/ole">
            <mc:AlternateContent xmlns:mc="http://schemas.openxmlformats.org/markup-compatibility/2006">
              <mc:Choice xmlns:v="urn:schemas-microsoft-com:vml" Requires="v">
                <p:oleObj spid="_x0000_s39980" name="公式" r:id="rId13" imgW="704777" imgH="209520" progId="Equation.3">
                  <p:embed/>
                </p:oleObj>
              </mc:Choice>
              <mc:Fallback>
                <p:oleObj name="公式" r:id="rId13" imgW="704777" imgH="209520" progId="Equation.3">
                  <p:embed/>
                  <p:pic>
                    <p:nvPicPr>
                      <p:cNvPr id="0"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67063" y="3105150"/>
                        <a:ext cx="8128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6990" name="Group 14">
            <a:extLst>
              <a:ext uri="{FF2B5EF4-FFF2-40B4-BE49-F238E27FC236}">
                <a16:creationId xmlns:a16="http://schemas.microsoft.com/office/drawing/2014/main" id="{D43D58E8-8AD0-40E3-8E74-755D63EECC36}"/>
              </a:ext>
            </a:extLst>
          </p:cNvPr>
          <p:cNvGrpSpPr>
            <a:grpSpLocks/>
          </p:cNvGrpSpPr>
          <p:nvPr/>
        </p:nvGrpSpPr>
        <p:grpSpPr bwMode="auto">
          <a:xfrm>
            <a:off x="5910263" y="1606550"/>
            <a:ext cx="2286000" cy="4191000"/>
            <a:chOff x="4080" y="954"/>
            <a:chExt cx="1440" cy="2640"/>
          </a:xfrm>
        </p:grpSpPr>
        <p:sp>
          <p:nvSpPr>
            <p:cNvPr id="39970" name="Line 15">
              <a:extLst>
                <a:ext uri="{FF2B5EF4-FFF2-40B4-BE49-F238E27FC236}">
                  <a16:creationId xmlns:a16="http://schemas.microsoft.com/office/drawing/2014/main" id="{E5AC227F-F171-4F84-AD9E-2E90641B1BE0}"/>
                </a:ext>
              </a:extLst>
            </p:cNvPr>
            <p:cNvSpPr>
              <a:spLocks noChangeShapeType="1"/>
            </p:cNvSpPr>
            <p:nvPr/>
          </p:nvSpPr>
          <p:spPr bwMode="auto">
            <a:xfrm>
              <a:off x="4080" y="1150"/>
              <a:ext cx="0" cy="220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71" name="Line 16">
              <a:extLst>
                <a:ext uri="{FF2B5EF4-FFF2-40B4-BE49-F238E27FC236}">
                  <a16:creationId xmlns:a16="http://schemas.microsoft.com/office/drawing/2014/main" id="{4E7A5949-D5F3-4F6A-B343-CAF9903BAF11}"/>
                </a:ext>
              </a:extLst>
            </p:cNvPr>
            <p:cNvSpPr>
              <a:spLocks noChangeShapeType="1"/>
            </p:cNvSpPr>
            <p:nvPr/>
          </p:nvSpPr>
          <p:spPr bwMode="auto">
            <a:xfrm>
              <a:off x="5520" y="1150"/>
              <a:ext cx="0" cy="224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72" name="Oval 17">
              <a:extLst>
                <a:ext uri="{FF2B5EF4-FFF2-40B4-BE49-F238E27FC236}">
                  <a16:creationId xmlns:a16="http://schemas.microsoft.com/office/drawing/2014/main" id="{CAB4FE19-C9F4-4D71-912B-0521B4A39561}"/>
                </a:ext>
              </a:extLst>
            </p:cNvPr>
            <p:cNvSpPr>
              <a:spLocks noChangeArrowheads="1"/>
            </p:cNvSpPr>
            <p:nvPr/>
          </p:nvSpPr>
          <p:spPr bwMode="auto">
            <a:xfrm>
              <a:off x="4080" y="3203"/>
              <a:ext cx="1440" cy="3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73" name="Oval 18">
              <a:extLst>
                <a:ext uri="{FF2B5EF4-FFF2-40B4-BE49-F238E27FC236}">
                  <a16:creationId xmlns:a16="http://schemas.microsoft.com/office/drawing/2014/main" id="{AFF873A7-721E-46B4-A0B5-39B5B20FB909}"/>
                </a:ext>
              </a:extLst>
            </p:cNvPr>
            <p:cNvSpPr>
              <a:spLocks noChangeArrowheads="1"/>
            </p:cNvSpPr>
            <p:nvPr/>
          </p:nvSpPr>
          <p:spPr bwMode="auto">
            <a:xfrm>
              <a:off x="4080" y="954"/>
              <a:ext cx="1440" cy="3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74" name="Line 19">
              <a:extLst>
                <a:ext uri="{FF2B5EF4-FFF2-40B4-BE49-F238E27FC236}">
                  <a16:creationId xmlns:a16="http://schemas.microsoft.com/office/drawing/2014/main" id="{35914B35-121E-45DA-A922-0743320278D5}"/>
                </a:ext>
              </a:extLst>
            </p:cNvPr>
            <p:cNvSpPr>
              <a:spLocks noChangeShapeType="1"/>
            </p:cNvSpPr>
            <p:nvPr/>
          </p:nvSpPr>
          <p:spPr bwMode="auto">
            <a:xfrm>
              <a:off x="4800" y="1146"/>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26996" name="Object 20">
            <a:extLst>
              <a:ext uri="{FF2B5EF4-FFF2-40B4-BE49-F238E27FC236}">
                <a16:creationId xmlns:a16="http://schemas.microsoft.com/office/drawing/2014/main" id="{2081837A-AF59-4AA5-B872-BF2FBA015686}"/>
              </a:ext>
            </a:extLst>
          </p:cNvPr>
          <p:cNvGraphicFramePr>
            <a:graphicFrameLocks/>
          </p:cNvGraphicFramePr>
          <p:nvPr/>
        </p:nvGraphicFramePr>
        <p:xfrm>
          <a:off x="7691438" y="2343150"/>
          <a:ext cx="420687" cy="315913"/>
        </p:xfrm>
        <a:graphic>
          <a:graphicData uri="http://schemas.openxmlformats.org/presentationml/2006/ole">
            <mc:AlternateContent xmlns:mc="http://schemas.openxmlformats.org/markup-compatibility/2006">
              <mc:Choice xmlns:v="urn:schemas-microsoft-com:vml" Requires="v">
                <p:oleObj spid="_x0000_s39981" name="公式" r:id="rId15" imgW="314435" imgH="209520" progId="Equation.3">
                  <p:embed/>
                </p:oleObj>
              </mc:Choice>
              <mc:Fallback>
                <p:oleObj name="公式" r:id="rId15" imgW="314435" imgH="209520" progId="Equation.3">
                  <p:embed/>
                  <p:pic>
                    <p:nvPicPr>
                      <p:cNvPr id="0" name="Object 2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91438" y="2343150"/>
                        <a:ext cx="4206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7" name="Object 21">
            <a:extLst>
              <a:ext uri="{FF2B5EF4-FFF2-40B4-BE49-F238E27FC236}">
                <a16:creationId xmlns:a16="http://schemas.microsoft.com/office/drawing/2014/main" id="{D04AAA05-4D01-41B5-87DD-BE5D8C0E3D88}"/>
              </a:ext>
            </a:extLst>
          </p:cNvPr>
          <p:cNvGraphicFramePr>
            <a:graphicFrameLocks/>
          </p:cNvGraphicFramePr>
          <p:nvPr/>
        </p:nvGraphicFramePr>
        <p:xfrm>
          <a:off x="812800" y="3803650"/>
          <a:ext cx="1433513" cy="317500"/>
        </p:xfrm>
        <a:graphic>
          <a:graphicData uri="http://schemas.openxmlformats.org/presentationml/2006/ole">
            <mc:AlternateContent xmlns:mc="http://schemas.openxmlformats.org/markup-compatibility/2006">
              <mc:Choice xmlns:v="urn:schemas-microsoft-com:vml" Requires="v">
                <p:oleObj spid="_x0000_s39982" name="公式" r:id="rId17" imgW="1343101" imgH="209520" progId="Equation.3">
                  <p:embed/>
                </p:oleObj>
              </mc:Choice>
              <mc:Fallback>
                <p:oleObj name="公式" r:id="rId17" imgW="1343101" imgH="209520" progId="Equation.3">
                  <p:embed/>
                  <p:pic>
                    <p:nvPicPr>
                      <p:cNvPr id="0" name="Object 2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2800" y="3803650"/>
                        <a:ext cx="14335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8" name="Object 22">
            <a:extLst>
              <a:ext uri="{FF2B5EF4-FFF2-40B4-BE49-F238E27FC236}">
                <a16:creationId xmlns:a16="http://schemas.microsoft.com/office/drawing/2014/main" id="{028F04F1-C29D-43F8-978C-6460D048E8B6}"/>
              </a:ext>
            </a:extLst>
          </p:cNvPr>
          <p:cNvGraphicFramePr>
            <a:graphicFrameLocks/>
          </p:cNvGraphicFramePr>
          <p:nvPr/>
        </p:nvGraphicFramePr>
        <p:xfrm>
          <a:off x="2370138" y="3570288"/>
          <a:ext cx="1647825" cy="827087"/>
        </p:xfrm>
        <a:graphic>
          <a:graphicData uri="http://schemas.openxmlformats.org/presentationml/2006/ole">
            <mc:AlternateContent xmlns:mc="http://schemas.openxmlformats.org/markup-compatibility/2006">
              <mc:Choice xmlns:v="urn:schemas-microsoft-com:vml" Requires="v">
                <p:oleObj spid="_x0000_s39983" name="公式" r:id="rId19" imgW="1542999" imgH="733320" progId="Equation.3">
                  <p:embed/>
                </p:oleObj>
              </mc:Choice>
              <mc:Fallback>
                <p:oleObj name="公式" r:id="rId19" imgW="1542999" imgH="733320" progId="Equation.3">
                  <p:embed/>
                  <p:pic>
                    <p:nvPicPr>
                      <p:cNvPr id="0" name="Object 2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0138" y="3570288"/>
                        <a:ext cx="164782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9" name="Object 23">
            <a:extLst>
              <a:ext uri="{FF2B5EF4-FFF2-40B4-BE49-F238E27FC236}">
                <a16:creationId xmlns:a16="http://schemas.microsoft.com/office/drawing/2014/main" id="{6BCAC976-0321-46B9-8AD8-A1E929377547}"/>
              </a:ext>
            </a:extLst>
          </p:cNvPr>
          <p:cNvGraphicFramePr>
            <a:graphicFrameLocks/>
          </p:cNvGraphicFramePr>
          <p:nvPr/>
        </p:nvGraphicFramePr>
        <p:xfrm>
          <a:off x="974725" y="4473575"/>
          <a:ext cx="2373313" cy="827088"/>
        </p:xfrm>
        <a:graphic>
          <a:graphicData uri="http://schemas.openxmlformats.org/presentationml/2006/ole">
            <mc:AlternateContent xmlns:mc="http://schemas.openxmlformats.org/markup-compatibility/2006">
              <mc:Choice xmlns:v="urn:schemas-microsoft-com:vml" Requires="v">
                <p:oleObj spid="_x0000_s39984" name="公式" r:id="rId21" imgW="2266956" imgH="733320" progId="Equation.3">
                  <p:embed/>
                </p:oleObj>
              </mc:Choice>
              <mc:Fallback>
                <p:oleObj name="公式" r:id="rId21" imgW="2266956" imgH="733320" progId="Equation.3">
                  <p:embed/>
                  <p:pic>
                    <p:nvPicPr>
                      <p:cNvPr id="0" name="Object 2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725" y="4473575"/>
                        <a:ext cx="2373313"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00" name="Object 24">
            <a:extLst>
              <a:ext uri="{FF2B5EF4-FFF2-40B4-BE49-F238E27FC236}">
                <a16:creationId xmlns:a16="http://schemas.microsoft.com/office/drawing/2014/main" id="{D77269F8-9E8B-4406-A8F4-C2993703743D}"/>
              </a:ext>
            </a:extLst>
          </p:cNvPr>
          <p:cNvGraphicFramePr>
            <a:graphicFrameLocks/>
          </p:cNvGraphicFramePr>
          <p:nvPr/>
        </p:nvGraphicFramePr>
        <p:xfrm>
          <a:off x="3368675" y="4492625"/>
          <a:ext cx="2008188" cy="914400"/>
        </p:xfrm>
        <a:graphic>
          <a:graphicData uri="http://schemas.openxmlformats.org/presentationml/2006/ole">
            <mc:AlternateContent xmlns:mc="http://schemas.openxmlformats.org/markup-compatibility/2006">
              <mc:Choice xmlns:v="urn:schemas-microsoft-com:vml" Requires="v">
                <p:oleObj spid="_x0000_s39985" name="公式" r:id="rId23" imgW="1914432" imgH="809730" progId="Equation.3">
                  <p:embed/>
                </p:oleObj>
              </mc:Choice>
              <mc:Fallback>
                <p:oleObj name="公式" r:id="rId23" imgW="1914432" imgH="809730" progId="Equation.3">
                  <p:embed/>
                  <p:pic>
                    <p:nvPicPr>
                      <p:cNvPr id="0" name="Object 2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68675" y="4492625"/>
                        <a:ext cx="20081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01" name="Object 25">
            <a:extLst>
              <a:ext uri="{FF2B5EF4-FFF2-40B4-BE49-F238E27FC236}">
                <a16:creationId xmlns:a16="http://schemas.microsoft.com/office/drawing/2014/main" id="{B3142D0E-226A-4379-AC5E-28682D271143}"/>
              </a:ext>
            </a:extLst>
          </p:cNvPr>
          <p:cNvGraphicFramePr>
            <a:graphicFrameLocks/>
          </p:cNvGraphicFramePr>
          <p:nvPr/>
        </p:nvGraphicFramePr>
        <p:xfrm>
          <a:off x="971550" y="5610225"/>
          <a:ext cx="2720975" cy="914400"/>
        </p:xfrm>
        <a:graphic>
          <a:graphicData uri="http://schemas.openxmlformats.org/presentationml/2006/ole">
            <mc:AlternateContent xmlns:mc="http://schemas.openxmlformats.org/markup-compatibility/2006">
              <mc:Choice xmlns:v="urn:schemas-microsoft-com:vml" Requires="v">
                <p:oleObj spid="_x0000_s39986" name="公式" r:id="rId25" imgW="2609754" imgH="809730" progId="Equation.3">
                  <p:embed/>
                </p:oleObj>
              </mc:Choice>
              <mc:Fallback>
                <p:oleObj name="公式" r:id="rId25" imgW="2609754" imgH="809730" progId="Equation.3">
                  <p:embed/>
                  <p:pic>
                    <p:nvPicPr>
                      <p:cNvPr id="0" name="Object 2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50" y="5610225"/>
                        <a:ext cx="272097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02" name="Object 26">
            <a:extLst>
              <a:ext uri="{FF2B5EF4-FFF2-40B4-BE49-F238E27FC236}">
                <a16:creationId xmlns:a16="http://schemas.microsoft.com/office/drawing/2014/main" id="{1F4CB0E0-59A4-41F9-A847-55D936836CA3}"/>
              </a:ext>
            </a:extLst>
          </p:cNvPr>
          <p:cNvGraphicFramePr>
            <a:graphicFrameLocks/>
          </p:cNvGraphicFramePr>
          <p:nvPr/>
        </p:nvGraphicFramePr>
        <p:xfrm>
          <a:off x="7726363" y="4757738"/>
          <a:ext cx="190500" cy="215900"/>
        </p:xfrm>
        <a:graphic>
          <a:graphicData uri="http://schemas.openxmlformats.org/presentationml/2006/ole">
            <mc:AlternateContent xmlns:mc="http://schemas.openxmlformats.org/markup-compatibility/2006">
              <mc:Choice xmlns:v="urn:schemas-microsoft-com:vml" Requires="v">
                <p:oleObj spid="_x0000_s39987" name="公式" r:id="rId27" imgW="85632" imgH="123930" progId="Equation.3">
                  <p:embed/>
                </p:oleObj>
              </mc:Choice>
              <mc:Fallback>
                <p:oleObj name="公式" r:id="rId27" imgW="85632" imgH="123930" progId="Equation.3">
                  <p:embed/>
                  <p:pic>
                    <p:nvPicPr>
                      <p:cNvPr id="0" name="Object 2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26363" y="4757738"/>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03" name="AutoShape 27">
            <a:extLst>
              <a:ext uri="{FF2B5EF4-FFF2-40B4-BE49-F238E27FC236}">
                <a16:creationId xmlns:a16="http://schemas.microsoft.com/office/drawing/2014/main" id="{FF8F3A2B-0279-4889-8E2C-CA87FDDA816D}"/>
              </a:ext>
            </a:extLst>
          </p:cNvPr>
          <p:cNvSpPr>
            <a:spLocks noChangeArrowheads="1"/>
          </p:cNvSpPr>
          <p:nvPr/>
        </p:nvSpPr>
        <p:spPr bwMode="auto">
          <a:xfrm>
            <a:off x="6672263" y="1758950"/>
            <a:ext cx="762000" cy="3843338"/>
          </a:xfrm>
          <a:prstGeom prst="can">
            <a:avLst>
              <a:gd name="adj" fmla="val 36264"/>
            </a:avLst>
          </a:prstGeom>
          <a:gradFill rotWithShape="0">
            <a:gsLst>
              <a:gs pos="0">
                <a:srgbClr val="185E5E"/>
              </a:gs>
              <a:gs pos="50000">
                <a:srgbClr val="33CCCC"/>
              </a:gs>
              <a:gs pos="100000">
                <a:srgbClr val="185E5E"/>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7004" name="Line 28">
            <a:extLst>
              <a:ext uri="{FF2B5EF4-FFF2-40B4-BE49-F238E27FC236}">
                <a16:creationId xmlns:a16="http://schemas.microsoft.com/office/drawing/2014/main" id="{F5F01648-F8D7-48AF-981C-6475C13FFF5C}"/>
              </a:ext>
            </a:extLst>
          </p:cNvPr>
          <p:cNvSpPr>
            <a:spLocks noChangeShapeType="1"/>
          </p:cNvSpPr>
          <p:nvPr/>
        </p:nvSpPr>
        <p:spPr bwMode="auto">
          <a:xfrm>
            <a:off x="7053263" y="1377950"/>
            <a:ext cx="0" cy="4572000"/>
          </a:xfrm>
          <a:prstGeom prst="line">
            <a:avLst/>
          </a:prstGeom>
          <a:noFill/>
          <a:ln w="12700">
            <a:solidFill>
              <a:srgbClr val="FFFF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05" name="Oval 29">
            <a:extLst>
              <a:ext uri="{FF2B5EF4-FFF2-40B4-BE49-F238E27FC236}">
                <a16:creationId xmlns:a16="http://schemas.microsoft.com/office/drawing/2014/main" id="{9BDF21CF-02CC-44D4-884F-98A9725937F0}"/>
              </a:ext>
            </a:extLst>
          </p:cNvPr>
          <p:cNvSpPr>
            <a:spLocks noChangeArrowheads="1"/>
          </p:cNvSpPr>
          <p:nvPr/>
        </p:nvSpPr>
        <p:spPr bwMode="auto">
          <a:xfrm>
            <a:off x="5910263" y="1606550"/>
            <a:ext cx="2286000" cy="609600"/>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7006" name="Rectangle 30">
            <a:extLst>
              <a:ext uri="{FF2B5EF4-FFF2-40B4-BE49-F238E27FC236}">
                <a16:creationId xmlns:a16="http://schemas.microsoft.com/office/drawing/2014/main" id="{8671DB5F-8129-43F2-A799-F45EDF97F8C4}"/>
              </a:ext>
            </a:extLst>
          </p:cNvPr>
          <p:cNvSpPr>
            <a:spLocks noChangeArrowheads="1"/>
          </p:cNvSpPr>
          <p:nvPr/>
        </p:nvSpPr>
        <p:spPr bwMode="auto">
          <a:xfrm>
            <a:off x="7434263" y="2825750"/>
            <a:ext cx="762000" cy="1828800"/>
          </a:xfrm>
          <a:prstGeom prst="rect">
            <a:avLst/>
          </a:prstGeom>
          <a:solidFill>
            <a:srgbClr val="96969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7007" name="Rectangle 31" descr="宽下对角线">
            <a:extLst>
              <a:ext uri="{FF2B5EF4-FFF2-40B4-BE49-F238E27FC236}">
                <a16:creationId xmlns:a16="http://schemas.microsoft.com/office/drawing/2014/main" id="{7829E014-0ABB-44AB-8CDC-7867F7DC4B1C}"/>
              </a:ext>
            </a:extLst>
          </p:cNvPr>
          <p:cNvSpPr>
            <a:spLocks noChangeArrowheads="1"/>
          </p:cNvSpPr>
          <p:nvPr/>
        </p:nvSpPr>
        <p:spPr bwMode="auto">
          <a:xfrm>
            <a:off x="7815263" y="2825750"/>
            <a:ext cx="228600" cy="1828800"/>
          </a:xfrm>
          <a:prstGeom prst="rect">
            <a:avLst/>
          </a:prstGeom>
          <a:pattFill prst="wdDnDiag">
            <a:fgClr>
              <a:schemeClr val="accent2"/>
            </a:fgClr>
            <a:bgClr>
              <a:schemeClr val="bg1"/>
            </a:bgClr>
          </a:patt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7008" name="Line 32">
            <a:extLst>
              <a:ext uri="{FF2B5EF4-FFF2-40B4-BE49-F238E27FC236}">
                <a16:creationId xmlns:a16="http://schemas.microsoft.com/office/drawing/2014/main" id="{8826639C-979C-4940-B31D-A4E35EEC4B9B}"/>
              </a:ext>
            </a:extLst>
          </p:cNvPr>
          <p:cNvSpPr>
            <a:spLocks noChangeShapeType="1"/>
          </p:cNvSpPr>
          <p:nvPr/>
        </p:nvSpPr>
        <p:spPr bwMode="auto">
          <a:xfrm>
            <a:off x="7053263" y="5111750"/>
            <a:ext cx="1524000" cy="0"/>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7009" name="Object 33">
            <a:extLst>
              <a:ext uri="{FF2B5EF4-FFF2-40B4-BE49-F238E27FC236}">
                <a16:creationId xmlns:a16="http://schemas.microsoft.com/office/drawing/2014/main" id="{FBB10B47-5FEB-41E5-92A6-87CC9B809BBE}"/>
              </a:ext>
            </a:extLst>
          </p:cNvPr>
          <p:cNvGraphicFramePr>
            <a:graphicFrameLocks/>
          </p:cNvGraphicFramePr>
          <p:nvPr/>
        </p:nvGraphicFramePr>
        <p:xfrm>
          <a:off x="7137400" y="3376613"/>
          <a:ext cx="138113" cy="317500"/>
        </p:xfrm>
        <a:graphic>
          <a:graphicData uri="http://schemas.openxmlformats.org/presentationml/2006/ole">
            <mc:AlternateContent xmlns:mc="http://schemas.openxmlformats.org/markup-compatibility/2006">
              <mc:Choice xmlns:v="urn:schemas-microsoft-com:vml" Requires="v">
                <p:oleObj spid="_x0000_s39988" name="公式" r:id="rId29" imgW="47543" imgH="209520" progId="Equation.3">
                  <p:embed/>
                </p:oleObj>
              </mc:Choice>
              <mc:Fallback>
                <p:oleObj name="公式" r:id="rId29" imgW="47543" imgH="209520" progId="Equation.3">
                  <p:embed/>
                  <p:pic>
                    <p:nvPicPr>
                      <p:cNvPr id="0" name="Object 33"/>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37400" y="3376613"/>
                        <a:ext cx="1381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10" name="Line 34">
            <a:extLst>
              <a:ext uri="{FF2B5EF4-FFF2-40B4-BE49-F238E27FC236}">
                <a16:creationId xmlns:a16="http://schemas.microsoft.com/office/drawing/2014/main" id="{47E6739C-A56D-4C79-9D6A-10834AE1C9E4}"/>
              </a:ext>
            </a:extLst>
          </p:cNvPr>
          <p:cNvSpPr>
            <a:spLocks noChangeShapeType="1"/>
          </p:cNvSpPr>
          <p:nvPr/>
        </p:nvSpPr>
        <p:spPr bwMode="auto">
          <a:xfrm flipV="1">
            <a:off x="7053263" y="1149350"/>
            <a:ext cx="0" cy="762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7011" name="Object 35">
            <a:extLst>
              <a:ext uri="{FF2B5EF4-FFF2-40B4-BE49-F238E27FC236}">
                <a16:creationId xmlns:a16="http://schemas.microsoft.com/office/drawing/2014/main" id="{1AEABEB3-A34C-4C59-9C86-569AB7DAE6A8}"/>
              </a:ext>
            </a:extLst>
          </p:cNvPr>
          <p:cNvGraphicFramePr>
            <a:graphicFrameLocks/>
          </p:cNvGraphicFramePr>
          <p:nvPr/>
        </p:nvGraphicFramePr>
        <p:xfrm>
          <a:off x="7459663" y="1639888"/>
          <a:ext cx="331787" cy="420687"/>
        </p:xfrm>
        <a:graphic>
          <a:graphicData uri="http://schemas.openxmlformats.org/presentationml/2006/ole">
            <mc:AlternateContent xmlns:mc="http://schemas.openxmlformats.org/markup-compatibility/2006">
              <mc:Choice xmlns:v="urn:schemas-microsoft-com:vml" Requires="v">
                <p:oleObj spid="_x0000_s39989" name="公式" r:id="rId31" imgW="238257" imgH="314280" progId="Equation.3">
                  <p:embed/>
                </p:oleObj>
              </mc:Choice>
              <mc:Fallback>
                <p:oleObj name="公式" r:id="rId31" imgW="238257" imgH="314280" progId="Equation.3">
                  <p:embed/>
                  <p:pic>
                    <p:nvPicPr>
                      <p:cNvPr id="0" name="Object 35"/>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59663" y="1639888"/>
                        <a:ext cx="331787"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12" name="Line 36">
            <a:extLst>
              <a:ext uri="{FF2B5EF4-FFF2-40B4-BE49-F238E27FC236}">
                <a16:creationId xmlns:a16="http://schemas.microsoft.com/office/drawing/2014/main" id="{71E724D2-F185-4F39-B1E2-7A8B23D80FC8}"/>
              </a:ext>
            </a:extLst>
          </p:cNvPr>
          <p:cNvSpPr>
            <a:spLocks noChangeShapeType="1"/>
          </p:cNvSpPr>
          <p:nvPr/>
        </p:nvSpPr>
        <p:spPr bwMode="auto">
          <a:xfrm>
            <a:off x="5910263" y="3359150"/>
            <a:ext cx="11430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7013" name="Object 37">
            <a:extLst>
              <a:ext uri="{FF2B5EF4-FFF2-40B4-BE49-F238E27FC236}">
                <a16:creationId xmlns:a16="http://schemas.microsoft.com/office/drawing/2014/main" id="{E20B70D9-157D-4000-82B6-F2DFD9C4335E}"/>
              </a:ext>
            </a:extLst>
          </p:cNvPr>
          <p:cNvGraphicFramePr>
            <a:graphicFrameLocks/>
          </p:cNvGraphicFramePr>
          <p:nvPr/>
        </p:nvGraphicFramePr>
        <p:xfrm>
          <a:off x="6049963" y="2819400"/>
          <a:ext cx="366712" cy="417513"/>
        </p:xfrm>
        <a:graphic>
          <a:graphicData uri="http://schemas.openxmlformats.org/presentationml/2006/ole">
            <mc:AlternateContent xmlns:mc="http://schemas.openxmlformats.org/markup-compatibility/2006">
              <mc:Choice xmlns:v="urn:schemas-microsoft-com:vml" Requires="v">
                <p:oleObj spid="_x0000_s39990" name="公式" r:id="rId33" imgW="276346" imgH="314280" progId="Equation.3">
                  <p:embed/>
                </p:oleObj>
              </mc:Choice>
              <mc:Fallback>
                <p:oleObj name="公式" r:id="rId33" imgW="276346" imgH="314280" progId="Equation.3">
                  <p:embed/>
                  <p:pic>
                    <p:nvPicPr>
                      <p:cNvPr id="0" name="Object 3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49963" y="2819400"/>
                        <a:ext cx="3667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4" name="Object 38">
            <a:extLst>
              <a:ext uri="{FF2B5EF4-FFF2-40B4-BE49-F238E27FC236}">
                <a16:creationId xmlns:a16="http://schemas.microsoft.com/office/drawing/2014/main" id="{E96B77A6-69EE-4B71-906B-12530A8EABA4}"/>
              </a:ext>
            </a:extLst>
          </p:cNvPr>
          <p:cNvGraphicFramePr>
            <a:graphicFrameLocks/>
          </p:cNvGraphicFramePr>
          <p:nvPr/>
        </p:nvGraphicFramePr>
        <p:xfrm>
          <a:off x="6119813" y="3740150"/>
          <a:ext cx="366712" cy="420688"/>
        </p:xfrm>
        <a:graphic>
          <a:graphicData uri="http://schemas.openxmlformats.org/presentationml/2006/ole">
            <mc:AlternateContent xmlns:mc="http://schemas.openxmlformats.org/markup-compatibility/2006">
              <mc:Choice xmlns:v="urn:schemas-microsoft-com:vml" Requires="v">
                <p:oleObj spid="_x0000_s39991" name="公式" r:id="rId35" imgW="276346" imgH="314280" progId="Equation.3">
                  <p:embed/>
                </p:oleObj>
              </mc:Choice>
              <mc:Fallback>
                <p:oleObj name="公式" r:id="rId35" imgW="276346" imgH="314280" progId="Equation.3">
                  <p:embed/>
                  <p:pic>
                    <p:nvPicPr>
                      <p:cNvPr id="0" name="Object 38"/>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119813" y="3740150"/>
                        <a:ext cx="36671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ipe(left)">
                                      <p:cBhvr>
                                        <p:cTn id="7" dur="500"/>
                                        <p:tgtEl>
                                          <p:spTgt spid="1269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6979"/>
                                        </p:tgtEl>
                                        <p:attrNameLst>
                                          <p:attrName>style.visibility</p:attrName>
                                        </p:attrNameLst>
                                      </p:cBhvr>
                                      <p:to>
                                        <p:strVal val="visible"/>
                                      </p:to>
                                    </p:set>
                                    <p:animEffect transition="in" filter="wipe(left)">
                                      <p:cBhvr>
                                        <p:cTn id="12" dur="500"/>
                                        <p:tgtEl>
                                          <p:spTgt spid="1269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7" presetClass="entr" presetSubtype="4" fill="hold" grpId="0" nodeType="clickEffect">
                                  <p:stCondLst>
                                    <p:cond delay="0"/>
                                  </p:stCondLst>
                                  <p:childTnLst>
                                    <p:set>
                                      <p:cBhvr>
                                        <p:cTn id="16" dur="1" fill="hold">
                                          <p:stCondLst>
                                            <p:cond delay="0"/>
                                          </p:stCondLst>
                                        </p:cTn>
                                        <p:tgtEl>
                                          <p:spTgt spid="127003"/>
                                        </p:tgtEl>
                                        <p:attrNameLst>
                                          <p:attrName>style.visibility</p:attrName>
                                        </p:attrNameLst>
                                      </p:cBhvr>
                                      <p:to>
                                        <p:strVal val="visible"/>
                                      </p:to>
                                    </p:set>
                                    <p:anim calcmode="lin" valueType="num">
                                      <p:cBhvr additive="base">
                                        <p:cTn id="17" dur="5000" fill="hold"/>
                                        <p:tgtEl>
                                          <p:spTgt spid="127003"/>
                                        </p:tgtEl>
                                        <p:attrNameLst>
                                          <p:attrName>ppt_x</p:attrName>
                                        </p:attrNameLst>
                                      </p:cBhvr>
                                      <p:tavLst>
                                        <p:tav tm="0">
                                          <p:val>
                                            <p:strVal val="#ppt_x"/>
                                          </p:val>
                                        </p:tav>
                                        <p:tav tm="100000">
                                          <p:val>
                                            <p:strVal val="#ppt_x"/>
                                          </p:val>
                                        </p:tav>
                                      </p:tavLst>
                                    </p:anim>
                                    <p:anim calcmode="lin" valueType="num">
                                      <p:cBhvr additive="base">
                                        <p:cTn id="18" dur="5000" fill="hold"/>
                                        <p:tgtEl>
                                          <p:spTgt spid="127003"/>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5000"/>
                            </p:stCondLst>
                            <p:childTnLst>
                              <p:par>
                                <p:cTn id="20" presetID="12" presetClass="entr" presetSubtype="4" fill="hold" nodeType="afterEffect">
                                  <p:stCondLst>
                                    <p:cond delay="0"/>
                                  </p:stCondLst>
                                  <p:childTnLst>
                                    <p:set>
                                      <p:cBhvr>
                                        <p:cTn id="21" dur="1" fill="hold">
                                          <p:stCondLst>
                                            <p:cond delay="0"/>
                                          </p:stCondLst>
                                        </p:cTn>
                                        <p:tgtEl>
                                          <p:spTgt spid="127004"/>
                                        </p:tgtEl>
                                        <p:attrNameLst>
                                          <p:attrName>style.visibility</p:attrName>
                                        </p:attrNameLst>
                                      </p:cBhvr>
                                      <p:to>
                                        <p:strVal val="visible"/>
                                      </p:to>
                                    </p:set>
                                    <p:animEffect transition="in" filter="slide(fromBottom)">
                                      <p:cBhvr>
                                        <p:cTn id="22" dur="500"/>
                                        <p:tgtEl>
                                          <p:spTgt spid="127004"/>
                                        </p:tgtEl>
                                      </p:cBhvr>
                                    </p:animEffect>
                                  </p:childTnLst>
                                </p:cTn>
                              </p:par>
                            </p:childTnLst>
                          </p:cTn>
                        </p:par>
                        <p:par>
                          <p:cTn id="23" fill="hold" nodeType="afterGroup">
                            <p:stCondLst>
                              <p:cond delay="5500"/>
                            </p:stCondLst>
                            <p:childTnLst>
                              <p:par>
                                <p:cTn id="24" presetID="1" presetClass="entr" presetSubtype="0" fill="hold" nodeType="afterEffect">
                                  <p:stCondLst>
                                    <p:cond delay="0"/>
                                  </p:stCondLst>
                                  <p:childTnLst>
                                    <p:set>
                                      <p:cBhvr>
                                        <p:cTn id="25" dur="1" fill="hold">
                                          <p:stCondLst>
                                            <p:cond delay="499"/>
                                          </p:stCondLst>
                                        </p:cTn>
                                        <p:tgtEl>
                                          <p:spTgt spid="12701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2699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499"/>
                                          </p:stCondLst>
                                        </p:cTn>
                                        <p:tgtEl>
                                          <p:spTgt spid="12700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499"/>
                                          </p:stCondLst>
                                        </p:cTn>
                                        <p:tgtEl>
                                          <p:spTgt spid="127013"/>
                                        </p:tgtEl>
                                        <p:attrNameLst>
                                          <p:attrName>style.visibility</p:attrName>
                                        </p:attrNameLst>
                                      </p:cBhvr>
                                      <p:to>
                                        <p:strVal val="visible"/>
                                      </p:to>
                                    </p:set>
                                  </p:childTnLst>
                                </p:cTn>
                              </p:par>
                              <p:par>
                                <p:cTn id="34" presetID="12" presetClass="entr" presetSubtype="2" fill="hold" nodeType="withEffect">
                                  <p:stCondLst>
                                    <p:cond delay="0"/>
                                  </p:stCondLst>
                                  <p:childTnLst>
                                    <p:set>
                                      <p:cBhvr>
                                        <p:cTn id="35" dur="1" fill="hold">
                                          <p:stCondLst>
                                            <p:cond delay="0"/>
                                          </p:stCondLst>
                                        </p:cTn>
                                        <p:tgtEl>
                                          <p:spTgt spid="127012"/>
                                        </p:tgtEl>
                                        <p:attrNameLst>
                                          <p:attrName>style.visibility</p:attrName>
                                        </p:attrNameLst>
                                      </p:cBhvr>
                                      <p:to>
                                        <p:strVal val="visible"/>
                                      </p:to>
                                    </p:set>
                                    <p:animEffect transition="in" filter="slide(fromRight)">
                                      <p:cBhvr>
                                        <p:cTn id="36" dur="500"/>
                                        <p:tgtEl>
                                          <p:spTgt spid="127012"/>
                                        </p:tgtEl>
                                      </p:cBhvr>
                                    </p:animEffect>
                                  </p:childTnLst>
                                </p:cTn>
                              </p:par>
                              <p:par>
                                <p:cTn id="37" presetID="1" presetClass="entr" presetSubtype="0" fill="hold" nodeType="withEffect">
                                  <p:stCondLst>
                                    <p:cond delay="0"/>
                                  </p:stCondLst>
                                  <p:childTnLst>
                                    <p:set>
                                      <p:cBhvr>
                                        <p:cTn id="38" dur="1" fill="hold">
                                          <p:stCondLst>
                                            <p:cond delay="499"/>
                                          </p:stCondLst>
                                        </p:cTn>
                                        <p:tgtEl>
                                          <p:spTgt spid="12701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6980"/>
                                        </p:tgtEl>
                                        <p:attrNameLst>
                                          <p:attrName>style.visibility</p:attrName>
                                        </p:attrNameLst>
                                      </p:cBhvr>
                                      <p:to>
                                        <p:strVal val="visible"/>
                                      </p:to>
                                    </p:set>
                                    <p:animEffect transition="in" filter="wipe(left)">
                                      <p:cBhvr>
                                        <p:cTn id="43" dur="500"/>
                                        <p:tgtEl>
                                          <p:spTgt spid="12698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6984"/>
                                        </p:tgtEl>
                                        <p:attrNameLst>
                                          <p:attrName>style.visibility</p:attrName>
                                        </p:attrNameLst>
                                      </p:cBhvr>
                                      <p:to>
                                        <p:strVal val="visible"/>
                                      </p:to>
                                    </p:set>
                                    <p:animEffect transition="in" filter="wipe(left)">
                                      <p:cBhvr>
                                        <p:cTn id="48" dur="500"/>
                                        <p:tgtEl>
                                          <p:spTgt spid="12698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nodeType="clickEffect">
                                  <p:stCondLst>
                                    <p:cond delay="0"/>
                                  </p:stCondLst>
                                  <p:childTnLst>
                                    <p:set>
                                      <p:cBhvr>
                                        <p:cTn id="52" dur="1" fill="hold">
                                          <p:stCondLst>
                                            <p:cond delay="0"/>
                                          </p:stCondLst>
                                        </p:cTn>
                                        <p:tgtEl>
                                          <p:spTgt spid="127010"/>
                                        </p:tgtEl>
                                        <p:attrNameLst>
                                          <p:attrName>style.visibility</p:attrName>
                                        </p:attrNameLst>
                                      </p:cBhvr>
                                      <p:to>
                                        <p:strVal val="visible"/>
                                      </p:to>
                                    </p:set>
                                    <p:animEffect transition="in" filter="slide(fromBottom)">
                                      <p:cBhvr>
                                        <p:cTn id="53" dur="500"/>
                                        <p:tgtEl>
                                          <p:spTgt spid="127010"/>
                                        </p:tgtEl>
                                      </p:cBhvr>
                                    </p:animEffec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499"/>
                                          </p:stCondLst>
                                        </p:cTn>
                                        <p:tgtEl>
                                          <p:spTgt spid="12698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1" fill="hold" nodeType="clickEffect">
                                  <p:stCondLst>
                                    <p:cond delay="0"/>
                                  </p:stCondLst>
                                  <p:childTnLst>
                                    <p:set>
                                      <p:cBhvr>
                                        <p:cTn id="60" dur="1" fill="hold">
                                          <p:stCondLst>
                                            <p:cond delay="0"/>
                                          </p:stCondLst>
                                        </p:cTn>
                                        <p:tgtEl>
                                          <p:spTgt spid="126982"/>
                                        </p:tgtEl>
                                        <p:attrNameLst>
                                          <p:attrName>style.visibility</p:attrName>
                                        </p:attrNameLst>
                                      </p:cBhvr>
                                      <p:to>
                                        <p:strVal val="visible"/>
                                      </p:to>
                                    </p:set>
                                    <p:animEffect transition="in" filter="slide(fromTop)">
                                      <p:cBhvr>
                                        <p:cTn id="61" dur="500"/>
                                        <p:tgtEl>
                                          <p:spTgt spid="126982"/>
                                        </p:tgtEl>
                                      </p:cBhvr>
                                    </p:animEffec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126983"/>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26985"/>
                                        </p:tgtEl>
                                        <p:attrNameLst>
                                          <p:attrName>style.visibility</p:attrName>
                                        </p:attrNameLst>
                                      </p:cBhvr>
                                      <p:to>
                                        <p:strVal val="visible"/>
                                      </p:to>
                                    </p:set>
                                    <p:animEffect transition="in" filter="wipe(left)">
                                      <p:cBhvr>
                                        <p:cTn id="69" dur="500"/>
                                        <p:tgtEl>
                                          <p:spTgt spid="12698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26986"/>
                                        </p:tgtEl>
                                        <p:attrNameLst>
                                          <p:attrName>style.visibility</p:attrName>
                                        </p:attrNameLst>
                                      </p:cBhvr>
                                      <p:to>
                                        <p:strVal val="visible"/>
                                      </p:to>
                                    </p:set>
                                    <p:animEffect transition="in" filter="wipe(left)">
                                      <p:cBhvr>
                                        <p:cTn id="74" dur="500"/>
                                        <p:tgtEl>
                                          <p:spTgt spid="12698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26987"/>
                                        </p:tgtEl>
                                        <p:attrNameLst>
                                          <p:attrName>style.visibility</p:attrName>
                                        </p:attrNameLst>
                                      </p:cBhvr>
                                      <p:to>
                                        <p:strVal val="visible"/>
                                      </p:to>
                                    </p:set>
                                    <p:animEffect transition="in" filter="wipe(left)">
                                      <p:cBhvr>
                                        <p:cTn id="79" dur="500"/>
                                        <p:tgtEl>
                                          <p:spTgt spid="126987"/>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26988"/>
                                        </p:tgtEl>
                                        <p:attrNameLst>
                                          <p:attrName>style.visibility</p:attrName>
                                        </p:attrNameLst>
                                      </p:cBhvr>
                                      <p:to>
                                        <p:strVal val="visible"/>
                                      </p:to>
                                    </p:set>
                                    <p:animEffect transition="in" filter="wipe(left)">
                                      <p:cBhvr>
                                        <p:cTn id="84" dur="500"/>
                                        <p:tgtEl>
                                          <p:spTgt spid="12698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26989"/>
                                        </p:tgtEl>
                                        <p:attrNameLst>
                                          <p:attrName>style.visibility</p:attrName>
                                        </p:attrNameLst>
                                      </p:cBhvr>
                                      <p:to>
                                        <p:strVal val="visible"/>
                                      </p:to>
                                    </p:set>
                                    <p:animEffect transition="in" filter="wipe(left)">
                                      <p:cBhvr>
                                        <p:cTn id="89" dur="500"/>
                                        <p:tgtEl>
                                          <p:spTgt spid="126989"/>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4" presetClass="entr" presetSubtype="16" fill="hold" nodeType="clickEffect">
                                  <p:stCondLst>
                                    <p:cond delay="0"/>
                                  </p:stCondLst>
                                  <p:childTnLst>
                                    <p:set>
                                      <p:cBhvr>
                                        <p:cTn id="93" dur="1" fill="hold">
                                          <p:stCondLst>
                                            <p:cond delay="0"/>
                                          </p:stCondLst>
                                        </p:cTn>
                                        <p:tgtEl>
                                          <p:spTgt spid="127009"/>
                                        </p:tgtEl>
                                        <p:attrNameLst>
                                          <p:attrName>style.visibility</p:attrName>
                                        </p:attrNameLst>
                                      </p:cBhvr>
                                      <p:to>
                                        <p:strVal val="visible"/>
                                      </p:to>
                                    </p:set>
                                    <p:animEffect transition="in" filter="box(in)">
                                      <p:cBhvr>
                                        <p:cTn id="94" dur="500"/>
                                        <p:tgtEl>
                                          <p:spTgt spid="127009"/>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3" presetClass="entr" presetSubtype="16" fill="hold" grpId="0" nodeType="clickEffect">
                                  <p:stCondLst>
                                    <p:cond delay="0"/>
                                  </p:stCondLst>
                                  <p:childTnLst>
                                    <p:set>
                                      <p:cBhvr>
                                        <p:cTn id="98" dur="1" fill="hold">
                                          <p:stCondLst>
                                            <p:cond delay="0"/>
                                          </p:stCondLst>
                                        </p:cTn>
                                        <p:tgtEl>
                                          <p:spTgt spid="127006"/>
                                        </p:tgtEl>
                                        <p:attrNameLst>
                                          <p:attrName>style.visibility</p:attrName>
                                        </p:attrNameLst>
                                      </p:cBhvr>
                                      <p:to>
                                        <p:strVal val="visible"/>
                                      </p:to>
                                    </p:set>
                                    <p:anim calcmode="lin" valueType="num">
                                      <p:cBhvr>
                                        <p:cTn id="99" dur="500" fill="hold"/>
                                        <p:tgtEl>
                                          <p:spTgt spid="127006"/>
                                        </p:tgtEl>
                                        <p:attrNameLst>
                                          <p:attrName>ppt_w</p:attrName>
                                        </p:attrNameLst>
                                      </p:cBhvr>
                                      <p:tavLst>
                                        <p:tav tm="0">
                                          <p:val>
                                            <p:fltVal val="0"/>
                                          </p:val>
                                        </p:tav>
                                        <p:tav tm="100000">
                                          <p:val>
                                            <p:strVal val="#ppt_w"/>
                                          </p:val>
                                        </p:tav>
                                      </p:tavLst>
                                    </p:anim>
                                    <p:anim calcmode="lin" valueType="num">
                                      <p:cBhvr>
                                        <p:cTn id="100" dur="500" fill="hold"/>
                                        <p:tgtEl>
                                          <p:spTgt spid="127006"/>
                                        </p:tgtEl>
                                        <p:attrNameLst>
                                          <p:attrName>ppt_h</p:attrName>
                                        </p:attrNameLst>
                                      </p:cBhvr>
                                      <p:tavLst>
                                        <p:tav tm="0">
                                          <p:val>
                                            <p:fltVal val="0"/>
                                          </p:val>
                                        </p:tav>
                                        <p:tav tm="100000">
                                          <p:val>
                                            <p:strVal val="#ppt_h"/>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2" presetClass="entr" presetSubtype="8" fill="hold" nodeType="clickEffect">
                                  <p:stCondLst>
                                    <p:cond delay="0"/>
                                  </p:stCondLst>
                                  <p:childTnLst>
                                    <p:set>
                                      <p:cBhvr>
                                        <p:cTn id="104" dur="1" fill="hold">
                                          <p:stCondLst>
                                            <p:cond delay="0"/>
                                          </p:stCondLst>
                                        </p:cTn>
                                        <p:tgtEl>
                                          <p:spTgt spid="127008"/>
                                        </p:tgtEl>
                                        <p:attrNameLst>
                                          <p:attrName>style.visibility</p:attrName>
                                        </p:attrNameLst>
                                      </p:cBhvr>
                                      <p:to>
                                        <p:strVal val="visible"/>
                                      </p:to>
                                    </p:set>
                                    <p:animEffect transition="in" filter="slide(fromLeft)">
                                      <p:cBhvr>
                                        <p:cTn id="105" dur="500"/>
                                        <p:tgtEl>
                                          <p:spTgt spid="127008"/>
                                        </p:tgtEl>
                                      </p:cBhvr>
                                    </p:animEffect>
                                  </p:childTnLst>
                                </p:cTn>
                              </p:par>
                            </p:childTnLst>
                          </p:cTn>
                        </p:par>
                        <p:par>
                          <p:cTn id="106" fill="hold" nodeType="afterGroup">
                            <p:stCondLst>
                              <p:cond delay="500"/>
                            </p:stCondLst>
                            <p:childTnLst>
                              <p:par>
                                <p:cTn id="107" presetID="1" presetClass="entr" presetSubtype="0" fill="hold" nodeType="afterEffect">
                                  <p:stCondLst>
                                    <p:cond delay="0"/>
                                  </p:stCondLst>
                                  <p:childTnLst>
                                    <p:set>
                                      <p:cBhvr>
                                        <p:cTn id="108" dur="1" fill="hold">
                                          <p:stCondLst>
                                            <p:cond delay="499"/>
                                          </p:stCondLst>
                                        </p:cTn>
                                        <p:tgtEl>
                                          <p:spTgt spid="127002"/>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9" presetClass="entr" presetSubtype="10" fill="hold" grpId="0" nodeType="clickEffect">
                                  <p:stCondLst>
                                    <p:cond delay="0"/>
                                  </p:stCondLst>
                                  <p:childTnLst>
                                    <p:set>
                                      <p:cBhvr>
                                        <p:cTn id="112" dur="1" fill="hold">
                                          <p:stCondLst>
                                            <p:cond delay="0"/>
                                          </p:stCondLst>
                                        </p:cTn>
                                        <p:tgtEl>
                                          <p:spTgt spid="127007"/>
                                        </p:tgtEl>
                                        <p:attrNameLst>
                                          <p:attrName>style.visibility</p:attrName>
                                        </p:attrNameLst>
                                      </p:cBhvr>
                                      <p:to>
                                        <p:strVal val="visible"/>
                                      </p:to>
                                    </p:set>
                                    <p:anim calcmode="lin" valueType="num">
                                      <p:cBhvr>
                                        <p:cTn id="113" dur="5000" fill="hold"/>
                                        <p:tgtEl>
                                          <p:spTgt spid="127007"/>
                                        </p:tgtEl>
                                        <p:attrNameLst>
                                          <p:attrName>ppt_w</p:attrName>
                                        </p:attrNameLst>
                                      </p:cBhvr>
                                      <p:tavLst>
                                        <p:tav tm="0" fmla="#ppt_w*sin(2.5*pi*$)">
                                          <p:val>
                                            <p:fltVal val="0"/>
                                          </p:val>
                                        </p:tav>
                                        <p:tav tm="100000">
                                          <p:val>
                                            <p:fltVal val="1"/>
                                          </p:val>
                                        </p:tav>
                                      </p:tavLst>
                                    </p:anim>
                                    <p:anim calcmode="lin" valueType="num">
                                      <p:cBhvr>
                                        <p:cTn id="114" dur="5000" fill="hold"/>
                                        <p:tgtEl>
                                          <p:spTgt spid="127007"/>
                                        </p:tgtEl>
                                        <p:attrNameLst>
                                          <p:attrName>ppt_h</p:attrName>
                                        </p:attrNameLst>
                                      </p:cBhvr>
                                      <p:tavLst>
                                        <p:tav tm="0">
                                          <p:val>
                                            <p:strVal val="#ppt_h"/>
                                          </p:val>
                                        </p:tav>
                                        <p:tav tm="100000">
                                          <p:val>
                                            <p:strVal val="#ppt_h"/>
                                          </p:val>
                                        </p:tav>
                                      </p:tavLst>
                                    </p:anim>
                                  </p:childTnLst>
                                </p:cTn>
                              </p:par>
                            </p:childTnLst>
                          </p:cTn>
                        </p:par>
                        <p:par>
                          <p:cTn id="115" fill="hold" nodeType="afterGroup">
                            <p:stCondLst>
                              <p:cond delay="5000"/>
                            </p:stCondLst>
                            <p:childTnLst>
                              <p:par>
                                <p:cTn id="116" presetID="1" presetClass="entr" presetSubtype="0" fill="hold" nodeType="afterEffect">
                                  <p:stCondLst>
                                    <p:cond delay="0"/>
                                  </p:stCondLst>
                                  <p:childTnLst>
                                    <p:set>
                                      <p:cBhvr>
                                        <p:cTn id="117" dur="1" fill="hold">
                                          <p:stCondLst>
                                            <p:cond delay="499"/>
                                          </p:stCondLst>
                                        </p:cTn>
                                        <p:tgtEl>
                                          <p:spTgt spid="126996"/>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26997"/>
                                        </p:tgtEl>
                                        <p:attrNameLst>
                                          <p:attrName>style.visibility</p:attrName>
                                        </p:attrNameLst>
                                      </p:cBhvr>
                                      <p:to>
                                        <p:strVal val="visible"/>
                                      </p:to>
                                    </p:set>
                                    <p:animEffect transition="in" filter="wipe(left)">
                                      <p:cBhvr>
                                        <p:cTn id="122" dur="500"/>
                                        <p:tgtEl>
                                          <p:spTgt spid="126997"/>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126998"/>
                                        </p:tgtEl>
                                        <p:attrNameLst>
                                          <p:attrName>style.visibility</p:attrName>
                                        </p:attrNameLst>
                                      </p:cBhvr>
                                      <p:to>
                                        <p:strVal val="visible"/>
                                      </p:to>
                                    </p:set>
                                    <p:animEffect transition="in" filter="wipe(left)">
                                      <p:cBhvr>
                                        <p:cTn id="127" dur="500"/>
                                        <p:tgtEl>
                                          <p:spTgt spid="12699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126999"/>
                                        </p:tgtEl>
                                        <p:attrNameLst>
                                          <p:attrName>style.visibility</p:attrName>
                                        </p:attrNameLst>
                                      </p:cBhvr>
                                      <p:to>
                                        <p:strVal val="visible"/>
                                      </p:to>
                                    </p:set>
                                    <p:animEffect transition="in" filter="wipe(left)">
                                      <p:cBhvr>
                                        <p:cTn id="132" dur="500"/>
                                        <p:tgtEl>
                                          <p:spTgt spid="126999"/>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127000"/>
                                        </p:tgtEl>
                                        <p:attrNameLst>
                                          <p:attrName>style.visibility</p:attrName>
                                        </p:attrNameLst>
                                      </p:cBhvr>
                                      <p:to>
                                        <p:strVal val="visible"/>
                                      </p:to>
                                    </p:set>
                                    <p:animEffect transition="in" filter="wipe(left)">
                                      <p:cBhvr>
                                        <p:cTn id="137" dur="500"/>
                                        <p:tgtEl>
                                          <p:spTgt spid="127000"/>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127001"/>
                                        </p:tgtEl>
                                        <p:attrNameLst>
                                          <p:attrName>style.visibility</p:attrName>
                                        </p:attrNameLst>
                                      </p:cBhvr>
                                      <p:to>
                                        <p:strVal val="visible"/>
                                      </p:to>
                                    </p:set>
                                    <p:animEffect transition="in" filter="wipe(left)">
                                      <p:cBhvr>
                                        <p:cTn id="142" dur="500"/>
                                        <p:tgtEl>
                                          <p:spTgt spid="127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utoUpdateAnimBg="0"/>
      <p:bldP spid="126979" grpId="0" autoUpdateAnimBg="0"/>
      <p:bldP spid="126980" grpId="0" autoUpdateAnimBg="0"/>
      <p:bldP spid="126984" grpId="0" autoUpdateAnimBg="0"/>
      <p:bldP spid="126985" grpId="0" autoUpdateAnimBg="0"/>
      <p:bldP spid="127003" grpId="0" animBg="1"/>
      <p:bldP spid="127005" grpId="0" animBg="1"/>
      <p:bldP spid="127006" grpId="0" animBg="1"/>
      <p:bldP spid="12700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627D600A-3309-4896-9433-1325DB646840}"/>
              </a:ext>
            </a:extLst>
          </p:cNvPr>
          <p:cNvSpPr>
            <a:spLocks noChangeArrowheads="1"/>
          </p:cNvSpPr>
          <p:nvPr/>
        </p:nvSpPr>
        <p:spPr bwMode="auto">
          <a:xfrm>
            <a:off x="190500" y="228600"/>
            <a:ext cx="6613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互感现象  互感系数  互感电动势</a:t>
            </a:r>
          </a:p>
        </p:txBody>
      </p:sp>
      <p:sp>
        <p:nvSpPr>
          <p:cNvPr id="128003" name="Oval 3">
            <a:extLst>
              <a:ext uri="{FF2B5EF4-FFF2-40B4-BE49-F238E27FC236}">
                <a16:creationId xmlns:a16="http://schemas.microsoft.com/office/drawing/2014/main" id="{314A5E6C-EFB5-420D-BE19-B52D9A2E4035}"/>
              </a:ext>
            </a:extLst>
          </p:cNvPr>
          <p:cNvSpPr>
            <a:spLocks noChangeArrowheads="1"/>
          </p:cNvSpPr>
          <p:nvPr/>
        </p:nvSpPr>
        <p:spPr bwMode="auto">
          <a:xfrm>
            <a:off x="6034088" y="1127125"/>
            <a:ext cx="990600" cy="1965325"/>
          </a:xfrm>
          <a:prstGeom prst="ellipse">
            <a:avLst/>
          </a:prstGeom>
          <a:gradFill rotWithShape="1">
            <a:gsLst>
              <a:gs pos="0">
                <a:schemeClr val="hlink">
                  <a:gamma/>
                  <a:shade val="46275"/>
                  <a:invGamma/>
                  <a:alpha val="20000"/>
                </a:schemeClr>
              </a:gs>
              <a:gs pos="100000">
                <a:schemeClr val="hlink">
                  <a:alpha val="20000"/>
                </a:schemeClr>
              </a:gs>
            </a:gsLst>
            <a:path path="shape">
              <a:fillToRect l="50000" t="50000" r="50000" b="50000"/>
            </a:path>
          </a:gra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graphicFrame>
        <p:nvGraphicFramePr>
          <p:cNvPr id="128004" name="Object 4">
            <a:extLst>
              <a:ext uri="{FF2B5EF4-FFF2-40B4-BE49-F238E27FC236}">
                <a16:creationId xmlns:a16="http://schemas.microsoft.com/office/drawing/2014/main" id="{F829FE4C-B0E6-43EF-A172-34D3F38CAC3C}"/>
              </a:ext>
            </a:extLst>
          </p:cNvPr>
          <p:cNvGraphicFramePr>
            <a:graphicFrameLocks/>
          </p:cNvGraphicFramePr>
          <p:nvPr/>
        </p:nvGraphicFramePr>
        <p:xfrm>
          <a:off x="8216900" y="835025"/>
          <a:ext cx="331788" cy="457200"/>
        </p:xfrm>
        <a:graphic>
          <a:graphicData uri="http://schemas.openxmlformats.org/presentationml/2006/ole">
            <mc:AlternateContent xmlns:mc="http://schemas.openxmlformats.org/markup-compatibility/2006">
              <mc:Choice xmlns:v="urn:schemas-microsoft-com:vml" Requires="v">
                <p:oleObj spid="_x0000_s40997" name="公式" r:id="rId3" imgW="238257" imgH="352350" progId="Equation.3">
                  <p:embed/>
                </p:oleObj>
              </mc:Choice>
              <mc:Fallback>
                <p:oleObj name="公式" r:id="rId3" imgW="238257" imgH="35235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900" y="835025"/>
                        <a:ext cx="3317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05" name="Arc 5">
            <a:extLst>
              <a:ext uri="{FF2B5EF4-FFF2-40B4-BE49-F238E27FC236}">
                <a16:creationId xmlns:a16="http://schemas.microsoft.com/office/drawing/2014/main" id="{D2258BD7-3B24-407F-9AFD-29C072F901D9}"/>
              </a:ext>
            </a:extLst>
          </p:cNvPr>
          <p:cNvSpPr>
            <a:spLocks/>
          </p:cNvSpPr>
          <p:nvPr/>
        </p:nvSpPr>
        <p:spPr bwMode="auto">
          <a:xfrm rot="21173839" flipH="1">
            <a:off x="6127750" y="1825625"/>
            <a:ext cx="388938" cy="433388"/>
          </a:xfrm>
          <a:custGeom>
            <a:avLst/>
            <a:gdLst>
              <a:gd name="T0" fmla="*/ 2147483647 w 21595"/>
              <a:gd name="T1" fmla="*/ 0 h 13228"/>
              <a:gd name="T2" fmla="*/ 2147483647 w 21595"/>
              <a:gd name="T3" fmla="*/ 2147483647 h 13228"/>
              <a:gd name="T4" fmla="*/ 0 w 21595"/>
              <a:gd name="T5" fmla="*/ 2147483647 h 13228"/>
              <a:gd name="T6" fmla="*/ 0 60000 65536"/>
              <a:gd name="T7" fmla="*/ 0 60000 65536"/>
              <a:gd name="T8" fmla="*/ 0 60000 65536"/>
            </a:gdLst>
            <a:ahLst/>
            <a:cxnLst>
              <a:cxn ang="T6">
                <a:pos x="T0" y="T1"/>
              </a:cxn>
              <a:cxn ang="T7">
                <a:pos x="T2" y="T3"/>
              </a:cxn>
              <a:cxn ang="T8">
                <a:pos x="T4" y="T5"/>
              </a:cxn>
            </a:cxnLst>
            <a:rect l="0" t="0" r="r" b="b"/>
            <a:pathLst>
              <a:path w="21595" h="13228" fill="none" extrusionOk="0">
                <a:moveTo>
                  <a:pt x="17075" y="0"/>
                </a:moveTo>
                <a:cubicBezTo>
                  <a:pt x="19909" y="3658"/>
                  <a:pt x="21493" y="8130"/>
                  <a:pt x="21594" y="12757"/>
                </a:cubicBezTo>
              </a:path>
              <a:path w="21595" h="13228" stroke="0" extrusionOk="0">
                <a:moveTo>
                  <a:pt x="17075" y="0"/>
                </a:moveTo>
                <a:cubicBezTo>
                  <a:pt x="19909" y="3658"/>
                  <a:pt x="21493" y="8130"/>
                  <a:pt x="21594" y="12757"/>
                </a:cubicBezTo>
                <a:lnTo>
                  <a:pt x="0" y="13228"/>
                </a:lnTo>
                <a:lnTo>
                  <a:pt x="17075" y="0"/>
                </a:lnTo>
                <a:close/>
              </a:path>
            </a:pathLst>
          </a:custGeom>
          <a:noFill/>
          <a:ln w="22225">
            <a:solidFill>
              <a:srgbClr val="FF66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8006" name="Object 6">
            <a:extLst>
              <a:ext uri="{FF2B5EF4-FFF2-40B4-BE49-F238E27FC236}">
                <a16:creationId xmlns:a16="http://schemas.microsoft.com/office/drawing/2014/main" id="{2C8BF1D2-EEA9-4238-BF4E-00C91976D752}"/>
              </a:ext>
            </a:extLst>
          </p:cNvPr>
          <p:cNvGraphicFramePr>
            <a:graphicFrameLocks/>
          </p:cNvGraphicFramePr>
          <p:nvPr/>
        </p:nvGraphicFramePr>
        <p:xfrm>
          <a:off x="5795963" y="1781175"/>
          <a:ext cx="201612" cy="292100"/>
        </p:xfrm>
        <a:graphic>
          <a:graphicData uri="http://schemas.openxmlformats.org/presentationml/2006/ole">
            <mc:AlternateContent xmlns:mc="http://schemas.openxmlformats.org/markup-compatibility/2006">
              <mc:Choice xmlns:v="urn:schemas-microsoft-com:vml" Requires="v">
                <p:oleObj spid="_x0000_s40998" name="公式" r:id="rId5" imgW="95357" imgH="200070" progId="Equation.3">
                  <p:embed/>
                </p:oleObj>
              </mc:Choice>
              <mc:Fallback>
                <p:oleObj name="公式" r:id="rId5" imgW="95357" imgH="200070"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1781175"/>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C0C0C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07" name="Object 7">
            <a:extLst>
              <a:ext uri="{FF2B5EF4-FFF2-40B4-BE49-F238E27FC236}">
                <a16:creationId xmlns:a16="http://schemas.microsoft.com/office/drawing/2014/main" id="{8B0E58B4-EC99-48A5-B882-971C945975D9}"/>
              </a:ext>
            </a:extLst>
          </p:cNvPr>
          <p:cNvGraphicFramePr>
            <a:graphicFrameLocks/>
          </p:cNvGraphicFramePr>
          <p:nvPr/>
        </p:nvGraphicFramePr>
        <p:xfrm>
          <a:off x="5722938" y="2398713"/>
          <a:ext cx="306387" cy="417512"/>
        </p:xfrm>
        <a:graphic>
          <a:graphicData uri="http://schemas.openxmlformats.org/presentationml/2006/ole">
            <mc:AlternateContent xmlns:mc="http://schemas.openxmlformats.org/markup-compatibility/2006">
              <mc:Choice xmlns:v="urn:schemas-microsoft-com:vml" Requires="v">
                <p:oleObj spid="_x0000_s40999" name="公式" r:id="rId7" imgW="199898" imgH="314280" progId="Equation.3">
                  <p:embed/>
                </p:oleObj>
              </mc:Choice>
              <mc:Fallback>
                <p:oleObj name="公式" r:id="rId7" imgW="199898" imgH="314280"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2938" y="2398713"/>
                        <a:ext cx="30638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08" name="Oval 8">
            <a:extLst>
              <a:ext uri="{FF2B5EF4-FFF2-40B4-BE49-F238E27FC236}">
                <a16:creationId xmlns:a16="http://schemas.microsoft.com/office/drawing/2014/main" id="{DCFDD953-3BE4-4367-A0EC-BFEBFC151FA8}"/>
              </a:ext>
            </a:extLst>
          </p:cNvPr>
          <p:cNvSpPr>
            <a:spLocks noChangeArrowheads="1"/>
          </p:cNvSpPr>
          <p:nvPr/>
        </p:nvSpPr>
        <p:spPr bwMode="auto">
          <a:xfrm>
            <a:off x="7481888" y="1127125"/>
            <a:ext cx="990600" cy="1965325"/>
          </a:xfrm>
          <a:prstGeom prst="ellipse">
            <a:avLst/>
          </a:prstGeom>
          <a:gradFill rotWithShape="1">
            <a:gsLst>
              <a:gs pos="0">
                <a:schemeClr val="hlink">
                  <a:gamma/>
                  <a:shade val="46275"/>
                  <a:invGamma/>
                  <a:alpha val="20000"/>
                </a:schemeClr>
              </a:gs>
              <a:gs pos="100000">
                <a:schemeClr val="hlink">
                  <a:alpha val="20000"/>
                </a:schemeClr>
              </a:gs>
            </a:gsLst>
            <a:path path="shape">
              <a:fillToRect l="50000" t="50000" r="50000" b="50000"/>
            </a:path>
          </a:gradFill>
          <a:ln w="28575">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graphicFrame>
        <p:nvGraphicFramePr>
          <p:cNvPr id="128009" name="Object 9">
            <a:extLst>
              <a:ext uri="{FF2B5EF4-FFF2-40B4-BE49-F238E27FC236}">
                <a16:creationId xmlns:a16="http://schemas.microsoft.com/office/drawing/2014/main" id="{55871901-002C-4762-8F17-B5E688812717}"/>
              </a:ext>
            </a:extLst>
          </p:cNvPr>
          <p:cNvGraphicFramePr>
            <a:graphicFrameLocks/>
          </p:cNvGraphicFramePr>
          <p:nvPr/>
        </p:nvGraphicFramePr>
        <p:xfrm>
          <a:off x="8294688" y="2809875"/>
          <a:ext cx="341312" cy="417513"/>
        </p:xfrm>
        <a:graphic>
          <a:graphicData uri="http://schemas.openxmlformats.org/presentationml/2006/ole">
            <mc:AlternateContent xmlns:mc="http://schemas.openxmlformats.org/markup-compatibility/2006">
              <mc:Choice xmlns:v="urn:schemas-microsoft-com:vml" Requires="v">
                <p:oleObj spid="_x0000_s41000" name="公式" r:id="rId9" imgW="238257" imgH="314280" progId="Equation.3">
                  <p:embed/>
                </p:oleObj>
              </mc:Choice>
              <mc:Fallback>
                <p:oleObj name="公式" r:id="rId9" imgW="238257" imgH="314280" progId="Equation.3">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94688" y="2809875"/>
                        <a:ext cx="3413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10" name="Rectangle 10">
            <a:extLst>
              <a:ext uri="{FF2B5EF4-FFF2-40B4-BE49-F238E27FC236}">
                <a16:creationId xmlns:a16="http://schemas.microsoft.com/office/drawing/2014/main" id="{2272CCCE-AA25-4E05-80B8-5F5C5F419291}"/>
              </a:ext>
            </a:extLst>
          </p:cNvPr>
          <p:cNvSpPr>
            <a:spLocks noChangeArrowheads="1"/>
          </p:cNvSpPr>
          <p:nvPr/>
        </p:nvSpPr>
        <p:spPr bwMode="auto">
          <a:xfrm>
            <a:off x="742950" y="762000"/>
            <a:ext cx="3397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a:t>
            </a:r>
            <a:r>
              <a:rPr kumimoji="1" lang="zh-CN" altLang="en-US" sz="2400" b="1">
                <a:solidFill>
                  <a:srgbClr val="66FFFF"/>
                </a:solidFill>
                <a:latin typeface="Times New Roman" panose="02020603050405020304" pitchFamily="18" charset="0"/>
              </a:rPr>
              <a:t> </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中的电流变化</a:t>
            </a:r>
          </a:p>
        </p:txBody>
      </p:sp>
      <p:sp>
        <p:nvSpPr>
          <p:cNvPr id="128011" name="Rectangle 11">
            <a:extLst>
              <a:ext uri="{FF2B5EF4-FFF2-40B4-BE49-F238E27FC236}">
                <a16:creationId xmlns:a16="http://schemas.microsoft.com/office/drawing/2014/main" id="{266D9405-44C5-4610-BF21-1BF2FBDE8CEE}"/>
              </a:ext>
            </a:extLst>
          </p:cNvPr>
          <p:cNvSpPr>
            <a:spLocks noChangeArrowheads="1"/>
          </p:cNvSpPr>
          <p:nvPr/>
        </p:nvSpPr>
        <p:spPr bwMode="auto">
          <a:xfrm>
            <a:off x="685800" y="12700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引起线圈 </a:t>
            </a:r>
            <a:r>
              <a:rPr kumimoji="1" lang="en-US" altLang="zh-CN" sz="2400" b="1">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的磁通变化</a:t>
            </a:r>
          </a:p>
        </p:txBody>
      </p:sp>
      <p:sp>
        <p:nvSpPr>
          <p:cNvPr id="128012" name="Rectangle 12">
            <a:extLst>
              <a:ext uri="{FF2B5EF4-FFF2-40B4-BE49-F238E27FC236}">
                <a16:creationId xmlns:a16="http://schemas.microsoft.com/office/drawing/2014/main" id="{B5E56C7C-05F2-431C-99B9-7362D765FEB9}"/>
              </a:ext>
            </a:extLst>
          </p:cNvPr>
          <p:cNvSpPr>
            <a:spLocks noChangeArrowheads="1"/>
          </p:cNvSpPr>
          <p:nvPr/>
        </p:nvSpPr>
        <p:spPr bwMode="auto">
          <a:xfrm>
            <a:off x="704850" y="1778000"/>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线圈 </a:t>
            </a:r>
            <a:r>
              <a:rPr kumimoji="1" lang="en-US" altLang="zh-CN" sz="2400" b="1">
                <a:solidFill>
                  <a:srgbClr val="66FFFF"/>
                </a:solidFill>
                <a:latin typeface="Times New Roman" panose="02020603050405020304" pitchFamily="18" charset="0"/>
              </a:rPr>
              <a:t>2</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中产生感应电动势</a:t>
            </a:r>
          </a:p>
        </p:txBody>
      </p:sp>
      <p:sp>
        <p:nvSpPr>
          <p:cNvPr id="128013" name="Rectangle 13">
            <a:extLst>
              <a:ext uri="{FF2B5EF4-FFF2-40B4-BE49-F238E27FC236}">
                <a16:creationId xmlns:a16="http://schemas.microsoft.com/office/drawing/2014/main" id="{5FA6B371-D5A4-4572-9D04-54BFDC865ACE}"/>
              </a:ext>
            </a:extLst>
          </p:cNvPr>
          <p:cNvSpPr>
            <a:spLocks noChangeArrowheads="1"/>
          </p:cNvSpPr>
          <p:nvPr/>
        </p:nvSpPr>
        <p:spPr bwMode="auto">
          <a:xfrm>
            <a:off x="723900" y="2324100"/>
            <a:ext cx="3848100"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根据毕 </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萨定律，穿过线圈 </a:t>
            </a:r>
            <a:r>
              <a:rPr kumimoji="1" lang="en-US" altLang="zh-CN" sz="2400" b="1">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的磁通量正比于线圈</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中电流</a:t>
            </a:r>
            <a:r>
              <a:rPr kumimoji="1" lang="zh-CN" altLang="en-US" sz="24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I </a:t>
            </a:r>
          </a:p>
        </p:txBody>
      </p:sp>
      <p:graphicFrame>
        <p:nvGraphicFramePr>
          <p:cNvPr id="128016" name="Object 16">
            <a:extLst>
              <a:ext uri="{FF2B5EF4-FFF2-40B4-BE49-F238E27FC236}">
                <a16:creationId xmlns:a16="http://schemas.microsoft.com/office/drawing/2014/main" id="{159E7EF1-033E-4C77-A939-08D9023ECAD9}"/>
              </a:ext>
            </a:extLst>
          </p:cNvPr>
          <p:cNvGraphicFramePr>
            <a:graphicFrameLocks/>
          </p:cNvGraphicFramePr>
          <p:nvPr/>
        </p:nvGraphicFramePr>
        <p:xfrm>
          <a:off x="1835150" y="3644900"/>
          <a:ext cx="1589088" cy="417513"/>
        </p:xfrm>
        <a:graphic>
          <a:graphicData uri="http://schemas.openxmlformats.org/presentationml/2006/ole">
            <mc:AlternateContent xmlns:mc="http://schemas.openxmlformats.org/markup-compatibility/2006">
              <mc:Choice xmlns:v="urn:schemas-microsoft-com:vml" Requires="v">
                <p:oleObj spid="_x0000_s41001" name="公式" r:id="rId11" imgW="1495456" imgH="314280" progId="Equation.3">
                  <p:embed/>
                </p:oleObj>
              </mc:Choice>
              <mc:Fallback>
                <p:oleObj name="公式" r:id="rId11" imgW="1495456" imgH="314280" progId="Equation.3">
                  <p:embed/>
                  <p:pic>
                    <p:nvPicPr>
                      <p:cNvPr id="0" name="Object 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3644900"/>
                        <a:ext cx="1589088" cy="4175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7" name="Object 17">
            <a:extLst>
              <a:ext uri="{FF2B5EF4-FFF2-40B4-BE49-F238E27FC236}">
                <a16:creationId xmlns:a16="http://schemas.microsoft.com/office/drawing/2014/main" id="{93525569-8C88-431B-9632-5D88DC48C957}"/>
              </a:ext>
            </a:extLst>
          </p:cNvPr>
          <p:cNvGraphicFramePr>
            <a:graphicFrameLocks/>
          </p:cNvGraphicFramePr>
          <p:nvPr/>
        </p:nvGraphicFramePr>
        <p:xfrm>
          <a:off x="2700338" y="4221163"/>
          <a:ext cx="2284412" cy="823912"/>
        </p:xfrm>
        <a:graphic>
          <a:graphicData uri="http://schemas.openxmlformats.org/presentationml/2006/ole">
            <mc:AlternateContent xmlns:mc="http://schemas.openxmlformats.org/markup-compatibility/2006">
              <mc:Choice xmlns:v="urn:schemas-microsoft-com:vml" Requires="v">
                <p:oleObj spid="_x0000_s41002" name="公式" r:id="rId13" imgW="2181323" imgH="733320" progId="Equation.3">
                  <p:embed/>
                </p:oleObj>
              </mc:Choice>
              <mc:Fallback>
                <p:oleObj name="公式" r:id="rId13" imgW="2181323" imgH="733320" progId="Equation.3">
                  <p:embed/>
                  <p:pic>
                    <p:nvPicPr>
                      <p:cNvPr id="0" name="Object 1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0338" y="4221163"/>
                        <a:ext cx="22844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8" name="Object 18">
            <a:extLst>
              <a:ext uri="{FF2B5EF4-FFF2-40B4-BE49-F238E27FC236}">
                <a16:creationId xmlns:a16="http://schemas.microsoft.com/office/drawing/2014/main" id="{A2734F9F-9B2D-40BC-9AAE-401923F20EF7}"/>
              </a:ext>
            </a:extLst>
          </p:cNvPr>
          <p:cNvGraphicFramePr>
            <a:graphicFrameLocks/>
          </p:cNvGraphicFramePr>
          <p:nvPr/>
        </p:nvGraphicFramePr>
        <p:xfrm>
          <a:off x="5013325" y="4214813"/>
          <a:ext cx="2944813" cy="823912"/>
        </p:xfrm>
        <a:graphic>
          <a:graphicData uri="http://schemas.openxmlformats.org/presentationml/2006/ole">
            <mc:AlternateContent xmlns:mc="http://schemas.openxmlformats.org/markup-compatibility/2006">
              <mc:Choice xmlns:v="urn:schemas-microsoft-com:vml" Requires="v">
                <p:oleObj spid="_x0000_s41003" name="公式" r:id="rId15" imgW="2838557" imgH="733320" progId="Equation.3">
                  <p:embed/>
                </p:oleObj>
              </mc:Choice>
              <mc:Fallback>
                <p:oleObj name="公式" r:id="rId15" imgW="2838557" imgH="733320" progId="Equation.3">
                  <p:embed/>
                  <p:pic>
                    <p:nvPicPr>
                      <p:cNvPr id="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3325" y="4214813"/>
                        <a:ext cx="29448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19" name="Rectangle 19">
            <a:extLst>
              <a:ext uri="{FF2B5EF4-FFF2-40B4-BE49-F238E27FC236}">
                <a16:creationId xmlns:a16="http://schemas.microsoft.com/office/drawing/2014/main" id="{6BFD7C51-93FD-4CAA-BFFF-AEAE36AD74DD}"/>
              </a:ext>
            </a:extLst>
          </p:cNvPr>
          <p:cNvSpPr>
            <a:spLocks noChangeArrowheads="1"/>
          </p:cNvSpPr>
          <p:nvPr/>
        </p:nvSpPr>
        <p:spPr bwMode="auto">
          <a:xfrm>
            <a:off x="723900" y="5010150"/>
            <a:ext cx="37496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b="1">
                <a:solidFill>
                  <a:schemeClr val="bg1"/>
                </a:solidFill>
                <a:latin typeface="Times New Roman" panose="02020603050405020304" pitchFamily="18" charset="0"/>
              </a:rPr>
              <a:t>若回路周围不存在铁磁质</a:t>
            </a:r>
            <a:r>
              <a:rPr kumimoji="1" lang="zh-CN" altLang="en-US" sz="2400" b="1">
                <a:solidFill>
                  <a:schemeClr val="bg1"/>
                </a:solidFill>
                <a:latin typeface="Times New Roman" panose="02020603050405020304" pitchFamily="18" charset="0"/>
              </a:rPr>
              <a:t>且两线圈结构、相对位置及其周围介质分布不变时</a:t>
            </a:r>
          </a:p>
        </p:txBody>
      </p:sp>
      <p:graphicFrame>
        <p:nvGraphicFramePr>
          <p:cNvPr id="128020" name="Object 20">
            <a:extLst>
              <a:ext uri="{FF2B5EF4-FFF2-40B4-BE49-F238E27FC236}">
                <a16:creationId xmlns:a16="http://schemas.microsoft.com/office/drawing/2014/main" id="{48F7D952-A598-4DB4-88CE-927128A5150E}"/>
              </a:ext>
            </a:extLst>
          </p:cNvPr>
          <p:cNvGraphicFramePr>
            <a:graphicFrameLocks/>
          </p:cNvGraphicFramePr>
          <p:nvPr/>
        </p:nvGraphicFramePr>
        <p:xfrm>
          <a:off x="4418013" y="5411788"/>
          <a:ext cx="2057400" cy="823912"/>
        </p:xfrm>
        <a:graphic>
          <a:graphicData uri="http://schemas.openxmlformats.org/presentationml/2006/ole">
            <mc:AlternateContent xmlns:mc="http://schemas.openxmlformats.org/markup-compatibility/2006">
              <mc:Choice xmlns:v="urn:schemas-microsoft-com:vml" Requires="v">
                <p:oleObj spid="_x0000_s41004" name="公式" r:id="rId17" imgW="1952521" imgH="733320" progId="Equation.3">
                  <p:embed/>
                </p:oleObj>
              </mc:Choice>
              <mc:Fallback>
                <p:oleObj name="公式" r:id="rId17" imgW="1952521" imgH="733320" progId="Equation.3">
                  <p:embed/>
                  <p:pic>
                    <p:nvPicPr>
                      <p:cNvPr id="0" name="Object 2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18013" y="5411788"/>
                        <a:ext cx="2057400" cy="823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22" name="Object 22">
            <a:extLst>
              <a:ext uri="{FF2B5EF4-FFF2-40B4-BE49-F238E27FC236}">
                <a16:creationId xmlns:a16="http://schemas.microsoft.com/office/drawing/2014/main" id="{A6D70638-C1B7-4845-8BD6-EBD9BC03D07D}"/>
              </a:ext>
            </a:extLst>
          </p:cNvPr>
          <p:cNvGraphicFramePr>
            <a:graphicFrameLocks/>
          </p:cNvGraphicFramePr>
          <p:nvPr/>
        </p:nvGraphicFramePr>
        <p:xfrm>
          <a:off x="6883400" y="5380038"/>
          <a:ext cx="2081213" cy="823912"/>
        </p:xfrm>
        <a:graphic>
          <a:graphicData uri="http://schemas.openxmlformats.org/presentationml/2006/ole">
            <mc:AlternateContent xmlns:mc="http://schemas.openxmlformats.org/markup-compatibility/2006">
              <mc:Choice xmlns:v="urn:schemas-microsoft-com:vml" Requires="v">
                <p:oleObj spid="_x0000_s41005" name="公式" r:id="rId19" imgW="1990610" imgH="733320" progId="Equation.3">
                  <p:embed/>
                </p:oleObj>
              </mc:Choice>
              <mc:Fallback>
                <p:oleObj name="公式" r:id="rId19" imgW="1990610" imgH="733320" progId="Equation.3">
                  <p:embed/>
                  <p:pic>
                    <p:nvPicPr>
                      <p:cNvPr id="0" name="Object 2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83400" y="5380038"/>
                        <a:ext cx="2081213" cy="823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23" name="Rectangle 23">
            <a:extLst>
              <a:ext uri="{FF2B5EF4-FFF2-40B4-BE49-F238E27FC236}">
                <a16:creationId xmlns:a16="http://schemas.microsoft.com/office/drawing/2014/main" id="{C2381238-2429-49C6-BD9C-E7164C13952C}"/>
              </a:ext>
            </a:extLst>
          </p:cNvPr>
          <p:cNvSpPr>
            <a:spLocks noChangeArrowheads="1"/>
          </p:cNvSpPr>
          <p:nvPr/>
        </p:nvSpPr>
        <p:spPr bwMode="auto">
          <a:xfrm>
            <a:off x="454025" y="44275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互感电动势</a:t>
            </a:r>
          </a:p>
        </p:txBody>
      </p:sp>
      <p:sp>
        <p:nvSpPr>
          <p:cNvPr id="128025" name="AutoShape 25">
            <a:extLst>
              <a:ext uri="{FF2B5EF4-FFF2-40B4-BE49-F238E27FC236}">
                <a16:creationId xmlns:a16="http://schemas.microsoft.com/office/drawing/2014/main" id="{547472F6-909C-4607-A8A4-95334FF57407}"/>
              </a:ext>
            </a:extLst>
          </p:cNvPr>
          <p:cNvSpPr>
            <a:spLocks noChangeArrowheads="1"/>
          </p:cNvSpPr>
          <p:nvPr/>
        </p:nvSpPr>
        <p:spPr bwMode="auto">
          <a:xfrm>
            <a:off x="6565900" y="5789613"/>
            <a:ext cx="242888" cy="185737"/>
          </a:xfrm>
          <a:prstGeom prst="leftRightArrow">
            <a:avLst>
              <a:gd name="adj1" fmla="val 50000"/>
              <a:gd name="adj2" fmla="val 26154"/>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8026" name="Group 26">
            <a:extLst>
              <a:ext uri="{FF2B5EF4-FFF2-40B4-BE49-F238E27FC236}">
                <a16:creationId xmlns:a16="http://schemas.microsoft.com/office/drawing/2014/main" id="{4D9C7386-4012-4C91-9612-8A68F24FD985}"/>
              </a:ext>
            </a:extLst>
          </p:cNvPr>
          <p:cNvGrpSpPr>
            <a:grpSpLocks/>
          </p:cNvGrpSpPr>
          <p:nvPr/>
        </p:nvGrpSpPr>
        <p:grpSpPr bwMode="auto">
          <a:xfrm>
            <a:off x="4967288" y="1336675"/>
            <a:ext cx="3803650" cy="433388"/>
            <a:chOff x="3129" y="562"/>
            <a:chExt cx="2396" cy="273"/>
          </a:xfrm>
        </p:grpSpPr>
        <p:sp>
          <p:nvSpPr>
            <p:cNvPr id="40994" name="Freeform 27">
              <a:extLst>
                <a:ext uri="{FF2B5EF4-FFF2-40B4-BE49-F238E27FC236}">
                  <a16:creationId xmlns:a16="http://schemas.microsoft.com/office/drawing/2014/main" id="{1FF6F295-9687-4845-B39A-F73B1945D102}"/>
                </a:ext>
              </a:extLst>
            </p:cNvPr>
            <p:cNvSpPr>
              <a:spLocks/>
            </p:cNvSpPr>
            <p:nvPr/>
          </p:nvSpPr>
          <p:spPr bwMode="auto">
            <a:xfrm>
              <a:off x="3129" y="562"/>
              <a:ext cx="641" cy="266"/>
            </a:xfrm>
            <a:custGeom>
              <a:avLst/>
              <a:gdLst>
                <a:gd name="T0" fmla="*/ 0 w 432"/>
                <a:gd name="T1" fmla="*/ 0 h 288"/>
                <a:gd name="T2" fmla="*/ 53755 w 432"/>
                <a:gd name="T3" fmla="*/ 44 h 288"/>
                <a:gd name="T4" fmla="*/ 160707 w 432"/>
                <a:gd name="T5" fmla="*/ 87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5" name="Freeform 28">
              <a:extLst>
                <a:ext uri="{FF2B5EF4-FFF2-40B4-BE49-F238E27FC236}">
                  <a16:creationId xmlns:a16="http://schemas.microsoft.com/office/drawing/2014/main" id="{2C03CCAF-AC82-43B2-8684-06B1AC29AC02}"/>
                </a:ext>
              </a:extLst>
            </p:cNvPr>
            <p:cNvSpPr>
              <a:spLocks/>
            </p:cNvSpPr>
            <p:nvPr/>
          </p:nvSpPr>
          <p:spPr bwMode="auto">
            <a:xfrm>
              <a:off x="3995" y="795"/>
              <a:ext cx="751" cy="40"/>
            </a:xfrm>
            <a:custGeom>
              <a:avLst/>
              <a:gdLst>
                <a:gd name="T0" fmla="*/ 0 w 960"/>
                <a:gd name="T1" fmla="*/ 0 h 200"/>
                <a:gd name="T2" fmla="*/ 5 w 960"/>
                <a:gd name="T3" fmla="*/ 0 h 200"/>
                <a:gd name="T4" fmla="*/ 14 w 960"/>
                <a:gd name="T5" fmla="*/ 0 h 200"/>
                <a:gd name="T6" fmla="*/ 24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6" name="Freeform 29">
              <a:extLst>
                <a:ext uri="{FF2B5EF4-FFF2-40B4-BE49-F238E27FC236}">
                  <a16:creationId xmlns:a16="http://schemas.microsoft.com/office/drawing/2014/main" id="{E818AC0A-D237-4799-9735-89F7B52D102D}"/>
                </a:ext>
              </a:extLst>
            </p:cNvPr>
            <p:cNvSpPr>
              <a:spLocks/>
            </p:cNvSpPr>
            <p:nvPr/>
          </p:nvSpPr>
          <p:spPr bwMode="auto">
            <a:xfrm>
              <a:off x="5078" y="611"/>
              <a:ext cx="447" cy="141"/>
            </a:xfrm>
            <a:custGeom>
              <a:avLst/>
              <a:gdLst>
                <a:gd name="T0" fmla="*/ 0 w 447"/>
                <a:gd name="T1" fmla="*/ 141 h 141"/>
                <a:gd name="T2" fmla="*/ 259 w 447"/>
                <a:gd name="T3" fmla="*/ 83 h 141"/>
                <a:gd name="T4" fmla="*/ 447 w 447"/>
                <a:gd name="T5" fmla="*/ 0 h 141"/>
                <a:gd name="T6" fmla="*/ 0 60000 65536"/>
                <a:gd name="T7" fmla="*/ 0 60000 65536"/>
                <a:gd name="T8" fmla="*/ 0 60000 65536"/>
              </a:gdLst>
              <a:ahLst/>
              <a:cxnLst>
                <a:cxn ang="T6">
                  <a:pos x="T0" y="T1"/>
                </a:cxn>
                <a:cxn ang="T7">
                  <a:pos x="T2" y="T3"/>
                </a:cxn>
                <a:cxn ang="T8">
                  <a:pos x="T4" y="T5"/>
                </a:cxn>
              </a:cxnLst>
              <a:rect l="0" t="0" r="r" b="b"/>
              <a:pathLst>
                <a:path w="447" h="141">
                  <a:moveTo>
                    <a:pt x="0" y="141"/>
                  </a:moveTo>
                  <a:cubicBezTo>
                    <a:pt x="92" y="123"/>
                    <a:pt x="185" y="106"/>
                    <a:pt x="259" y="83"/>
                  </a:cubicBezTo>
                  <a:cubicBezTo>
                    <a:pt x="333" y="60"/>
                    <a:pt x="390" y="30"/>
                    <a:pt x="447" y="0"/>
                  </a:cubicBezTo>
                </a:path>
              </a:pathLst>
            </a:custGeom>
            <a:noFill/>
            <a:ln w="28575" cap="flat" cmpd="sng">
              <a:solidFill>
                <a:srgbClr val="FFFF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grpSp>
        <p:nvGrpSpPr>
          <p:cNvPr id="128030" name="Group 30">
            <a:extLst>
              <a:ext uri="{FF2B5EF4-FFF2-40B4-BE49-F238E27FC236}">
                <a16:creationId xmlns:a16="http://schemas.microsoft.com/office/drawing/2014/main" id="{D189C54C-F0D2-4C73-B144-4323C2EAD0FE}"/>
              </a:ext>
            </a:extLst>
          </p:cNvPr>
          <p:cNvGrpSpPr>
            <a:grpSpLocks/>
          </p:cNvGrpSpPr>
          <p:nvPr/>
        </p:nvGrpSpPr>
        <p:grpSpPr bwMode="auto">
          <a:xfrm>
            <a:off x="5043488" y="2090738"/>
            <a:ext cx="3810000" cy="33337"/>
            <a:chOff x="3177" y="1037"/>
            <a:chExt cx="2400" cy="21"/>
          </a:xfrm>
        </p:grpSpPr>
        <p:sp>
          <p:nvSpPr>
            <p:cNvPr id="40991" name="Line 31">
              <a:extLst>
                <a:ext uri="{FF2B5EF4-FFF2-40B4-BE49-F238E27FC236}">
                  <a16:creationId xmlns:a16="http://schemas.microsoft.com/office/drawing/2014/main" id="{A7A7AADD-E2C8-45C7-9E07-46BFC68D1E41}"/>
                </a:ext>
              </a:extLst>
            </p:cNvPr>
            <p:cNvSpPr>
              <a:spLocks noChangeShapeType="1"/>
            </p:cNvSpPr>
            <p:nvPr/>
          </p:nvSpPr>
          <p:spPr bwMode="auto">
            <a:xfrm flipV="1">
              <a:off x="5015" y="1037"/>
              <a:ext cx="562"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2" name="Line 32">
              <a:extLst>
                <a:ext uri="{FF2B5EF4-FFF2-40B4-BE49-F238E27FC236}">
                  <a16:creationId xmlns:a16="http://schemas.microsoft.com/office/drawing/2014/main" id="{E1570A4B-055D-41E0-97AA-FE782E88C560}"/>
                </a:ext>
              </a:extLst>
            </p:cNvPr>
            <p:cNvSpPr>
              <a:spLocks noChangeShapeType="1"/>
            </p:cNvSpPr>
            <p:nvPr/>
          </p:nvSpPr>
          <p:spPr bwMode="auto">
            <a:xfrm>
              <a:off x="3177" y="1049"/>
              <a:ext cx="576"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3" name="Line 33">
              <a:extLst>
                <a:ext uri="{FF2B5EF4-FFF2-40B4-BE49-F238E27FC236}">
                  <a16:creationId xmlns:a16="http://schemas.microsoft.com/office/drawing/2014/main" id="{4EA9ACCA-8C3B-45F8-AAC1-47BE26840DB5}"/>
                </a:ext>
              </a:extLst>
            </p:cNvPr>
            <p:cNvSpPr>
              <a:spLocks noChangeShapeType="1"/>
            </p:cNvSpPr>
            <p:nvPr/>
          </p:nvSpPr>
          <p:spPr bwMode="auto">
            <a:xfrm>
              <a:off x="4032" y="1058"/>
              <a:ext cx="658"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grpSp>
        <p:nvGrpSpPr>
          <p:cNvPr id="128034" name="Group 34">
            <a:extLst>
              <a:ext uri="{FF2B5EF4-FFF2-40B4-BE49-F238E27FC236}">
                <a16:creationId xmlns:a16="http://schemas.microsoft.com/office/drawing/2014/main" id="{BEAB753B-54C3-4F83-8B08-F77D68AB369E}"/>
              </a:ext>
            </a:extLst>
          </p:cNvPr>
          <p:cNvGrpSpPr>
            <a:grpSpLocks/>
          </p:cNvGrpSpPr>
          <p:nvPr/>
        </p:nvGrpSpPr>
        <p:grpSpPr bwMode="auto">
          <a:xfrm>
            <a:off x="4967288" y="2390775"/>
            <a:ext cx="3803650" cy="420688"/>
            <a:chOff x="3129" y="1226"/>
            <a:chExt cx="2396" cy="265"/>
          </a:xfrm>
        </p:grpSpPr>
        <p:sp>
          <p:nvSpPr>
            <p:cNvPr id="40988" name="Freeform 35">
              <a:extLst>
                <a:ext uri="{FF2B5EF4-FFF2-40B4-BE49-F238E27FC236}">
                  <a16:creationId xmlns:a16="http://schemas.microsoft.com/office/drawing/2014/main" id="{CCDA4490-945D-4B8C-8A9B-0698AB5466F0}"/>
                </a:ext>
              </a:extLst>
            </p:cNvPr>
            <p:cNvSpPr>
              <a:spLocks/>
            </p:cNvSpPr>
            <p:nvPr/>
          </p:nvSpPr>
          <p:spPr bwMode="auto">
            <a:xfrm flipV="1">
              <a:off x="3129" y="1226"/>
              <a:ext cx="641" cy="265"/>
            </a:xfrm>
            <a:custGeom>
              <a:avLst/>
              <a:gdLst>
                <a:gd name="T0" fmla="*/ 0 w 432"/>
                <a:gd name="T1" fmla="*/ 0 h 288"/>
                <a:gd name="T2" fmla="*/ 53755 w 432"/>
                <a:gd name="T3" fmla="*/ 41 h 288"/>
                <a:gd name="T4" fmla="*/ 160707 w 432"/>
                <a:gd name="T5" fmla="*/ 83 h 288"/>
                <a:gd name="T6" fmla="*/ 0 60000 65536"/>
                <a:gd name="T7" fmla="*/ 0 60000 65536"/>
                <a:gd name="T8" fmla="*/ 0 60000 65536"/>
              </a:gdLst>
              <a:ahLst/>
              <a:cxnLst>
                <a:cxn ang="T6">
                  <a:pos x="T0" y="T1"/>
                </a:cxn>
                <a:cxn ang="T7">
                  <a:pos x="T2" y="T3"/>
                </a:cxn>
                <a:cxn ang="T8">
                  <a:pos x="T4" y="T5"/>
                </a:cxn>
              </a:cxnLst>
              <a:rect l="0" t="0" r="r" b="b"/>
              <a:pathLst>
                <a:path w="432" h="288">
                  <a:moveTo>
                    <a:pt x="0" y="0"/>
                  </a:moveTo>
                  <a:cubicBezTo>
                    <a:pt x="36" y="48"/>
                    <a:pt x="72" y="96"/>
                    <a:pt x="144" y="144"/>
                  </a:cubicBezTo>
                  <a:cubicBezTo>
                    <a:pt x="216" y="192"/>
                    <a:pt x="324" y="240"/>
                    <a:pt x="432" y="288"/>
                  </a:cubicBezTo>
                </a:path>
              </a:pathLst>
            </a:cu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89" name="Freeform 36">
              <a:extLst>
                <a:ext uri="{FF2B5EF4-FFF2-40B4-BE49-F238E27FC236}">
                  <a16:creationId xmlns:a16="http://schemas.microsoft.com/office/drawing/2014/main" id="{47D4AE19-4C29-4AA1-9BF5-A5D0FD565593}"/>
                </a:ext>
              </a:extLst>
            </p:cNvPr>
            <p:cNvSpPr>
              <a:spLocks/>
            </p:cNvSpPr>
            <p:nvPr/>
          </p:nvSpPr>
          <p:spPr bwMode="auto">
            <a:xfrm flipV="1">
              <a:off x="4032" y="1226"/>
              <a:ext cx="694" cy="40"/>
            </a:xfrm>
            <a:custGeom>
              <a:avLst/>
              <a:gdLst>
                <a:gd name="T0" fmla="*/ 0 w 960"/>
                <a:gd name="T1" fmla="*/ 0 h 200"/>
                <a:gd name="T2" fmla="*/ 1 w 960"/>
                <a:gd name="T3" fmla="*/ 0 h 200"/>
                <a:gd name="T4" fmla="*/ 5 w 960"/>
                <a:gd name="T5" fmla="*/ 0 h 200"/>
                <a:gd name="T6" fmla="*/ 7 w 960"/>
                <a:gd name="T7" fmla="*/ 0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0" h="200">
                  <a:moveTo>
                    <a:pt x="0" y="192"/>
                  </a:moveTo>
                  <a:cubicBezTo>
                    <a:pt x="48" y="196"/>
                    <a:pt x="96" y="200"/>
                    <a:pt x="192" y="192"/>
                  </a:cubicBezTo>
                  <a:cubicBezTo>
                    <a:pt x="288" y="184"/>
                    <a:pt x="448" y="176"/>
                    <a:pt x="576" y="144"/>
                  </a:cubicBezTo>
                  <a:cubicBezTo>
                    <a:pt x="704" y="112"/>
                    <a:pt x="832" y="56"/>
                    <a:pt x="960" y="0"/>
                  </a:cubicBezTo>
                </a:path>
              </a:pathLst>
            </a:custGeom>
            <a:noFill/>
            <a:ln w="25400">
              <a:solidFill>
                <a:srgbClr val="FFFF00"/>
              </a:solidFill>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990" name="Freeform 37">
              <a:extLst>
                <a:ext uri="{FF2B5EF4-FFF2-40B4-BE49-F238E27FC236}">
                  <a16:creationId xmlns:a16="http://schemas.microsoft.com/office/drawing/2014/main" id="{82252697-A9BC-44CF-AA71-6A9AB048A477}"/>
                </a:ext>
              </a:extLst>
            </p:cNvPr>
            <p:cNvSpPr>
              <a:spLocks/>
            </p:cNvSpPr>
            <p:nvPr/>
          </p:nvSpPr>
          <p:spPr bwMode="auto">
            <a:xfrm>
              <a:off x="5031" y="1281"/>
              <a:ext cx="494" cy="106"/>
            </a:xfrm>
            <a:custGeom>
              <a:avLst/>
              <a:gdLst>
                <a:gd name="T0" fmla="*/ 0 w 494"/>
                <a:gd name="T1" fmla="*/ 0 h 106"/>
                <a:gd name="T2" fmla="*/ 165 w 494"/>
                <a:gd name="T3" fmla="*/ 24 h 106"/>
                <a:gd name="T4" fmla="*/ 306 w 494"/>
                <a:gd name="T5" fmla="*/ 47 h 106"/>
                <a:gd name="T6" fmla="*/ 494 w 494"/>
                <a:gd name="T7" fmla="*/ 106 h 1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4" h="106">
                  <a:moveTo>
                    <a:pt x="0" y="0"/>
                  </a:moveTo>
                  <a:cubicBezTo>
                    <a:pt x="27" y="4"/>
                    <a:pt x="114" y="16"/>
                    <a:pt x="165" y="24"/>
                  </a:cubicBezTo>
                  <a:cubicBezTo>
                    <a:pt x="216" y="32"/>
                    <a:pt x="251" y="33"/>
                    <a:pt x="306" y="47"/>
                  </a:cubicBezTo>
                  <a:cubicBezTo>
                    <a:pt x="361" y="61"/>
                    <a:pt x="455" y="94"/>
                    <a:pt x="494" y="106"/>
                  </a:cubicBezTo>
                </a:path>
              </a:pathLst>
            </a:custGeom>
            <a:noFill/>
            <a:ln w="28575" cap="flat" cmpd="sng">
              <a:solidFill>
                <a:srgbClr val="FFFF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grpSp>
      <p:sp>
        <p:nvSpPr>
          <p:cNvPr id="128038" name="Text Box 38">
            <a:extLst>
              <a:ext uri="{FF2B5EF4-FFF2-40B4-BE49-F238E27FC236}">
                <a16:creationId xmlns:a16="http://schemas.microsoft.com/office/drawing/2014/main" id="{22F9DE48-965D-447F-95F7-9188A0F34C20}"/>
              </a:ext>
            </a:extLst>
          </p:cNvPr>
          <p:cNvSpPr txBox="1">
            <a:spLocks noChangeArrowheads="1"/>
          </p:cNvSpPr>
          <p:nvPr/>
        </p:nvSpPr>
        <p:spPr bwMode="auto">
          <a:xfrm>
            <a:off x="3709988" y="3587750"/>
            <a:ext cx="474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olidFill>
                  <a:srgbClr val="66FFFF"/>
                </a:solidFill>
                <a:latin typeface="Times New Roman" panose="02020603050405020304" pitchFamily="18" charset="0"/>
                <a:ea typeface="楷体_GB2312" pitchFamily="49" charset="-122"/>
              </a:rPr>
              <a:t>M</a:t>
            </a:r>
            <a:r>
              <a:rPr lang="en-US" altLang="zh-CN" sz="2400" b="1" baseline="-25000">
                <a:solidFill>
                  <a:srgbClr val="66FFFF"/>
                </a:solidFill>
                <a:latin typeface="Times New Roman" panose="02020603050405020304" pitchFamily="18" charset="0"/>
                <a:ea typeface="楷体_GB2312" pitchFamily="49" charset="-122"/>
              </a:rPr>
              <a:t>21</a:t>
            </a:r>
            <a:r>
              <a:rPr lang="zh-CN" altLang="en-US" sz="2400" b="1">
                <a:solidFill>
                  <a:schemeClr val="bg1"/>
                </a:solidFill>
                <a:latin typeface="Times New Roman" panose="02020603050405020304" pitchFamily="18" charset="0"/>
                <a:ea typeface="楷体_GB2312" pitchFamily="49" charset="-122"/>
              </a:rPr>
              <a:t>是回路</a:t>
            </a:r>
            <a:r>
              <a:rPr lang="en-US" altLang="zh-CN" sz="2400" b="1">
                <a:solidFill>
                  <a:srgbClr val="66FFFF"/>
                </a:solidFill>
                <a:latin typeface="Times New Roman" panose="02020603050405020304" pitchFamily="18" charset="0"/>
                <a:ea typeface="楷体_GB2312" pitchFamily="49" charset="-122"/>
              </a:rPr>
              <a:t>1</a:t>
            </a:r>
            <a:r>
              <a:rPr lang="zh-CN" altLang="en-US" sz="2400" b="1">
                <a:solidFill>
                  <a:schemeClr val="bg1"/>
                </a:solidFill>
                <a:latin typeface="Times New Roman" panose="02020603050405020304" pitchFamily="18" charset="0"/>
                <a:ea typeface="楷体_GB2312" pitchFamily="49" charset="-122"/>
              </a:rPr>
              <a:t>对回路</a:t>
            </a:r>
            <a:r>
              <a:rPr lang="en-US" altLang="zh-CN" sz="2400" b="1">
                <a:solidFill>
                  <a:srgbClr val="66FFFF"/>
                </a:solidFill>
                <a:latin typeface="Times New Roman" panose="02020603050405020304" pitchFamily="18" charset="0"/>
                <a:ea typeface="楷体_GB2312" pitchFamily="49" charset="-122"/>
              </a:rPr>
              <a:t>2</a:t>
            </a:r>
            <a:r>
              <a:rPr lang="zh-CN" altLang="en-US" sz="2400" b="1">
                <a:solidFill>
                  <a:schemeClr val="bg1"/>
                </a:solidFill>
                <a:latin typeface="Times New Roman" panose="02020603050405020304" pitchFamily="18" charset="0"/>
                <a:ea typeface="楷体_GB2312" pitchFamily="49" charset="-122"/>
              </a:rPr>
              <a:t>的互感系数</a:t>
            </a:r>
          </a:p>
        </p:txBody>
      </p:sp>
      <p:sp>
        <p:nvSpPr>
          <p:cNvPr id="128039" name="Arc 39">
            <a:extLst>
              <a:ext uri="{FF2B5EF4-FFF2-40B4-BE49-F238E27FC236}">
                <a16:creationId xmlns:a16="http://schemas.microsoft.com/office/drawing/2014/main" id="{2411D9A6-DFDD-4770-9659-92FD2839CD4D}"/>
              </a:ext>
            </a:extLst>
          </p:cNvPr>
          <p:cNvSpPr>
            <a:spLocks/>
          </p:cNvSpPr>
          <p:nvPr/>
        </p:nvSpPr>
        <p:spPr bwMode="auto">
          <a:xfrm rot="-5400000">
            <a:off x="6111081" y="524669"/>
            <a:ext cx="560388" cy="1155700"/>
          </a:xfrm>
          <a:custGeom>
            <a:avLst/>
            <a:gdLst>
              <a:gd name="T0" fmla="*/ 2147483647 w 41967"/>
              <a:gd name="T1" fmla="*/ 2147483647 h 43200"/>
              <a:gd name="T2" fmla="*/ 0 w 41967"/>
              <a:gd name="T3" fmla="*/ 2147483647 h 43200"/>
              <a:gd name="T4" fmla="*/ 2147483647 w 41967"/>
              <a:gd name="T5" fmla="*/ 2147483647 h 43200"/>
              <a:gd name="T6" fmla="*/ 0 60000 65536"/>
              <a:gd name="T7" fmla="*/ 0 60000 65536"/>
              <a:gd name="T8" fmla="*/ 0 60000 65536"/>
            </a:gdLst>
            <a:ahLst/>
            <a:cxnLst>
              <a:cxn ang="T6">
                <a:pos x="T0" y="T1"/>
              </a:cxn>
              <a:cxn ang="T7">
                <a:pos x="T2" y="T3"/>
              </a:cxn>
              <a:cxn ang="T8">
                <a:pos x="T4" y="T5"/>
              </a:cxn>
            </a:cxnLst>
            <a:rect l="0" t="0" r="r" b="b"/>
            <a:pathLst>
              <a:path w="41967" h="43200" fill="none"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path>
              <a:path w="41967" h="43200" stroke="0"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lnTo>
                  <a:pt x="20367" y="21600"/>
                </a:lnTo>
                <a:lnTo>
                  <a:pt x="224" y="13798"/>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40" name="Arc 40">
            <a:extLst>
              <a:ext uri="{FF2B5EF4-FFF2-40B4-BE49-F238E27FC236}">
                <a16:creationId xmlns:a16="http://schemas.microsoft.com/office/drawing/2014/main" id="{8B7E6647-F8A9-4292-9D7B-3E3CA282816F}"/>
              </a:ext>
            </a:extLst>
          </p:cNvPr>
          <p:cNvSpPr>
            <a:spLocks/>
          </p:cNvSpPr>
          <p:nvPr/>
        </p:nvSpPr>
        <p:spPr bwMode="auto">
          <a:xfrm rot="5400000">
            <a:off x="6093619" y="2499519"/>
            <a:ext cx="560388" cy="1155700"/>
          </a:xfrm>
          <a:custGeom>
            <a:avLst/>
            <a:gdLst>
              <a:gd name="T0" fmla="*/ 2147483647 w 41967"/>
              <a:gd name="T1" fmla="*/ 2147483647 h 43200"/>
              <a:gd name="T2" fmla="*/ 0 w 41967"/>
              <a:gd name="T3" fmla="*/ 2147483647 h 43200"/>
              <a:gd name="T4" fmla="*/ 2147483647 w 41967"/>
              <a:gd name="T5" fmla="*/ 2147483647 h 43200"/>
              <a:gd name="T6" fmla="*/ 0 60000 65536"/>
              <a:gd name="T7" fmla="*/ 0 60000 65536"/>
              <a:gd name="T8" fmla="*/ 0 60000 65536"/>
            </a:gdLst>
            <a:ahLst/>
            <a:cxnLst>
              <a:cxn ang="T6">
                <a:pos x="T0" y="T1"/>
              </a:cxn>
              <a:cxn ang="T7">
                <a:pos x="T2" y="T3"/>
              </a:cxn>
              <a:cxn ang="T8">
                <a:pos x="T4" y="T5"/>
              </a:cxn>
            </a:cxnLst>
            <a:rect l="0" t="0" r="r" b="b"/>
            <a:pathLst>
              <a:path w="41967" h="43200" fill="none"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path>
              <a:path w="41967" h="43200" stroke="0" extrusionOk="0">
                <a:moveTo>
                  <a:pt x="224" y="13798"/>
                </a:moveTo>
                <a:cubicBezTo>
                  <a:pt x="3446" y="5481"/>
                  <a:pt x="11447" y="-1"/>
                  <a:pt x="20367" y="0"/>
                </a:cubicBezTo>
                <a:cubicBezTo>
                  <a:pt x="32296" y="0"/>
                  <a:pt x="41967" y="9670"/>
                  <a:pt x="41967" y="21600"/>
                </a:cubicBezTo>
                <a:cubicBezTo>
                  <a:pt x="41967" y="33529"/>
                  <a:pt x="32296" y="43200"/>
                  <a:pt x="20367" y="43200"/>
                </a:cubicBezTo>
                <a:cubicBezTo>
                  <a:pt x="11210" y="43200"/>
                  <a:pt x="3049" y="37427"/>
                  <a:pt x="0" y="28793"/>
                </a:cubicBezTo>
                <a:lnTo>
                  <a:pt x="20367" y="21600"/>
                </a:lnTo>
                <a:lnTo>
                  <a:pt x="224" y="13798"/>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8002"/>
                                        </p:tgtEl>
                                        <p:attrNameLst>
                                          <p:attrName>style.visibility</p:attrName>
                                        </p:attrNameLst>
                                      </p:cBhvr>
                                      <p:to>
                                        <p:strVal val="visible"/>
                                      </p:to>
                                    </p:set>
                                    <p:animEffect transition="in" filter="wipe(left)">
                                      <p:cBhvr>
                                        <p:cTn id="7" dur="500"/>
                                        <p:tgtEl>
                                          <p:spTgt spid="128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8" fill="hold" grpId="0" nodeType="clickEffect">
                                  <p:stCondLst>
                                    <p:cond delay="0"/>
                                  </p:stCondLst>
                                  <p:childTnLst>
                                    <p:set>
                                      <p:cBhvr>
                                        <p:cTn id="11" dur="1" fill="hold">
                                          <p:stCondLst>
                                            <p:cond delay="0"/>
                                          </p:stCondLst>
                                        </p:cTn>
                                        <p:tgtEl>
                                          <p:spTgt spid="128003"/>
                                        </p:tgtEl>
                                        <p:attrNameLst>
                                          <p:attrName>style.visibility</p:attrName>
                                        </p:attrNameLst>
                                      </p:cBhvr>
                                      <p:to>
                                        <p:strVal val="visible"/>
                                      </p:to>
                                    </p:set>
                                    <p:anim calcmode="lin" valueType="num">
                                      <p:cBhvr additive="base">
                                        <p:cTn id="12" dur="5000" fill="hold"/>
                                        <p:tgtEl>
                                          <p:spTgt spid="128003"/>
                                        </p:tgtEl>
                                        <p:attrNameLst>
                                          <p:attrName>ppt_x</p:attrName>
                                        </p:attrNameLst>
                                      </p:cBhvr>
                                      <p:tavLst>
                                        <p:tav tm="0">
                                          <p:val>
                                            <p:strVal val="0-#ppt_w/2"/>
                                          </p:val>
                                        </p:tav>
                                        <p:tav tm="100000">
                                          <p:val>
                                            <p:strVal val="#ppt_x"/>
                                          </p:val>
                                        </p:tav>
                                      </p:tavLst>
                                    </p:anim>
                                    <p:anim calcmode="lin" valueType="num">
                                      <p:cBhvr additive="base">
                                        <p:cTn id="13" dur="5000" fill="hold"/>
                                        <p:tgtEl>
                                          <p:spTgt spid="12800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0"/>
                            </p:stCondLst>
                            <p:childTnLst>
                              <p:par>
                                <p:cTn id="15" presetID="1" presetClass="entr" presetSubtype="0" fill="hold" nodeType="afterEffect">
                                  <p:stCondLst>
                                    <p:cond delay="0"/>
                                  </p:stCondLst>
                                  <p:childTnLst>
                                    <p:set>
                                      <p:cBhvr>
                                        <p:cTn id="16" dur="1" fill="hold">
                                          <p:stCondLst>
                                            <p:cond delay="499"/>
                                          </p:stCondLst>
                                        </p:cTn>
                                        <p:tgtEl>
                                          <p:spTgt spid="12800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128005"/>
                                        </p:tgtEl>
                                        <p:attrNameLst>
                                          <p:attrName>style.visibility</p:attrName>
                                        </p:attrNameLst>
                                      </p:cBhvr>
                                      <p:to>
                                        <p:strVal val="visible"/>
                                      </p:to>
                                    </p:set>
                                    <p:animEffect transition="in" filter="wipe(up)">
                                      <p:cBhvr>
                                        <p:cTn id="21" dur="500"/>
                                        <p:tgtEl>
                                          <p:spTgt spid="128005"/>
                                        </p:tgtEl>
                                      </p:cBhvr>
                                    </p:animEffect>
                                  </p:childTnLst>
                                </p:cTn>
                              </p:par>
                            </p:childTnLst>
                          </p:cTn>
                        </p:par>
                        <p:par>
                          <p:cTn id="22" fill="hold" nodeType="afterGroup">
                            <p:stCondLst>
                              <p:cond delay="500"/>
                            </p:stCondLst>
                            <p:childTnLst>
                              <p:par>
                                <p:cTn id="23" presetID="1" presetClass="entr" presetSubtype="0" fill="hold" nodeType="afterEffect">
                                  <p:stCondLst>
                                    <p:cond delay="0"/>
                                  </p:stCondLst>
                                  <p:childTnLst>
                                    <p:set>
                                      <p:cBhvr>
                                        <p:cTn id="24" dur="1" fill="hold">
                                          <p:stCondLst>
                                            <p:cond delay="499"/>
                                          </p:stCondLst>
                                        </p:cTn>
                                        <p:tgtEl>
                                          <p:spTgt spid="12800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7" presetClass="entr" presetSubtype="2" fill="hold" grpId="0" nodeType="clickEffect">
                                  <p:stCondLst>
                                    <p:cond delay="0"/>
                                  </p:stCondLst>
                                  <p:childTnLst>
                                    <p:set>
                                      <p:cBhvr>
                                        <p:cTn id="28" dur="1" fill="hold">
                                          <p:stCondLst>
                                            <p:cond delay="0"/>
                                          </p:stCondLst>
                                        </p:cTn>
                                        <p:tgtEl>
                                          <p:spTgt spid="128008"/>
                                        </p:tgtEl>
                                        <p:attrNameLst>
                                          <p:attrName>style.visibility</p:attrName>
                                        </p:attrNameLst>
                                      </p:cBhvr>
                                      <p:to>
                                        <p:strVal val="visible"/>
                                      </p:to>
                                    </p:set>
                                    <p:anim calcmode="lin" valueType="num">
                                      <p:cBhvr additive="base">
                                        <p:cTn id="29" dur="5000" fill="hold"/>
                                        <p:tgtEl>
                                          <p:spTgt spid="128008"/>
                                        </p:tgtEl>
                                        <p:attrNameLst>
                                          <p:attrName>ppt_x</p:attrName>
                                        </p:attrNameLst>
                                      </p:cBhvr>
                                      <p:tavLst>
                                        <p:tav tm="0">
                                          <p:val>
                                            <p:strVal val="1+#ppt_w/2"/>
                                          </p:val>
                                        </p:tav>
                                        <p:tav tm="100000">
                                          <p:val>
                                            <p:strVal val="#ppt_x"/>
                                          </p:val>
                                        </p:tav>
                                      </p:tavLst>
                                    </p:anim>
                                    <p:anim calcmode="lin" valueType="num">
                                      <p:cBhvr additive="base">
                                        <p:cTn id="30" dur="5000" fill="hold"/>
                                        <p:tgtEl>
                                          <p:spTgt spid="128008"/>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5000"/>
                            </p:stCondLst>
                            <p:childTnLst>
                              <p:par>
                                <p:cTn id="32" presetID="1" presetClass="entr" presetSubtype="0" fill="hold" nodeType="afterEffect">
                                  <p:stCondLst>
                                    <p:cond delay="0"/>
                                  </p:stCondLst>
                                  <p:childTnLst>
                                    <p:set>
                                      <p:cBhvr>
                                        <p:cTn id="33" dur="1" fill="hold">
                                          <p:stCondLst>
                                            <p:cond delay="499"/>
                                          </p:stCondLst>
                                        </p:cTn>
                                        <p:tgtEl>
                                          <p:spTgt spid="128009"/>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28030"/>
                                        </p:tgtEl>
                                        <p:attrNameLst>
                                          <p:attrName>style.visibility</p:attrName>
                                        </p:attrNameLst>
                                      </p:cBhvr>
                                      <p:to>
                                        <p:strVal val="visible"/>
                                      </p:to>
                                    </p:set>
                                    <p:animEffect transition="in" filter="wipe(left)">
                                      <p:cBhvr>
                                        <p:cTn id="38" dur="500"/>
                                        <p:tgtEl>
                                          <p:spTgt spid="12803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28034"/>
                                        </p:tgtEl>
                                        <p:attrNameLst>
                                          <p:attrName>style.visibility</p:attrName>
                                        </p:attrNameLst>
                                      </p:cBhvr>
                                      <p:to>
                                        <p:strVal val="visible"/>
                                      </p:to>
                                    </p:set>
                                    <p:animEffect transition="in" filter="wipe(left)">
                                      <p:cBhvr>
                                        <p:cTn id="43" dur="500"/>
                                        <p:tgtEl>
                                          <p:spTgt spid="12803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28026"/>
                                        </p:tgtEl>
                                        <p:attrNameLst>
                                          <p:attrName>style.visibility</p:attrName>
                                        </p:attrNameLst>
                                      </p:cBhvr>
                                      <p:to>
                                        <p:strVal val="visible"/>
                                      </p:to>
                                    </p:set>
                                    <p:animEffect transition="in" filter="wipe(left)">
                                      <p:cBhvr>
                                        <p:cTn id="48" dur="500"/>
                                        <p:tgtEl>
                                          <p:spTgt spid="12802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nodeType="clickEffect">
                                  <p:stCondLst>
                                    <p:cond delay="0"/>
                                  </p:stCondLst>
                                  <p:childTnLst>
                                    <p:set>
                                      <p:cBhvr>
                                        <p:cTn id="52" dur="1" fill="hold">
                                          <p:stCondLst>
                                            <p:cond delay="0"/>
                                          </p:stCondLst>
                                        </p:cTn>
                                        <p:tgtEl>
                                          <p:spTgt spid="128040"/>
                                        </p:tgtEl>
                                        <p:attrNameLst>
                                          <p:attrName>style.visibility</p:attrName>
                                        </p:attrNameLst>
                                      </p:cBhvr>
                                      <p:to>
                                        <p:strVal val="visible"/>
                                      </p:to>
                                    </p:set>
                                    <p:animEffect transition="in" filter="wipe(down)">
                                      <p:cBhvr>
                                        <p:cTn id="53" dur="500"/>
                                        <p:tgtEl>
                                          <p:spTgt spid="12804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28039"/>
                                        </p:tgtEl>
                                        <p:attrNameLst>
                                          <p:attrName>style.visibility</p:attrName>
                                        </p:attrNameLst>
                                      </p:cBhvr>
                                      <p:to>
                                        <p:strVal val="visible"/>
                                      </p:to>
                                    </p:set>
                                    <p:animEffect transition="in" filter="wipe(left)">
                                      <p:cBhvr>
                                        <p:cTn id="58" dur="500"/>
                                        <p:tgtEl>
                                          <p:spTgt spid="128039"/>
                                        </p:tgtEl>
                                      </p:cBhvr>
                                    </p:animEffect>
                                  </p:childTnLst>
                                </p:cTn>
                              </p:par>
                            </p:childTnLst>
                          </p:cTn>
                        </p:par>
                        <p:par>
                          <p:cTn id="59" fill="hold" nodeType="afterGroup">
                            <p:stCondLst>
                              <p:cond delay="500"/>
                            </p:stCondLst>
                            <p:childTnLst>
                              <p:par>
                                <p:cTn id="60" presetID="1" presetClass="entr" presetSubtype="0" fill="hold" nodeType="afterEffect">
                                  <p:stCondLst>
                                    <p:cond delay="0"/>
                                  </p:stCondLst>
                                  <p:childTnLst>
                                    <p:set>
                                      <p:cBhvr>
                                        <p:cTn id="61" dur="1" fill="hold">
                                          <p:stCondLst>
                                            <p:cond delay="499"/>
                                          </p:stCondLst>
                                        </p:cTn>
                                        <p:tgtEl>
                                          <p:spTgt spid="128004"/>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28010"/>
                                        </p:tgtEl>
                                        <p:attrNameLst>
                                          <p:attrName>style.visibility</p:attrName>
                                        </p:attrNameLst>
                                      </p:cBhvr>
                                      <p:to>
                                        <p:strVal val="visible"/>
                                      </p:to>
                                    </p:set>
                                    <p:animEffect transition="in" filter="wipe(left)">
                                      <p:cBhvr>
                                        <p:cTn id="66" dur="500"/>
                                        <p:tgtEl>
                                          <p:spTgt spid="12801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28011"/>
                                        </p:tgtEl>
                                        <p:attrNameLst>
                                          <p:attrName>style.visibility</p:attrName>
                                        </p:attrNameLst>
                                      </p:cBhvr>
                                      <p:to>
                                        <p:strVal val="visible"/>
                                      </p:to>
                                    </p:set>
                                    <p:animEffect transition="in" filter="wipe(left)">
                                      <p:cBhvr>
                                        <p:cTn id="71" dur="500"/>
                                        <p:tgtEl>
                                          <p:spTgt spid="12801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28012"/>
                                        </p:tgtEl>
                                        <p:attrNameLst>
                                          <p:attrName>style.visibility</p:attrName>
                                        </p:attrNameLst>
                                      </p:cBhvr>
                                      <p:to>
                                        <p:strVal val="visible"/>
                                      </p:to>
                                    </p:set>
                                    <p:animEffect transition="in" filter="wipe(left)">
                                      <p:cBhvr>
                                        <p:cTn id="76" dur="500"/>
                                        <p:tgtEl>
                                          <p:spTgt spid="128012"/>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28013"/>
                                        </p:tgtEl>
                                        <p:attrNameLst>
                                          <p:attrName>style.visibility</p:attrName>
                                        </p:attrNameLst>
                                      </p:cBhvr>
                                      <p:to>
                                        <p:strVal val="visible"/>
                                      </p:to>
                                    </p:set>
                                    <p:animEffect transition="in" filter="wipe(left)">
                                      <p:cBhvr>
                                        <p:cTn id="81" dur="500"/>
                                        <p:tgtEl>
                                          <p:spTgt spid="12801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28016"/>
                                        </p:tgtEl>
                                        <p:attrNameLst>
                                          <p:attrName>style.visibility</p:attrName>
                                        </p:attrNameLst>
                                      </p:cBhvr>
                                      <p:to>
                                        <p:strVal val="visible"/>
                                      </p:to>
                                    </p:set>
                                    <p:animEffect transition="in" filter="wipe(left)">
                                      <p:cBhvr>
                                        <p:cTn id="86" dur="500"/>
                                        <p:tgtEl>
                                          <p:spTgt spid="12801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28038"/>
                                        </p:tgtEl>
                                        <p:attrNameLst>
                                          <p:attrName>style.visibility</p:attrName>
                                        </p:attrNameLst>
                                      </p:cBhvr>
                                      <p:to>
                                        <p:strVal val="visible"/>
                                      </p:to>
                                    </p:set>
                                    <p:animEffect transition="in" filter="wipe(left)">
                                      <p:cBhvr>
                                        <p:cTn id="91" dur="500"/>
                                        <p:tgtEl>
                                          <p:spTgt spid="128038"/>
                                        </p:tgtEl>
                                      </p:cBhvr>
                                    </p:animEffect>
                                  </p:childTnLst>
                                </p:cTn>
                              </p:par>
                            </p:childTnLst>
                          </p:cTn>
                        </p:par>
                        <p:par>
                          <p:cTn id="92" fill="hold" nodeType="afterGroup">
                            <p:stCondLst>
                              <p:cond delay="500"/>
                            </p:stCondLst>
                            <p:childTnLst>
                              <p:par>
                                <p:cTn id="93" presetID="22" presetClass="entr" presetSubtype="8" fill="hold" grpId="0" nodeType="afterEffect">
                                  <p:stCondLst>
                                    <p:cond delay="0"/>
                                  </p:stCondLst>
                                  <p:childTnLst>
                                    <p:set>
                                      <p:cBhvr>
                                        <p:cTn id="94" dur="1" fill="hold">
                                          <p:stCondLst>
                                            <p:cond delay="0"/>
                                          </p:stCondLst>
                                        </p:cTn>
                                        <p:tgtEl>
                                          <p:spTgt spid="128023"/>
                                        </p:tgtEl>
                                        <p:attrNameLst>
                                          <p:attrName>style.visibility</p:attrName>
                                        </p:attrNameLst>
                                      </p:cBhvr>
                                      <p:to>
                                        <p:strVal val="visible"/>
                                      </p:to>
                                    </p:set>
                                    <p:animEffect transition="in" filter="wipe(left)">
                                      <p:cBhvr>
                                        <p:cTn id="95" dur="500"/>
                                        <p:tgtEl>
                                          <p:spTgt spid="12802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128017"/>
                                        </p:tgtEl>
                                        <p:attrNameLst>
                                          <p:attrName>style.visibility</p:attrName>
                                        </p:attrNameLst>
                                      </p:cBhvr>
                                      <p:to>
                                        <p:strVal val="visible"/>
                                      </p:to>
                                    </p:set>
                                    <p:animEffect transition="in" filter="wipe(left)">
                                      <p:cBhvr>
                                        <p:cTn id="100" dur="500"/>
                                        <p:tgtEl>
                                          <p:spTgt spid="128017"/>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128018"/>
                                        </p:tgtEl>
                                        <p:attrNameLst>
                                          <p:attrName>style.visibility</p:attrName>
                                        </p:attrNameLst>
                                      </p:cBhvr>
                                      <p:to>
                                        <p:strVal val="visible"/>
                                      </p:to>
                                    </p:set>
                                    <p:animEffect transition="in" filter="wipe(left)">
                                      <p:cBhvr>
                                        <p:cTn id="105" dur="500"/>
                                        <p:tgtEl>
                                          <p:spTgt spid="128018"/>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28019"/>
                                        </p:tgtEl>
                                        <p:attrNameLst>
                                          <p:attrName>style.visibility</p:attrName>
                                        </p:attrNameLst>
                                      </p:cBhvr>
                                      <p:to>
                                        <p:strVal val="visible"/>
                                      </p:to>
                                    </p:set>
                                    <p:animEffect transition="in" filter="wipe(left)">
                                      <p:cBhvr>
                                        <p:cTn id="110" dur="500"/>
                                        <p:tgtEl>
                                          <p:spTgt spid="128019"/>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28020"/>
                                        </p:tgtEl>
                                        <p:attrNameLst>
                                          <p:attrName>style.visibility</p:attrName>
                                        </p:attrNameLst>
                                      </p:cBhvr>
                                      <p:to>
                                        <p:strVal val="visible"/>
                                      </p:to>
                                    </p:set>
                                    <p:animEffect transition="in" filter="wipe(left)">
                                      <p:cBhvr>
                                        <p:cTn id="115" dur="500"/>
                                        <p:tgtEl>
                                          <p:spTgt spid="12802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3" presetClass="entr" presetSubtype="16" fill="hold" grpId="0" nodeType="clickEffect">
                                  <p:stCondLst>
                                    <p:cond delay="0"/>
                                  </p:stCondLst>
                                  <p:childTnLst>
                                    <p:set>
                                      <p:cBhvr>
                                        <p:cTn id="119" dur="1" fill="hold">
                                          <p:stCondLst>
                                            <p:cond delay="0"/>
                                          </p:stCondLst>
                                        </p:cTn>
                                        <p:tgtEl>
                                          <p:spTgt spid="128025"/>
                                        </p:tgtEl>
                                        <p:attrNameLst>
                                          <p:attrName>style.visibility</p:attrName>
                                        </p:attrNameLst>
                                      </p:cBhvr>
                                      <p:to>
                                        <p:strVal val="visible"/>
                                      </p:to>
                                    </p:set>
                                    <p:anim calcmode="lin" valueType="num">
                                      <p:cBhvr>
                                        <p:cTn id="120" dur="500" fill="hold"/>
                                        <p:tgtEl>
                                          <p:spTgt spid="128025"/>
                                        </p:tgtEl>
                                        <p:attrNameLst>
                                          <p:attrName>ppt_w</p:attrName>
                                        </p:attrNameLst>
                                      </p:cBhvr>
                                      <p:tavLst>
                                        <p:tav tm="0">
                                          <p:val>
                                            <p:fltVal val="0"/>
                                          </p:val>
                                        </p:tav>
                                        <p:tav tm="100000">
                                          <p:val>
                                            <p:strVal val="#ppt_w"/>
                                          </p:val>
                                        </p:tav>
                                      </p:tavLst>
                                    </p:anim>
                                    <p:anim calcmode="lin" valueType="num">
                                      <p:cBhvr>
                                        <p:cTn id="121" dur="500" fill="hold"/>
                                        <p:tgtEl>
                                          <p:spTgt spid="128025"/>
                                        </p:tgtEl>
                                        <p:attrNameLst>
                                          <p:attrName>ppt_h</p:attrName>
                                        </p:attrNameLst>
                                      </p:cBhvr>
                                      <p:tavLst>
                                        <p:tav tm="0">
                                          <p:val>
                                            <p:fltVal val="0"/>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nodeType="clickEffect">
                                  <p:stCondLst>
                                    <p:cond delay="0"/>
                                  </p:stCondLst>
                                  <p:childTnLst>
                                    <p:set>
                                      <p:cBhvr>
                                        <p:cTn id="125" dur="1" fill="hold">
                                          <p:stCondLst>
                                            <p:cond delay="0"/>
                                          </p:stCondLst>
                                        </p:cTn>
                                        <p:tgtEl>
                                          <p:spTgt spid="128022"/>
                                        </p:tgtEl>
                                        <p:attrNameLst>
                                          <p:attrName>style.visibility</p:attrName>
                                        </p:attrNameLst>
                                      </p:cBhvr>
                                      <p:to>
                                        <p:strVal val="visible"/>
                                      </p:to>
                                    </p:set>
                                    <p:animEffect transition="in" filter="wipe(left)">
                                      <p:cBhvr>
                                        <p:cTn id="126" dur="500"/>
                                        <p:tgtEl>
                                          <p:spTgt spid="128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autoUpdateAnimBg="0"/>
      <p:bldP spid="128003" grpId="0" animBg="1"/>
      <p:bldP spid="128008" grpId="0" animBg="1"/>
      <p:bldP spid="128010" grpId="0" autoUpdateAnimBg="0"/>
      <p:bldP spid="128011" grpId="0" autoUpdateAnimBg="0"/>
      <p:bldP spid="128012" grpId="0" autoUpdateAnimBg="0"/>
      <p:bldP spid="128013" grpId="0" autoUpdateAnimBg="0"/>
      <p:bldP spid="128019" grpId="0" autoUpdateAnimBg="0"/>
      <p:bldP spid="128023" grpId="0" autoUpdateAnimBg="0"/>
      <p:bldP spid="128025" grpId="0" animBg="1"/>
      <p:bldP spid="1280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a:extLst>
              <a:ext uri="{FF2B5EF4-FFF2-40B4-BE49-F238E27FC236}">
                <a16:creationId xmlns:a16="http://schemas.microsoft.com/office/drawing/2014/main" id="{077E6074-E847-47F4-A1E8-64BA86577736}"/>
              </a:ext>
            </a:extLst>
          </p:cNvPr>
          <p:cNvSpPr txBox="1">
            <a:spLocks noChangeArrowheads="1"/>
          </p:cNvSpPr>
          <p:nvPr/>
        </p:nvSpPr>
        <p:spPr bwMode="auto">
          <a:xfrm>
            <a:off x="171450" y="285750"/>
            <a:ext cx="358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电磁感应定律</a:t>
            </a:r>
          </a:p>
        </p:txBody>
      </p:sp>
      <p:sp>
        <p:nvSpPr>
          <p:cNvPr id="107523" name="Text Box 3">
            <a:extLst>
              <a:ext uri="{FF2B5EF4-FFF2-40B4-BE49-F238E27FC236}">
                <a16:creationId xmlns:a16="http://schemas.microsoft.com/office/drawing/2014/main" id="{59ED1D19-878C-4745-8B01-BA25F83D370F}"/>
              </a:ext>
            </a:extLst>
          </p:cNvPr>
          <p:cNvSpPr txBox="1">
            <a:spLocks noChangeArrowheads="1"/>
          </p:cNvSpPr>
          <p:nvPr/>
        </p:nvSpPr>
        <p:spPr bwMode="auto">
          <a:xfrm>
            <a:off x="1089025" y="804863"/>
            <a:ext cx="4065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法拉第的实验规律</a:t>
            </a:r>
          </a:p>
        </p:txBody>
      </p:sp>
      <p:sp>
        <p:nvSpPr>
          <p:cNvPr id="107524" name="Rectangle 4">
            <a:extLst>
              <a:ext uri="{FF2B5EF4-FFF2-40B4-BE49-F238E27FC236}">
                <a16:creationId xmlns:a16="http://schemas.microsoft.com/office/drawing/2014/main" id="{64A0C538-A2A5-41E2-A81F-6F1C0C2D7A61}"/>
              </a:ext>
            </a:extLst>
          </p:cNvPr>
          <p:cNvSpPr>
            <a:spLocks noChangeArrowheads="1"/>
          </p:cNvSpPr>
          <p:nvPr/>
        </p:nvSpPr>
        <p:spPr bwMode="auto">
          <a:xfrm>
            <a:off x="735013" y="1220788"/>
            <a:ext cx="4216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感应电动势的大小与通过导体回路的磁通量的变化率成正比</a:t>
            </a:r>
          </a:p>
        </p:txBody>
      </p:sp>
      <p:graphicFrame>
        <p:nvGraphicFramePr>
          <p:cNvPr id="107525" name="Object 5">
            <a:extLst>
              <a:ext uri="{FF2B5EF4-FFF2-40B4-BE49-F238E27FC236}">
                <a16:creationId xmlns:a16="http://schemas.microsoft.com/office/drawing/2014/main" id="{E8EE4400-0636-4025-8BD9-7AE1A6444F89}"/>
              </a:ext>
            </a:extLst>
          </p:cNvPr>
          <p:cNvGraphicFramePr>
            <a:graphicFrameLocks/>
          </p:cNvGraphicFramePr>
          <p:nvPr/>
        </p:nvGraphicFramePr>
        <p:xfrm>
          <a:off x="5773738" y="1231900"/>
          <a:ext cx="1257300" cy="823913"/>
        </p:xfrm>
        <a:graphic>
          <a:graphicData uri="http://schemas.openxmlformats.org/presentationml/2006/ole">
            <mc:AlternateContent xmlns:mc="http://schemas.openxmlformats.org/markup-compatibility/2006">
              <mc:Choice xmlns:v="urn:schemas-microsoft-com:vml" Requires="v">
                <p:oleObj spid="_x0000_s5180" name="公式" r:id="rId3" imgW="1152657" imgH="733320" progId="Equation.3">
                  <p:embed/>
                </p:oleObj>
              </mc:Choice>
              <mc:Fallback>
                <p:oleObj name="公式" r:id="rId3" imgW="1152657" imgH="73332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738" y="1231900"/>
                        <a:ext cx="1257300" cy="823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6" name="Rectangle 6">
            <a:extLst>
              <a:ext uri="{FF2B5EF4-FFF2-40B4-BE49-F238E27FC236}">
                <a16:creationId xmlns:a16="http://schemas.microsoft.com/office/drawing/2014/main" id="{BF7A0EA7-8E16-4627-852A-81507DAD563A}"/>
              </a:ext>
            </a:extLst>
          </p:cNvPr>
          <p:cNvSpPr>
            <a:spLocks noChangeArrowheads="1"/>
          </p:cNvSpPr>
          <p:nvPr/>
        </p:nvSpPr>
        <p:spPr bwMode="auto">
          <a:xfrm>
            <a:off x="742950" y="2278063"/>
            <a:ext cx="84010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rPr>
              <a:t>负号</a:t>
            </a:r>
            <a:r>
              <a:rPr kumimoji="1" lang="zh-CN" altLang="en-US" sz="2400" b="1">
                <a:solidFill>
                  <a:schemeClr val="bg1"/>
                </a:solidFill>
                <a:latin typeface="Times New Roman" panose="02020603050405020304" pitchFamily="18" charset="0"/>
              </a:rPr>
              <a:t>表示感应电流的效果总是反抗引起感应电流的原因 </a:t>
            </a:r>
          </a:p>
          <a:p>
            <a:pPr eaLnBrk="1" hangingPunct="1">
              <a:lnSpc>
                <a:spcPct val="125000"/>
              </a:lnSpc>
            </a:pPr>
            <a:r>
              <a:rPr kumimoji="1" lang="zh-CN" altLang="en-US" sz="2400" b="1">
                <a:solidFill>
                  <a:schemeClr val="bg1"/>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 </a:t>
            </a:r>
            <a:r>
              <a:rPr kumimoji="1" lang="zh-CN" altLang="en-US" sz="2400" b="1">
                <a:solidFill>
                  <a:srgbClr val="66FFFF"/>
                </a:solidFill>
                <a:latin typeface="Times New Roman" panose="02020603050405020304" pitchFamily="18" charset="0"/>
              </a:rPr>
              <a:t>楞次定律</a:t>
            </a:r>
          </a:p>
        </p:txBody>
      </p:sp>
      <p:sp>
        <p:nvSpPr>
          <p:cNvPr id="107527" name="Line 7">
            <a:extLst>
              <a:ext uri="{FF2B5EF4-FFF2-40B4-BE49-F238E27FC236}">
                <a16:creationId xmlns:a16="http://schemas.microsoft.com/office/drawing/2014/main" id="{DC354C29-2323-4830-BF29-347FBBECA0F2}"/>
              </a:ext>
            </a:extLst>
          </p:cNvPr>
          <p:cNvSpPr>
            <a:spLocks noChangeShapeType="1"/>
          </p:cNvSpPr>
          <p:nvPr/>
        </p:nvSpPr>
        <p:spPr bwMode="auto">
          <a:xfrm flipV="1">
            <a:off x="1624013" y="3348038"/>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8" name="Line 8">
            <a:extLst>
              <a:ext uri="{FF2B5EF4-FFF2-40B4-BE49-F238E27FC236}">
                <a16:creationId xmlns:a16="http://schemas.microsoft.com/office/drawing/2014/main" id="{83446524-142F-43ED-8203-4A1AD3FB400E}"/>
              </a:ext>
            </a:extLst>
          </p:cNvPr>
          <p:cNvSpPr>
            <a:spLocks noChangeShapeType="1"/>
          </p:cNvSpPr>
          <p:nvPr/>
        </p:nvSpPr>
        <p:spPr bwMode="auto">
          <a:xfrm flipV="1">
            <a:off x="7848600" y="3271838"/>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9" name="Line 9">
            <a:extLst>
              <a:ext uri="{FF2B5EF4-FFF2-40B4-BE49-F238E27FC236}">
                <a16:creationId xmlns:a16="http://schemas.microsoft.com/office/drawing/2014/main" id="{A57B035E-88EF-4B22-A7A1-98CC1C9015B1}"/>
              </a:ext>
            </a:extLst>
          </p:cNvPr>
          <p:cNvSpPr>
            <a:spLocks noChangeShapeType="1"/>
          </p:cNvSpPr>
          <p:nvPr/>
        </p:nvSpPr>
        <p:spPr bwMode="auto">
          <a:xfrm flipV="1">
            <a:off x="5776913" y="3271838"/>
            <a:ext cx="0" cy="9144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0" name="Line 10">
            <a:extLst>
              <a:ext uri="{FF2B5EF4-FFF2-40B4-BE49-F238E27FC236}">
                <a16:creationId xmlns:a16="http://schemas.microsoft.com/office/drawing/2014/main" id="{FA397270-D64D-4AA6-84AC-CEA9E1B983B4}"/>
              </a:ext>
            </a:extLst>
          </p:cNvPr>
          <p:cNvSpPr>
            <a:spLocks noChangeShapeType="1"/>
          </p:cNvSpPr>
          <p:nvPr/>
        </p:nvSpPr>
        <p:spPr bwMode="auto">
          <a:xfrm flipV="1">
            <a:off x="3690938" y="3271838"/>
            <a:ext cx="0" cy="9144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31" name="Object 11">
            <a:extLst>
              <a:ext uri="{FF2B5EF4-FFF2-40B4-BE49-F238E27FC236}">
                <a16:creationId xmlns:a16="http://schemas.microsoft.com/office/drawing/2014/main" id="{31FA8BC6-C14C-4870-BAF1-1E6F5FC64773}"/>
              </a:ext>
            </a:extLst>
          </p:cNvPr>
          <p:cNvGraphicFramePr>
            <a:graphicFrameLocks/>
          </p:cNvGraphicFramePr>
          <p:nvPr/>
        </p:nvGraphicFramePr>
        <p:xfrm>
          <a:off x="930275" y="5189538"/>
          <a:ext cx="1016000" cy="823912"/>
        </p:xfrm>
        <a:graphic>
          <a:graphicData uri="http://schemas.openxmlformats.org/presentationml/2006/ole">
            <mc:AlternateContent xmlns:mc="http://schemas.openxmlformats.org/markup-compatibility/2006">
              <mc:Choice xmlns:v="urn:schemas-microsoft-com:vml" Requires="v">
                <p:oleObj spid="_x0000_s5181" name="公式" r:id="rId5" imgW="923855" imgH="733320" progId="Equation.3">
                  <p:embed/>
                </p:oleObj>
              </mc:Choice>
              <mc:Fallback>
                <p:oleObj name="公式" r:id="rId5" imgW="923855" imgH="733320"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275" y="5189538"/>
                        <a:ext cx="10160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532" name="Group 12">
            <a:extLst>
              <a:ext uri="{FF2B5EF4-FFF2-40B4-BE49-F238E27FC236}">
                <a16:creationId xmlns:a16="http://schemas.microsoft.com/office/drawing/2014/main" id="{D781126A-B372-42B6-B10E-7E17EE25C0CD}"/>
              </a:ext>
            </a:extLst>
          </p:cNvPr>
          <p:cNvGrpSpPr>
            <a:grpSpLocks/>
          </p:cNvGrpSpPr>
          <p:nvPr/>
        </p:nvGrpSpPr>
        <p:grpSpPr bwMode="auto">
          <a:xfrm>
            <a:off x="1547813" y="4262438"/>
            <a:ext cx="152400" cy="990600"/>
            <a:chOff x="1440" y="3360"/>
            <a:chExt cx="192" cy="768"/>
          </a:xfrm>
        </p:grpSpPr>
        <p:sp>
          <p:nvSpPr>
            <p:cNvPr id="5178" name="Rectangle 13">
              <a:extLst>
                <a:ext uri="{FF2B5EF4-FFF2-40B4-BE49-F238E27FC236}">
                  <a16:creationId xmlns:a16="http://schemas.microsoft.com/office/drawing/2014/main" id="{E617F645-935A-4486-8B94-6C8CC3317454}"/>
                </a:ext>
              </a:extLst>
            </p:cNvPr>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79" name="Rectangle 14">
              <a:extLst>
                <a:ext uri="{FF2B5EF4-FFF2-40B4-BE49-F238E27FC236}">
                  <a16:creationId xmlns:a16="http://schemas.microsoft.com/office/drawing/2014/main" id="{1C5677EB-D200-48B2-8C09-CB8FDDC957FA}"/>
                </a:ext>
              </a:extLst>
            </p:cNvPr>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07535" name="Object 15">
            <a:extLst>
              <a:ext uri="{FF2B5EF4-FFF2-40B4-BE49-F238E27FC236}">
                <a16:creationId xmlns:a16="http://schemas.microsoft.com/office/drawing/2014/main" id="{1DB7218F-6C8A-4365-B1B3-439403BA9A6A}"/>
              </a:ext>
            </a:extLst>
          </p:cNvPr>
          <p:cNvGraphicFramePr>
            <a:graphicFrameLocks/>
          </p:cNvGraphicFramePr>
          <p:nvPr/>
        </p:nvGraphicFramePr>
        <p:xfrm>
          <a:off x="1277938" y="3259138"/>
          <a:ext cx="230187" cy="306387"/>
        </p:xfrm>
        <a:graphic>
          <a:graphicData uri="http://schemas.openxmlformats.org/presentationml/2006/ole">
            <mc:AlternateContent xmlns:mc="http://schemas.openxmlformats.org/markup-compatibility/2006">
              <mc:Choice xmlns:v="urn:schemas-microsoft-com:vml" Requires="v">
                <p:oleObj spid="_x0000_s5182" name="公式" r:id="rId7" imgW="123721" imgH="200070" progId="Equation.3">
                  <p:embed/>
                </p:oleObj>
              </mc:Choice>
              <mc:Fallback>
                <p:oleObj name="公式" r:id="rId7" imgW="123721" imgH="200070"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7938" y="3259138"/>
                        <a:ext cx="2301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a:extLst>
              <a:ext uri="{FF2B5EF4-FFF2-40B4-BE49-F238E27FC236}">
                <a16:creationId xmlns:a16="http://schemas.microsoft.com/office/drawing/2014/main" id="{4913CA9C-51F1-4DA6-BA69-D9303D7A8180}"/>
              </a:ext>
            </a:extLst>
          </p:cNvPr>
          <p:cNvGraphicFramePr>
            <a:graphicFrameLocks/>
          </p:cNvGraphicFramePr>
          <p:nvPr/>
        </p:nvGraphicFramePr>
        <p:xfrm>
          <a:off x="3294063" y="3232150"/>
          <a:ext cx="230187" cy="306388"/>
        </p:xfrm>
        <a:graphic>
          <a:graphicData uri="http://schemas.openxmlformats.org/presentationml/2006/ole">
            <mc:AlternateContent xmlns:mc="http://schemas.openxmlformats.org/markup-compatibility/2006">
              <mc:Choice xmlns:v="urn:schemas-microsoft-com:vml" Requires="v">
                <p:oleObj spid="_x0000_s5183" name="公式" r:id="rId9" imgW="123721" imgH="200070" progId="Equation.3">
                  <p:embed/>
                </p:oleObj>
              </mc:Choice>
              <mc:Fallback>
                <p:oleObj name="公式" r:id="rId9" imgW="123721" imgH="200070"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4063" y="3232150"/>
                        <a:ext cx="2301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7" name="Object 17">
            <a:extLst>
              <a:ext uri="{FF2B5EF4-FFF2-40B4-BE49-F238E27FC236}">
                <a16:creationId xmlns:a16="http://schemas.microsoft.com/office/drawing/2014/main" id="{1420AD86-AA38-43C7-841C-5F8B9A8C4E67}"/>
              </a:ext>
            </a:extLst>
          </p:cNvPr>
          <p:cNvGraphicFramePr>
            <a:graphicFrameLocks/>
          </p:cNvGraphicFramePr>
          <p:nvPr/>
        </p:nvGraphicFramePr>
        <p:xfrm>
          <a:off x="7508875" y="3157538"/>
          <a:ext cx="230188" cy="306387"/>
        </p:xfrm>
        <a:graphic>
          <a:graphicData uri="http://schemas.openxmlformats.org/presentationml/2006/ole">
            <mc:AlternateContent xmlns:mc="http://schemas.openxmlformats.org/markup-compatibility/2006">
              <mc:Choice xmlns:v="urn:schemas-microsoft-com:vml" Requires="v">
                <p:oleObj spid="_x0000_s5184" name="公式" r:id="rId11" imgW="123721" imgH="200070" progId="Equation.3">
                  <p:embed/>
                </p:oleObj>
              </mc:Choice>
              <mc:Fallback>
                <p:oleObj name="公式" r:id="rId11" imgW="123721" imgH="200070" progId="Equation.3">
                  <p:embed/>
                  <p:pic>
                    <p:nvPicPr>
                      <p:cNvPr id="0"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8875" y="3157538"/>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8" name="Object 18">
            <a:extLst>
              <a:ext uri="{FF2B5EF4-FFF2-40B4-BE49-F238E27FC236}">
                <a16:creationId xmlns:a16="http://schemas.microsoft.com/office/drawing/2014/main" id="{E6B2A0A9-4D9D-4CD2-ABD9-21B73AD45184}"/>
              </a:ext>
            </a:extLst>
          </p:cNvPr>
          <p:cNvGraphicFramePr>
            <a:graphicFrameLocks/>
          </p:cNvGraphicFramePr>
          <p:nvPr/>
        </p:nvGraphicFramePr>
        <p:xfrm>
          <a:off x="5438775" y="3194050"/>
          <a:ext cx="227013" cy="306388"/>
        </p:xfrm>
        <a:graphic>
          <a:graphicData uri="http://schemas.openxmlformats.org/presentationml/2006/ole">
            <mc:AlternateContent xmlns:mc="http://schemas.openxmlformats.org/markup-compatibility/2006">
              <mc:Choice xmlns:v="urn:schemas-microsoft-com:vml" Requires="v">
                <p:oleObj spid="_x0000_s5185" name="公式" r:id="rId13" imgW="123721" imgH="200070" progId="Equation.3">
                  <p:embed/>
                </p:oleObj>
              </mc:Choice>
              <mc:Fallback>
                <p:oleObj name="公式" r:id="rId13" imgW="123721" imgH="200070" progId="Equation.3">
                  <p:embed/>
                  <p:pic>
                    <p:nvPicPr>
                      <p:cNvPr id="0"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8775" y="3194050"/>
                        <a:ext cx="227013"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539" name="Group 19">
            <a:extLst>
              <a:ext uri="{FF2B5EF4-FFF2-40B4-BE49-F238E27FC236}">
                <a16:creationId xmlns:a16="http://schemas.microsoft.com/office/drawing/2014/main" id="{E0F6DEC4-0C71-41B5-BA34-65C7B8B37850}"/>
              </a:ext>
            </a:extLst>
          </p:cNvPr>
          <p:cNvGrpSpPr>
            <a:grpSpLocks/>
          </p:cNvGrpSpPr>
          <p:nvPr/>
        </p:nvGrpSpPr>
        <p:grpSpPr bwMode="auto">
          <a:xfrm>
            <a:off x="3614738" y="4262438"/>
            <a:ext cx="152400" cy="990600"/>
            <a:chOff x="1440" y="3360"/>
            <a:chExt cx="192" cy="768"/>
          </a:xfrm>
        </p:grpSpPr>
        <p:sp>
          <p:nvSpPr>
            <p:cNvPr id="5176" name="Rectangle 20">
              <a:extLst>
                <a:ext uri="{FF2B5EF4-FFF2-40B4-BE49-F238E27FC236}">
                  <a16:creationId xmlns:a16="http://schemas.microsoft.com/office/drawing/2014/main" id="{9B420003-089D-41F0-8070-965A3EE39CB1}"/>
                </a:ext>
              </a:extLst>
            </p:cNvPr>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77" name="Rectangle 21">
              <a:extLst>
                <a:ext uri="{FF2B5EF4-FFF2-40B4-BE49-F238E27FC236}">
                  <a16:creationId xmlns:a16="http://schemas.microsoft.com/office/drawing/2014/main" id="{F31C4EB2-A612-41FB-9A30-134DF32BD8D0}"/>
                </a:ext>
              </a:extLst>
            </p:cNvPr>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7542" name="Group 22">
            <a:extLst>
              <a:ext uri="{FF2B5EF4-FFF2-40B4-BE49-F238E27FC236}">
                <a16:creationId xmlns:a16="http://schemas.microsoft.com/office/drawing/2014/main" id="{28EA1C38-7787-424E-977D-062030617076}"/>
              </a:ext>
            </a:extLst>
          </p:cNvPr>
          <p:cNvGrpSpPr>
            <a:grpSpLocks/>
          </p:cNvGrpSpPr>
          <p:nvPr/>
        </p:nvGrpSpPr>
        <p:grpSpPr bwMode="auto">
          <a:xfrm flipV="1">
            <a:off x="5700713" y="4262438"/>
            <a:ext cx="152400" cy="990600"/>
            <a:chOff x="1440" y="3360"/>
            <a:chExt cx="192" cy="768"/>
          </a:xfrm>
        </p:grpSpPr>
        <p:sp>
          <p:nvSpPr>
            <p:cNvPr id="5174" name="Rectangle 23">
              <a:extLst>
                <a:ext uri="{FF2B5EF4-FFF2-40B4-BE49-F238E27FC236}">
                  <a16:creationId xmlns:a16="http://schemas.microsoft.com/office/drawing/2014/main" id="{BFA41783-67BF-4253-A82C-3F9E84E206C2}"/>
                </a:ext>
              </a:extLst>
            </p:cNvPr>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75" name="Rectangle 24">
              <a:extLst>
                <a:ext uri="{FF2B5EF4-FFF2-40B4-BE49-F238E27FC236}">
                  <a16:creationId xmlns:a16="http://schemas.microsoft.com/office/drawing/2014/main" id="{7F41ACDD-D671-41A5-93CF-9CC17CABA037}"/>
                </a:ext>
              </a:extLst>
            </p:cNvPr>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7545" name="Group 25">
            <a:extLst>
              <a:ext uri="{FF2B5EF4-FFF2-40B4-BE49-F238E27FC236}">
                <a16:creationId xmlns:a16="http://schemas.microsoft.com/office/drawing/2014/main" id="{5EA027B3-3FA3-457F-9B30-B7D70DFC68D3}"/>
              </a:ext>
            </a:extLst>
          </p:cNvPr>
          <p:cNvGrpSpPr>
            <a:grpSpLocks/>
          </p:cNvGrpSpPr>
          <p:nvPr/>
        </p:nvGrpSpPr>
        <p:grpSpPr bwMode="auto">
          <a:xfrm flipV="1">
            <a:off x="7772400" y="4262438"/>
            <a:ext cx="152400" cy="990600"/>
            <a:chOff x="1440" y="3360"/>
            <a:chExt cx="192" cy="768"/>
          </a:xfrm>
        </p:grpSpPr>
        <p:sp>
          <p:nvSpPr>
            <p:cNvPr id="5172" name="Rectangle 26">
              <a:extLst>
                <a:ext uri="{FF2B5EF4-FFF2-40B4-BE49-F238E27FC236}">
                  <a16:creationId xmlns:a16="http://schemas.microsoft.com/office/drawing/2014/main" id="{A1BFA155-9856-49DE-9372-73FD914CE57C}"/>
                </a:ext>
              </a:extLst>
            </p:cNvPr>
            <p:cNvSpPr>
              <a:spLocks noChangeArrowheads="1"/>
            </p:cNvSpPr>
            <p:nvPr/>
          </p:nvSpPr>
          <p:spPr bwMode="auto">
            <a:xfrm>
              <a:off x="1440" y="3360"/>
              <a:ext cx="192"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73" name="Rectangle 27">
              <a:extLst>
                <a:ext uri="{FF2B5EF4-FFF2-40B4-BE49-F238E27FC236}">
                  <a16:creationId xmlns:a16="http://schemas.microsoft.com/office/drawing/2014/main" id="{7C54686E-54D2-40EB-8216-F614676352AE}"/>
                </a:ext>
              </a:extLst>
            </p:cNvPr>
            <p:cNvSpPr>
              <a:spLocks noChangeArrowheads="1"/>
            </p:cNvSpPr>
            <p:nvPr/>
          </p:nvSpPr>
          <p:spPr bwMode="auto">
            <a:xfrm>
              <a:off x="1440" y="3744"/>
              <a:ext cx="192" cy="38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7548" name="Oval 28">
            <a:extLst>
              <a:ext uri="{FF2B5EF4-FFF2-40B4-BE49-F238E27FC236}">
                <a16:creationId xmlns:a16="http://schemas.microsoft.com/office/drawing/2014/main" id="{21CDB9E1-2FD4-4697-A2FA-A630912E0C82}"/>
              </a:ext>
            </a:extLst>
          </p:cNvPr>
          <p:cNvSpPr>
            <a:spLocks noChangeArrowheads="1"/>
          </p:cNvSpPr>
          <p:nvPr/>
        </p:nvSpPr>
        <p:spPr bwMode="auto">
          <a:xfrm>
            <a:off x="709613"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49" name="Oval 29">
            <a:extLst>
              <a:ext uri="{FF2B5EF4-FFF2-40B4-BE49-F238E27FC236}">
                <a16:creationId xmlns:a16="http://schemas.microsoft.com/office/drawing/2014/main" id="{11E8B456-13E8-4075-9282-EFA9E0A161A1}"/>
              </a:ext>
            </a:extLst>
          </p:cNvPr>
          <p:cNvSpPr>
            <a:spLocks noChangeArrowheads="1"/>
          </p:cNvSpPr>
          <p:nvPr/>
        </p:nvSpPr>
        <p:spPr bwMode="auto">
          <a:xfrm>
            <a:off x="2776538"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50" name="Oval 30">
            <a:extLst>
              <a:ext uri="{FF2B5EF4-FFF2-40B4-BE49-F238E27FC236}">
                <a16:creationId xmlns:a16="http://schemas.microsoft.com/office/drawing/2014/main" id="{B7163F0C-0894-4D96-9E32-18CDBAA10C5B}"/>
              </a:ext>
            </a:extLst>
          </p:cNvPr>
          <p:cNvSpPr>
            <a:spLocks noChangeArrowheads="1"/>
          </p:cNvSpPr>
          <p:nvPr/>
        </p:nvSpPr>
        <p:spPr bwMode="auto">
          <a:xfrm>
            <a:off x="4862513"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551" name="Oval 31">
            <a:extLst>
              <a:ext uri="{FF2B5EF4-FFF2-40B4-BE49-F238E27FC236}">
                <a16:creationId xmlns:a16="http://schemas.microsoft.com/office/drawing/2014/main" id="{F7923A01-37C3-4C8E-80EB-AAF7848AC7E7}"/>
              </a:ext>
            </a:extLst>
          </p:cNvPr>
          <p:cNvSpPr>
            <a:spLocks noChangeArrowheads="1"/>
          </p:cNvSpPr>
          <p:nvPr/>
        </p:nvSpPr>
        <p:spPr bwMode="auto">
          <a:xfrm>
            <a:off x="6934200" y="3881438"/>
            <a:ext cx="1828800" cy="762000"/>
          </a:xfrm>
          <a:prstGeom prst="ellipse">
            <a:avLst/>
          </a:prstGeom>
          <a:noFill/>
          <a:ln w="38100">
            <a:solidFill>
              <a:srgbClr val="FFFF00"/>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7552" name="Object 32">
            <a:extLst>
              <a:ext uri="{FF2B5EF4-FFF2-40B4-BE49-F238E27FC236}">
                <a16:creationId xmlns:a16="http://schemas.microsoft.com/office/drawing/2014/main" id="{24CAC80A-CE14-4A4C-95B3-6BA2A435B73F}"/>
              </a:ext>
            </a:extLst>
          </p:cNvPr>
          <p:cNvGraphicFramePr>
            <a:graphicFrameLocks/>
          </p:cNvGraphicFramePr>
          <p:nvPr/>
        </p:nvGraphicFramePr>
        <p:xfrm>
          <a:off x="7254875" y="5189538"/>
          <a:ext cx="1016000" cy="823912"/>
        </p:xfrm>
        <a:graphic>
          <a:graphicData uri="http://schemas.openxmlformats.org/presentationml/2006/ole">
            <mc:AlternateContent xmlns:mc="http://schemas.openxmlformats.org/markup-compatibility/2006">
              <mc:Choice xmlns:v="urn:schemas-microsoft-com:vml" Requires="v">
                <p:oleObj spid="_x0000_s5186" name="公式" r:id="rId15" imgW="923855" imgH="733320" progId="Equation.3">
                  <p:embed/>
                </p:oleObj>
              </mc:Choice>
              <mc:Fallback>
                <p:oleObj name="公式" r:id="rId15" imgW="923855" imgH="733320" progId="Equation.3">
                  <p:embed/>
                  <p:pic>
                    <p:nvPicPr>
                      <p:cNvPr id="0"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4875" y="5189538"/>
                        <a:ext cx="10160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3" name="Object 33">
            <a:extLst>
              <a:ext uri="{FF2B5EF4-FFF2-40B4-BE49-F238E27FC236}">
                <a16:creationId xmlns:a16="http://schemas.microsoft.com/office/drawing/2014/main" id="{E3C21BE7-581C-42A4-A347-FFCC98B310F4}"/>
              </a:ext>
            </a:extLst>
          </p:cNvPr>
          <p:cNvGraphicFramePr>
            <a:graphicFrameLocks/>
          </p:cNvGraphicFramePr>
          <p:nvPr/>
        </p:nvGraphicFramePr>
        <p:xfrm>
          <a:off x="3013075" y="5189538"/>
          <a:ext cx="1003300" cy="823912"/>
        </p:xfrm>
        <a:graphic>
          <a:graphicData uri="http://schemas.openxmlformats.org/presentationml/2006/ole">
            <mc:AlternateContent xmlns:mc="http://schemas.openxmlformats.org/markup-compatibility/2006">
              <mc:Choice xmlns:v="urn:schemas-microsoft-com:vml" Requires="v">
                <p:oleObj spid="_x0000_s5187" name="公式" r:id="rId17" imgW="895221" imgH="733320" progId="Equation.3">
                  <p:embed/>
                </p:oleObj>
              </mc:Choice>
              <mc:Fallback>
                <p:oleObj name="公式" r:id="rId17" imgW="895221" imgH="733320" progId="Equation.3">
                  <p:embed/>
                  <p:pic>
                    <p:nvPicPr>
                      <p:cNvPr id="0" name="Object 3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13075" y="5189538"/>
                        <a:ext cx="10033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4" name="Object 34">
            <a:extLst>
              <a:ext uri="{FF2B5EF4-FFF2-40B4-BE49-F238E27FC236}">
                <a16:creationId xmlns:a16="http://schemas.microsoft.com/office/drawing/2014/main" id="{6656A909-6740-4BD7-9B2C-CC592043011B}"/>
              </a:ext>
            </a:extLst>
          </p:cNvPr>
          <p:cNvGraphicFramePr>
            <a:graphicFrameLocks/>
          </p:cNvGraphicFramePr>
          <p:nvPr/>
        </p:nvGraphicFramePr>
        <p:xfrm>
          <a:off x="5100638" y="5189538"/>
          <a:ext cx="1003300" cy="823912"/>
        </p:xfrm>
        <a:graphic>
          <a:graphicData uri="http://schemas.openxmlformats.org/presentationml/2006/ole">
            <mc:AlternateContent xmlns:mc="http://schemas.openxmlformats.org/markup-compatibility/2006">
              <mc:Choice xmlns:v="urn:schemas-microsoft-com:vml" Requires="v">
                <p:oleObj spid="_x0000_s5188" name="公式" r:id="rId19" imgW="895221" imgH="733320" progId="Equation.3">
                  <p:embed/>
                </p:oleObj>
              </mc:Choice>
              <mc:Fallback>
                <p:oleObj name="公式" r:id="rId19" imgW="895221" imgH="733320" progId="Equation.3">
                  <p:embed/>
                  <p:pic>
                    <p:nvPicPr>
                      <p:cNvPr id="0" name="Object 3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00638" y="5189538"/>
                        <a:ext cx="10033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5" name="Object 35">
            <a:extLst>
              <a:ext uri="{FF2B5EF4-FFF2-40B4-BE49-F238E27FC236}">
                <a16:creationId xmlns:a16="http://schemas.microsoft.com/office/drawing/2014/main" id="{A5B651B5-EEDF-4945-8E0D-95F1769D2E62}"/>
              </a:ext>
            </a:extLst>
          </p:cNvPr>
          <p:cNvGraphicFramePr>
            <a:graphicFrameLocks/>
          </p:cNvGraphicFramePr>
          <p:nvPr/>
        </p:nvGraphicFramePr>
        <p:xfrm>
          <a:off x="1820863" y="4205288"/>
          <a:ext cx="331787" cy="306387"/>
        </p:xfrm>
        <a:graphic>
          <a:graphicData uri="http://schemas.openxmlformats.org/presentationml/2006/ole">
            <mc:AlternateContent xmlns:mc="http://schemas.openxmlformats.org/markup-compatibility/2006">
              <mc:Choice xmlns:v="urn:schemas-microsoft-com:vml" Requires="v">
                <p:oleObj spid="_x0000_s5189" name="公式" r:id="rId21" imgW="238257" imgH="200070" progId="Equation.3">
                  <p:embed/>
                </p:oleObj>
              </mc:Choice>
              <mc:Fallback>
                <p:oleObj name="公式" r:id="rId21" imgW="238257" imgH="200070" progId="Equation.3">
                  <p:embed/>
                  <p:pic>
                    <p:nvPicPr>
                      <p:cNvPr id="0" name="Object 3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20863" y="4205288"/>
                        <a:ext cx="3317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6" name="Object 36">
            <a:extLst>
              <a:ext uri="{FF2B5EF4-FFF2-40B4-BE49-F238E27FC236}">
                <a16:creationId xmlns:a16="http://schemas.microsoft.com/office/drawing/2014/main" id="{A26567DC-F91F-4C2B-8DB8-F50DDAF00A2D}"/>
              </a:ext>
            </a:extLst>
          </p:cNvPr>
          <p:cNvGraphicFramePr>
            <a:graphicFrameLocks/>
          </p:cNvGraphicFramePr>
          <p:nvPr/>
        </p:nvGraphicFramePr>
        <p:xfrm>
          <a:off x="1838325" y="4645025"/>
          <a:ext cx="255588" cy="315913"/>
        </p:xfrm>
        <a:graphic>
          <a:graphicData uri="http://schemas.openxmlformats.org/presentationml/2006/ole">
            <mc:AlternateContent xmlns:mc="http://schemas.openxmlformats.org/markup-compatibility/2006">
              <mc:Choice xmlns:v="urn:schemas-microsoft-com:vml" Requires="v">
                <p:oleObj spid="_x0000_s5190" name="公式" r:id="rId23" imgW="161810" imgH="209520" progId="Equation.3">
                  <p:embed/>
                </p:oleObj>
              </mc:Choice>
              <mc:Fallback>
                <p:oleObj name="公式" r:id="rId23" imgW="161810" imgH="209520" progId="Equation.3">
                  <p:embed/>
                  <p:pic>
                    <p:nvPicPr>
                      <p:cNvPr id="0" name="Object 3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38325" y="46450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7" name="Object 37">
            <a:extLst>
              <a:ext uri="{FF2B5EF4-FFF2-40B4-BE49-F238E27FC236}">
                <a16:creationId xmlns:a16="http://schemas.microsoft.com/office/drawing/2014/main" id="{7F3C678E-0B32-4B5C-8F29-212455B1790A}"/>
              </a:ext>
            </a:extLst>
          </p:cNvPr>
          <p:cNvGraphicFramePr>
            <a:graphicFrameLocks/>
          </p:cNvGraphicFramePr>
          <p:nvPr/>
        </p:nvGraphicFramePr>
        <p:xfrm>
          <a:off x="8064500" y="4681538"/>
          <a:ext cx="331788" cy="306387"/>
        </p:xfrm>
        <a:graphic>
          <a:graphicData uri="http://schemas.openxmlformats.org/presentationml/2006/ole">
            <mc:AlternateContent xmlns:mc="http://schemas.openxmlformats.org/markup-compatibility/2006">
              <mc:Choice xmlns:v="urn:schemas-microsoft-com:vml" Requires="v">
                <p:oleObj spid="_x0000_s5191" name="公式" r:id="rId25" imgW="238257" imgH="200070" progId="Equation.3">
                  <p:embed/>
                </p:oleObj>
              </mc:Choice>
              <mc:Fallback>
                <p:oleObj name="公式" r:id="rId25" imgW="238257" imgH="200070" progId="Equation.3">
                  <p:embed/>
                  <p:pic>
                    <p:nvPicPr>
                      <p:cNvPr id="0" name="Object 3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064500" y="4681538"/>
                        <a:ext cx="3317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8" name="Object 38">
            <a:extLst>
              <a:ext uri="{FF2B5EF4-FFF2-40B4-BE49-F238E27FC236}">
                <a16:creationId xmlns:a16="http://schemas.microsoft.com/office/drawing/2014/main" id="{9261CBB3-DB4B-4773-BC5D-D7A50AC3FFEF}"/>
              </a:ext>
            </a:extLst>
          </p:cNvPr>
          <p:cNvGraphicFramePr>
            <a:graphicFrameLocks/>
          </p:cNvGraphicFramePr>
          <p:nvPr/>
        </p:nvGraphicFramePr>
        <p:xfrm>
          <a:off x="6011863" y="4700588"/>
          <a:ext cx="331787" cy="306387"/>
        </p:xfrm>
        <a:graphic>
          <a:graphicData uri="http://schemas.openxmlformats.org/presentationml/2006/ole">
            <mc:AlternateContent xmlns:mc="http://schemas.openxmlformats.org/markup-compatibility/2006">
              <mc:Choice xmlns:v="urn:schemas-microsoft-com:vml" Requires="v">
                <p:oleObj spid="_x0000_s5192" name="公式" r:id="rId27" imgW="238257" imgH="200070" progId="Equation.3">
                  <p:embed/>
                </p:oleObj>
              </mc:Choice>
              <mc:Fallback>
                <p:oleObj name="公式" r:id="rId27" imgW="238257" imgH="200070" progId="Equation.3">
                  <p:embed/>
                  <p:pic>
                    <p:nvPicPr>
                      <p:cNvPr id="0" name="Object 38"/>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11863" y="4700588"/>
                        <a:ext cx="3317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59" name="Object 39">
            <a:extLst>
              <a:ext uri="{FF2B5EF4-FFF2-40B4-BE49-F238E27FC236}">
                <a16:creationId xmlns:a16="http://schemas.microsoft.com/office/drawing/2014/main" id="{50717646-76F7-4B83-876E-6BD653C9ADFA}"/>
              </a:ext>
            </a:extLst>
          </p:cNvPr>
          <p:cNvGraphicFramePr>
            <a:graphicFrameLocks/>
          </p:cNvGraphicFramePr>
          <p:nvPr/>
        </p:nvGraphicFramePr>
        <p:xfrm>
          <a:off x="3944938" y="4222750"/>
          <a:ext cx="331787" cy="306388"/>
        </p:xfrm>
        <a:graphic>
          <a:graphicData uri="http://schemas.openxmlformats.org/presentationml/2006/ole">
            <mc:AlternateContent xmlns:mc="http://schemas.openxmlformats.org/markup-compatibility/2006">
              <mc:Choice xmlns:v="urn:schemas-microsoft-com:vml" Requires="v">
                <p:oleObj spid="_x0000_s5193" name="公式" r:id="rId29" imgW="238257" imgH="200070" progId="Equation.3">
                  <p:embed/>
                </p:oleObj>
              </mc:Choice>
              <mc:Fallback>
                <p:oleObj name="公式" r:id="rId29" imgW="238257" imgH="200070" progId="Equation.3">
                  <p:embed/>
                  <p:pic>
                    <p:nvPicPr>
                      <p:cNvPr id="0" name="Object 39"/>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44938" y="4222750"/>
                        <a:ext cx="3317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0" name="Object 40">
            <a:extLst>
              <a:ext uri="{FF2B5EF4-FFF2-40B4-BE49-F238E27FC236}">
                <a16:creationId xmlns:a16="http://schemas.microsoft.com/office/drawing/2014/main" id="{E2CA956F-56CC-4DB1-B2B8-AB355F226E07}"/>
              </a:ext>
            </a:extLst>
          </p:cNvPr>
          <p:cNvGraphicFramePr>
            <a:graphicFrameLocks/>
          </p:cNvGraphicFramePr>
          <p:nvPr/>
        </p:nvGraphicFramePr>
        <p:xfrm>
          <a:off x="8177213" y="4130675"/>
          <a:ext cx="255587" cy="315913"/>
        </p:xfrm>
        <a:graphic>
          <a:graphicData uri="http://schemas.openxmlformats.org/presentationml/2006/ole">
            <mc:AlternateContent xmlns:mc="http://schemas.openxmlformats.org/markup-compatibility/2006">
              <mc:Choice xmlns:v="urn:schemas-microsoft-com:vml" Requires="v">
                <p:oleObj spid="_x0000_s5194" name="公式" r:id="rId31" imgW="161810" imgH="209520" progId="Equation.3">
                  <p:embed/>
                </p:oleObj>
              </mc:Choice>
              <mc:Fallback>
                <p:oleObj name="公式" r:id="rId31" imgW="161810" imgH="209520" progId="Equation.3">
                  <p:embed/>
                  <p:pic>
                    <p:nvPicPr>
                      <p:cNvPr id="0" name="Object 40"/>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177213" y="4130675"/>
                        <a:ext cx="2555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1" name="Object 41">
            <a:extLst>
              <a:ext uri="{FF2B5EF4-FFF2-40B4-BE49-F238E27FC236}">
                <a16:creationId xmlns:a16="http://schemas.microsoft.com/office/drawing/2014/main" id="{C078A736-44C4-47B6-8A74-8DEFF9020967}"/>
              </a:ext>
            </a:extLst>
          </p:cNvPr>
          <p:cNvGraphicFramePr>
            <a:graphicFrameLocks/>
          </p:cNvGraphicFramePr>
          <p:nvPr/>
        </p:nvGraphicFramePr>
        <p:xfrm>
          <a:off x="6086475" y="4149725"/>
          <a:ext cx="255588" cy="315913"/>
        </p:xfrm>
        <a:graphic>
          <a:graphicData uri="http://schemas.openxmlformats.org/presentationml/2006/ole">
            <mc:AlternateContent xmlns:mc="http://schemas.openxmlformats.org/markup-compatibility/2006">
              <mc:Choice xmlns:v="urn:schemas-microsoft-com:vml" Requires="v">
                <p:oleObj spid="_x0000_s5195" name="公式" r:id="rId33" imgW="161810" imgH="209520" progId="Equation.3">
                  <p:embed/>
                </p:oleObj>
              </mc:Choice>
              <mc:Fallback>
                <p:oleObj name="公式" r:id="rId33" imgW="161810" imgH="209520" progId="Equation.3">
                  <p:embed/>
                  <p:pic>
                    <p:nvPicPr>
                      <p:cNvPr id="0" name="Object 41"/>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86475" y="41497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2" name="Object 42">
            <a:extLst>
              <a:ext uri="{FF2B5EF4-FFF2-40B4-BE49-F238E27FC236}">
                <a16:creationId xmlns:a16="http://schemas.microsoft.com/office/drawing/2014/main" id="{080171FC-31BE-413F-8192-8DC68A703AB7}"/>
              </a:ext>
            </a:extLst>
          </p:cNvPr>
          <p:cNvGraphicFramePr>
            <a:graphicFrameLocks/>
          </p:cNvGraphicFramePr>
          <p:nvPr/>
        </p:nvGraphicFramePr>
        <p:xfrm>
          <a:off x="3924300" y="4683125"/>
          <a:ext cx="255588" cy="315913"/>
        </p:xfrm>
        <a:graphic>
          <a:graphicData uri="http://schemas.openxmlformats.org/presentationml/2006/ole">
            <mc:AlternateContent xmlns:mc="http://schemas.openxmlformats.org/markup-compatibility/2006">
              <mc:Choice xmlns:v="urn:schemas-microsoft-com:vml" Requires="v">
                <p:oleObj spid="_x0000_s5196" name="公式" r:id="rId35" imgW="161810" imgH="209520" progId="Equation.3">
                  <p:embed/>
                </p:oleObj>
              </mc:Choice>
              <mc:Fallback>
                <p:oleObj name="公式" r:id="rId35" imgW="161810" imgH="209520" progId="Equation.3">
                  <p:embed/>
                  <p:pic>
                    <p:nvPicPr>
                      <p:cNvPr id="0" name="Object 42"/>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24300" y="4683125"/>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3" name="Object 43">
            <a:extLst>
              <a:ext uri="{FF2B5EF4-FFF2-40B4-BE49-F238E27FC236}">
                <a16:creationId xmlns:a16="http://schemas.microsoft.com/office/drawing/2014/main" id="{B9A69A1B-CF81-4E80-93BF-FA2B6AD2D303}"/>
              </a:ext>
            </a:extLst>
          </p:cNvPr>
          <p:cNvGraphicFramePr>
            <a:graphicFrameLocks/>
          </p:cNvGraphicFramePr>
          <p:nvPr/>
        </p:nvGraphicFramePr>
        <p:xfrm>
          <a:off x="1792288" y="3298825"/>
          <a:ext cx="774700" cy="317500"/>
        </p:xfrm>
        <a:graphic>
          <a:graphicData uri="http://schemas.openxmlformats.org/presentationml/2006/ole">
            <mc:AlternateContent xmlns:mc="http://schemas.openxmlformats.org/markup-compatibility/2006">
              <mc:Choice xmlns:v="urn:schemas-microsoft-com:vml" Requires="v">
                <p:oleObj spid="_x0000_s5197" name="公式" r:id="rId37" imgW="666688" imgH="209520" progId="Equation.3">
                  <p:embed/>
                </p:oleObj>
              </mc:Choice>
              <mc:Fallback>
                <p:oleObj name="公式" r:id="rId37" imgW="666688" imgH="209520" progId="Equation.3">
                  <p:embed/>
                  <p:pic>
                    <p:nvPicPr>
                      <p:cNvPr id="0" name="Object 43"/>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792288" y="3298825"/>
                        <a:ext cx="7747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4" name="Object 44">
            <a:extLst>
              <a:ext uri="{FF2B5EF4-FFF2-40B4-BE49-F238E27FC236}">
                <a16:creationId xmlns:a16="http://schemas.microsoft.com/office/drawing/2014/main" id="{D2C4B142-5A34-4053-B1EA-988DD71F7DF7}"/>
              </a:ext>
            </a:extLst>
          </p:cNvPr>
          <p:cNvGraphicFramePr>
            <a:graphicFrameLocks/>
          </p:cNvGraphicFramePr>
          <p:nvPr/>
        </p:nvGraphicFramePr>
        <p:xfrm>
          <a:off x="3875088" y="3262313"/>
          <a:ext cx="773112" cy="317500"/>
        </p:xfrm>
        <a:graphic>
          <a:graphicData uri="http://schemas.openxmlformats.org/presentationml/2006/ole">
            <mc:AlternateContent xmlns:mc="http://schemas.openxmlformats.org/markup-compatibility/2006">
              <mc:Choice xmlns:v="urn:schemas-microsoft-com:vml" Requires="v">
                <p:oleObj spid="_x0000_s5198" name="公式" r:id="rId39" imgW="666688" imgH="209520" progId="Equation.3">
                  <p:embed/>
                </p:oleObj>
              </mc:Choice>
              <mc:Fallback>
                <p:oleObj name="公式" r:id="rId39" imgW="666688" imgH="209520" progId="Equation.3">
                  <p:embed/>
                  <p:pic>
                    <p:nvPicPr>
                      <p:cNvPr id="0" name="Object 44"/>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875088" y="3262313"/>
                        <a:ext cx="7731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5" name="Object 45">
            <a:extLst>
              <a:ext uri="{FF2B5EF4-FFF2-40B4-BE49-F238E27FC236}">
                <a16:creationId xmlns:a16="http://schemas.microsoft.com/office/drawing/2014/main" id="{49A8BA26-499C-4AE8-BF6D-FE9393616922}"/>
              </a:ext>
            </a:extLst>
          </p:cNvPr>
          <p:cNvGraphicFramePr>
            <a:graphicFrameLocks/>
          </p:cNvGraphicFramePr>
          <p:nvPr/>
        </p:nvGraphicFramePr>
        <p:xfrm>
          <a:off x="5991225" y="3236913"/>
          <a:ext cx="762000" cy="317500"/>
        </p:xfrm>
        <a:graphic>
          <a:graphicData uri="http://schemas.openxmlformats.org/presentationml/2006/ole">
            <mc:AlternateContent xmlns:mc="http://schemas.openxmlformats.org/markup-compatibility/2006">
              <mc:Choice xmlns:v="urn:schemas-microsoft-com:vml" Requires="v">
                <p:oleObj spid="_x0000_s5199" name="公式" r:id="rId41" imgW="657233" imgH="209520" progId="Equation.3">
                  <p:embed/>
                </p:oleObj>
              </mc:Choice>
              <mc:Fallback>
                <p:oleObj name="公式" r:id="rId41" imgW="657233" imgH="209520" progId="Equation.3">
                  <p:embed/>
                  <p:pic>
                    <p:nvPicPr>
                      <p:cNvPr id="0" name="Object 45"/>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991225" y="3236913"/>
                        <a:ext cx="762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66" name="Object 46">
            <a:extLst>
              <a:ext uri="{FF2B5EF4-FFF2-40B4-BE49-F238E27FC236}">
                <a16:creationId xmlns:a16="http://schemas.microsoft.com/office/drawing/2014/main" id="{3FFFEA3C-0840-4159-B2A5-0066A7B48A3D}"/>
              </a:ext>
            </a:extLst>
          </p:cNvPr>
          <p:cNvGraphicFramePr>
            <a:graphicFrameLocks/>
          </p:cNvGraphicFramePr>
          <p:nvPr/>
        </p:nvGraphicFramePr>
        <p:xfrm>
          <a:off x="8005763" y="3216275"/>
          <a:ext cx="762000" cy="317500"/>
        </p:xfrm>
        <a:graphic>
          <a:graphicData uri="http://schemas.openxmlformats.org/presentationml/2006/ole">
            <mc:AlternateContent xmlns:mc="http://schemas.openxmlformats.org/markup-compatibility/2006">
              <mc:Choice xmlns:v="urn:schemas-microsoft-com:vml" Requires="v">
                <p:oleObj spid="_x0000_s5200" name="公式" r:id="rId43" imgW="657233" imgH="209520" progId="Equation.3">
                  <p:embed/>
                </p:oleObj>
              </mc:Choice>
              <mc:Fallback>
                <p:oleObj name="公式" r:id="rId43" imgW="657233" imgH="209520" progId="Equation.3">
                  <p:embed/>
                  <p:pic>
                    <p:nvPicPr>
                      <p:cNvPr id="0" name="Object 46"/>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005763" y="3216275"/>
                        <a:ext cx="762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67" name="Line 47">
            <a:extLst>
              <a:ext uri="{FF2B5EF4-FFF2-40B4-BE49-F238E27FC236}">
                <a16:creationId xmlns:a16="http://schemas.microsoft.com/office/drawing/2014/main" id="{B83A9C96-EBD3-4AF2-83D0-87E3B7D66C75}"/>
              </a:ext>
            </a:extLst>
          </p:cNvPr>
          <p:cNvSpPr>
            <a:spLocks noChangeShapeType="1"/>
          </p:cNvSpPr>
          <p:nvPr/>
        </p:nvSpPr>
        <p:spPr bwMode="auto">
          <a:xfrm>
            <a:off x="3386138" y="35766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68" name="Line 48">
            <a:extLst>
              <a:ext uri="{FF2B5EF4-FFF2-40B4-BE49-F238E27FC236}">
                <a16:creationId xmlns:a16="http://schemas.microsoft.com/office/drawing/2014/main" id="{24DC3C46-009D-4ACA-98BF-19086B528083}"/>
              </a:ext>
            </a:extLst>
          </p:cNvPr>
          <p:cNvSpPr>
            <a:spLocks noChangeShapeType="1"/>
          </p:cNvSpPr>
          <p:nvPr/>
        </p:nvSpPr>
        <p:spPr bwMode="auto">
          <a:xfrm flipV="1">
            <a:off x="1395413" y="35766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69" name="Line 49">
            <a:extLst>
              <a:ext uri="{FF2B5EF4-FFF2-40B4-BE49-F238E27FC236}">
                <a16:creationId xmlns:a16="http://schemas.microsoft.com/office/drawing/2014/main" id="{ACDDE293-F1B3-4181-A147-EE3A13633DFA}"/>
              </a:ext>
            </a:extLst>
          </p:cNvPr>
          <p:cNvSpPr>
            <a:spLocks noChangeShapeType="1"/>
          </p:cNvSpPr>
          <p:nvPr/>
        </p:nvSpPr>
        <p:spPr bwMode="auto">
          <a:xfrm flipV="1">
            <a:off x="5548313" y="35004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70" name="Line 50">
            <a:extLst>
              <a:ext uri="{FF2B5EF4-FFF2-40B4-BE49-F238E27FC236}">
                <a16:creationId xmlns:a16="http://schemas.microsoft.com/office/drawing/2014/main" id="{F987C638-F253-4803-AF2F-BDCFF77B355F}"/>
              </a:ext>
            </a:extLst>
          </p:cNvPr>
          <p:cNvSpPr>
            <a:spLocks noChangeShapeType="1"/>
          </p:cNvSpPr>
          <p:nvPr/>
        </p:nvSpPr>
        <p:spPr bwMode="auto">
          <a:xfrm>
            <a:off x="7620000" y="3500438"/>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71" name="Object 51">
            <a:extLst>
              <a:ext uri="{FF2B5EF4-FFF2-40B4-BE49-F238E27FC236}">
                <a16:creationId xmlns:a16="http://schemas.microsoft.com/office/drawing/2014/main" id="{96D4759C-8D2A-4854-B76D-A633D993E823}"/>
              </a:ext>
            </a:extLst>
          </p:cNvPr>
          <p:cNvGraphicFramePr>
            <a:graphicFrameLocks/>
          </p:cNvGraphicFramePr>
          <p:nvPr/>
        </p:nvGraphicFramePr>
        <p:xfrm>
          <a:off x="1171575" y="6113463"/>
          <a:ext cx="749300" cy="315912"/>
        </p:xfrm>
        <a:graphic>
          <a:graphicData uri="http://schemas.openxmlformats.org/presentationml/2006/ole">
            <mc:AlternateContent xmlns:mc="http://schemas.openxmlformats.org/markup-compatibility/2006">
              <mc:Choice xmlns:v="urn:schemas-microsoft-com:vml" Requires="v">
                <p:oleObj spid="_x0000_s5201" name="公式" r:id="rId45" imgW="657233" imgH="209520" progId="Equation.3">
                  <p:embed/>
                </p:oleObj>
              </mc:Choice>
              <mc:Fallback>
                <p:oleObj name="公式" r:id="rId45" imgW="657233" imgH="209520" progId="Equation.3">
                  <p:embed/>
                  <p:pic>
                    <p:nvPicPr>
                      <p:cNvPr id="0" name="Object 51"/>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171575" y="6113463"/>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2" name="Object 52">
            <a:extLst>
              <a:ext uri="{FF2B5EF4-FFF2-40B4-BE49-F238E27FC236}">
                <a16:creationId xmlns:a16="http://schemas.microsoft.com/office/drawing/2014/main" id="{41D0EFAA-1BF6-4C55-9A18-75ED44469452}"/>
              </a:ext>
            </a:extLst>
          </p:cNvPr>
          <p:cNvGraphicFramePr>
            <a:graphicFrameLocks/>
          </p:cNvGraphicFramePr>
          <p:nvPr/>
        </p:nvGraphicFramePr>
        <p:xfrm>
          <a:off x="7451725" y="6116638"/>
          <a:ext cx="749300" cy="315912"/>
        </p:xfrm>
        <a:graphic>
          <a:graphicData uri="http://schemas.openxmlformats.org/presentationml/2006/ole">
            <mc:AlternateContent xmlns:mc="http://schemas.openxmlformats.org/markup-compatibility/2006">
              <mc:Choice xmlns:v="urn:schemas-microsoft-com:vml" Requires="v">
                <p:oleObj spid="_x0000_s5202" name="公式" r:id="rId47" imgW="657233" imgH="209520" progId="Equation.3">
                  <p:embed/>
                </p:oleObj>
              </mc:Choice>
              <mc:Fallback>
                <p:oleObj name="公式" r:id="rId47" imgW="657233" imgH="209520" progId="Equation.3">
                  <p:embed/>
                  <p:pic>
                    <p:nvPicPr>
                      <p:cNvPr id="0" name="Object 52"/>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451725" y="6116638"/>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3" name="Object 53">
            <a:extLst>
              <a:ext uri="{FF2B5EF4-FFF2-40B4-BE49-F238E27FC236}">
                <a16:creationId xmlns:a16="http://schemas.microsoft.com/office/drawing/2014/main" id="{999DCE7C-4A26-4DB5-AFB3-0CDA5749FAD2}"/>
              </a:ext>
            </a:extLst>
          </p:cNvPr>
          <p:cNvGraphicFramePr>
            <a:graphicFrameLocks/>
          </p:cNvGraphicFramePr>
          <p:nvPr/>
        </p:nvGraphicFramePr>
        <p:xfrm>
          <a:off x="3319463" y="6110288"/>
          <a:ext cx="749300" cy="315912"/>
        </p:xfrm>
        <a:graphic>
          <a:graphicData uri="http://schemas.openxmlformats.org/presentationml/2006/ole">
            <mc:AlternateContent xmlns:mc="http://schemas.openxmlformats.org/markup-compatibility/2006">
              <mc:Choice xmlns:v="urn:schemas-microsoft-com:vml" Requires="v">
                <p:oleObj spid="_x0000_s5203" name="公式" r:id="rId49" imgW="657233" imgH="209520" progId="Equation.3">
                  <p:embed/>
                </p:oleObj>
              </mc:Choice>
              <mc:Fallback>
                <p:oleObj name="公式" r:id="rId49" imgW="657233" imgH="209520" progId="Equation.3">
                  <p:embed/>
                  <p:pic>
                    <p:nvPicPr>
                      <p:cNvPr id="0" name="Object 53"/>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319463" y="6110288"/>
                        <a:ext cx="7493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74" name="Object 54">
            <a:extLst>
              <a:ext uri="{FF2B5EF4-FFF2-40B4-BE49-F238E27FC236}">
                <a16:creationId xmlns:a16="http://schemas.microsoft.com/office/drawing/2014/main" id="{671E39AE-3A62-4032-907E-F1C247650F38}"/>
              </a:ext>
            </a:extLst>
          </p:cNvPr>
          <p:cNvGraphicFramePr>
            <a:graphicFrameLocks/>
          </p:cNvGraphicFramePr>
          <p:nvPr/>
        </p:nvGraphicFramePr>
        <p:xfrm>
          <a:off x="5405438" y="6121400"/>
          <a:ext cx="749300" cy="315913"/>
        </p:xfrm>
        <a:graphic>
          <a:graphicData uri="http://schemas.openxmlformats.org/presentationml/2006/ole">
            <mc:AlternateContent xmlns:mc="http://schemas.openxmlformats.org/markup-compatibility/2006">
              <mc:Choice xmlns:v="urn:schemas-microsoft-com:vml" Requires="v">
                <p:oleObj spid="_x0000_s5204" name="公式" r:id="rId51" imgW="657233" imgH="209520" progId="Equation.3">
                  <p:embed/>
                </p:oleObj>
              </mc:Choice>
              <mc:Fallback>
                <p:oleObj name="公式" r:id="rId51" imgW="657233" imgH="209520" progId="Equation.3">
                  <p:embed/>
                  <p:pic>
                    <p:nvPicPr>
                      <p:cNvPr id="0" name="Object 54"/>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405438" y="6121400"/>
                        <a:ext cx="7493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75" name="Rectangle 55">
            <a:extLst>
              <a:ext uri="{FF2B5EF4-FFF2-40B4-BE49-F238E27FC236}">
                <a16:creationId xmlns:a16="http://schemas.microsoft.com/office/drawing/2014/main" id="{AA5B42F8-F4F8-4BB7-9574-411B11C29B13}"/>
              </a:ext>
            </a:extLst>
          </p:cNvPr>
          <p:cNvSpPr>
            <a:spLocks noChangeArrowheads="1"/>
          </p:cNvSpPr>
          <p:nvPr/>
        </p:nvSpPr>
        <p:spPr bwMode="auto">
          <a:xfrm>
            <a:off x="727075" y="6953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07576" name="Freeform 56">
            <a:extLst>
              <a:ext uri="{FF2B5EF4-FFF2-40B4-BE49-F238E27FC236}">
                <a16:creationId xmlns:a16="http://schemas.microsoft.com/office/drawing/2014/main" id="{1FDCEDC2-0D92-437B-AF95-5BCE035F4850}"/>
              </a:ext>
            </a:extLst>
          </p:cNvPr>
          <p:cNvSpPr>
            <a:spLocks/>
          </p:cNvSpPr>
          <p:nvPr/>
        </p:nvSpPr>
        <p:spPr bwMode="auto">
          <a:xfrm>
            <a:off x="1017588" y="4551363"/>
            <a:ext cx="482600" cy="87312"/>
          </a:xfrm>
          <a:custGeom>
            <a:avLst/>
            <a:gdLst>
              <a:gd name="T0" fmla="*/ 2147483647 w 304"/>
              <a:gd name="T1" fmla="*/ 2147483647 h 55"/>
              <a:gd name="T2" fmla="*/ 2147483647 w 304"/>
              <a:gd name="T3" fmla="*/ 2147483647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7" name="Freeform 57">
            <a:extLst>
              <a:ext uri="{FF2B5EF4-FFF2-40B4-BE49-F238E27FC236}">
                <a16:creationId xmlns:a16="http://schemas.microsoft.com/office/drawing/2014/main" id="{600E55E9-026B-4FFA-AF5F-1E5F40AE89B3}"/>
              </a:ext>
            </a:extLst>
          </p:cNvPr>
          <p:cNvSpPr>
            <a:spLocks/>
          </p:cNvSpPr>
          <p:nvPr/>
        </p:nvSpPr>
        <p:spPr bwMode="auto">
          <a:xfrm rot="21205017" flipH="1">
            <a:off x="3994150" y="4497388"/>
            <a:ext cx="482600" cy="87312"/>
          </a:xfrm>
          <a:custGeom>
            <a:avLst/>
            <a:gdLst>
              <a:gd name="T0" fmla="*/ 2147483647 w 304"/>
              <a:gd name="T1" fmla="*/ 2147483647 h 55"/>
              <a:gd name="T2" fmla="*/ 2147483647 w 304"/>
              <a:gd name="T3" fmla="*/ 2147483647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8" name="Freeform 58">
            <a:extLst>
              <a:ext uri="{FF2B5EF4-FFF2-40B4-BE49-F238E27FC236}">
                <a16:creationId xmlns:a16="http://schemas.microsoft.com/office/drawing/2014/main" id="{981BBB52-7E1F-44AA-A8DB-536B64FB04E8}"/>
              </a:ext>
            </a:extLst>
          </p:cNvPr>
          <p:cNvSpPr>
            <a:spLocks/>
          </p:cNvSpPr>
          <p:nvPr/>
        </p:nvSpPr>
        <p:spPr bwMode="auto">
          <a:xfrm>
            <a:off x="7254875" y="4559300"/>
            <a:ext cx="482600" cy="87313"/>
          </a:xfrm>
          <a:custGeom>
            <a:avLst/>
            <a:gdLst>
              <a:gd name="T0" fmla="*/ 2147483647 w 304"/>
              <a:gd name="T1" fmla="*/ 2147483647 h 55"/>
              <a:gd name="T2" fmla="*/ 2147483647 w 304"/>
              <a:gd name="T3" fmla="*/ 2147483647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07579" name="Freeform 59">
            <a:extLst>
              <a:ext uri="{FF2B5EF4-FFF2-40B4-BE49-F238E27FC236}">
                <a16:creationId xmlns:a16="http://schemas.microsoft.com/office/drawing/2014/main" id="{77C8636E-C909-4232-9F47-B1F1A760D16E}"/>
              </a:ext>
            </a:extLst>
          </p:cNvPr>
          <p:cNvSpPr>
            <a:spLocks/>
          </p:cNvSpPr>
          <p:nvPr/>
        </p:nvSpPr>
        <p:spPr bwMode="auto">
          <a:xfrm rot="21205017" flipH="1">
            <a:off x="6064250" y="4511675"/>
            <a:ext cx="482600" cy="87313"/>
          </a:xfrm>
          <a:custGeom>
            <a:avLst/>
            <a:gdLst>
              <a:gd name="T0" fmla="*/ 2147483647 w 304"/>
              <a:gd name="T1" fmla="*/ 2147483647 h 55"/>
              <a:gd name="T2" fmla="*/ 2147483647 w 304"/>
              <a:gd name="T3" fmla="*/ 2147483647 h 55"/>
              <a:gd name="T4" fmla="*/ 0 w 304"/>
              <a:gd name="T5" fmla="*/ 0 h 55"/>
              <a:gd name="T6" fmla="*/ 0 60000 65536"/>
              <a:gd name="T7" fmla="*/ 0 60000 65536"/>
              <a:gd name="T8" fmla="*/ 0 60000 65536"/>
            </a:gdLst>
            <a:ahLst/>
            <a:cxnLst>
              <a:cxn ang="T6">
                <a:pos x="T0" y="T1"/>
              </a:cxn>
              <a:cxn ang="T7">
                <a:pos x="T2" y="T3"/>
              </a:cxn>
              <a:cxn ang="T8">
                <a:pos x="T4" y="T5"/>
              </a:cxn>
            </a:cxnLst>
            <a:rect l="0" t="0" r="r" b="b"/>
            <a:pathLst>
              <a:path w="304" h="55">
                <a:moveTo>
                  <a:pt x="304" y="55"/>
                </a:moveTo>
                <a:cubicBezTo>
                  <a:pt x="284" y="55"/>
                  <a:pt x="235" y="53"/>
                  <a:pt x="184" y="44"/>
                </a:cubicBezTo>
                <a:cubicBezTo>
                  <a:pt x="133" y="35"/>
                  <a:pt x="38" y="9"/>
                  <a:pt x="0" y="0"/>
                </a:cubicBezTo>
              </a:path>
            </a:pathLst>
          </a:custGeom>
          <a:noFill/>
          <a:ln w="57150"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22"/>
                                        </p:tgtEl>
                                        <p:attrNameLst>
                                          <p:attrName>style.visibility</p:attrName>
                                        </p:attrNameLst>
                                      </p:cBhvr>
                                      <p:to>
                                        <p:strVal val="visible"/>
                                      </p:to>
                                    </p:set>
                                    <p:animEffect transition="in" filter="wipe(left)">
                                      <p:cBhvr>
                                        <p:cTn id="7" dur="500"/>
                                        <p:tgtEl>
                                          <p:spTgt spid="107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75"/>
                                        </p:tgtEl>
                                        <p:attrNameLst>
                                          <p:attrName>style.visibility</p:attrName>
                                        </p:attrNameLst>
                                      </p:cBhvr>
                                      <p:to>
                                        <p:strVal val="visible"/>
                                      </p:to>
                                    </p:set>
                                    <p:animEffect transition="in" filter="wipe(left)">
                                      <p:cBhvr>
                                        <p:cTn id="12" dur="500"/>
                                        <p:tgtEl>
                                          <p:spTgt spid="107575"/>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7523"/>
                                        </p:tgtEl>
                                        <p:attrNameLst>
                                          <p:attrName>style.visibility</p:attrName>
                                        </p:attrNameLst>
                                      </p:cBhvr>
                                      <p:to>
                                        <p:strVal val="visible"/>
                                      </p:to>
                                    </p:set>
                                    <p:animEffect transition="in" filter="wipe(left)">
                                      <p:cBhvr>
                                        <p:cTn id="16" dur="500"/>
                                        <p:tgtEl>
                                          <p:spTgt spid="10752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7524"/>
                                        </p:tgtEl>
                                        <p:attrNameLst>
                                          <p:attrName>style.visibility</p:attrName>
                                        </p:attrNameLst>
                                      </p:cBhvr>
                                      <p:to>
                                        <p:strVal val="visible"/>
                                      </p:to>
                                    </p:set>
                                    <p:animEffect transition="in" filter="wipe(left)">
                                      <p:cBhvr>
                                        <p:cTn id="21" dur="500"/>
                                        <p:tgtEl>
                                          <p:spTgt spid="1075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07525"/>
                                        </p:tgtEl>
                                        <p:attrNameLst>
                                          <p:attrName>style.visibility</p:attrName>
                                        </p:attrNameLst>
                                      </p:cBhvr>
                                      <p:to>
                                        <p:strVal val="visible"/>
                                      </p:to>
                                    </p:set>
                                    <p:animEffect transition="in" filter="wipe(left)">
                                      <p:cBhvr>
                                        <p:cTn id="26" dur="500"/>
                                        <p:tgtEl>
                                          <p:spTgt spid="1075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7526"/>
                                        </p:tgtEl>
                                        <p:attrNameLst>
                                          <p:attrName>style.visibility</p:attrName>
                                        </p:attrNameLst>
                                      </p:cBhvr>
                                      <p:to>
                                        <p:strVal val="visible"/>
                                      </p:to>
                                    </p:set>
                                    <p:animEffect transition="in" filter="wipe(left)">
                                      <p:cBhvr>
                                        <p:cTn id="31" dur="500"/>
                                        <p:tgtEl>
                                          <p:spTgt spid="10752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107548"/>
                                        </p:tgtEl>
                                        <p:attrNameLst>
                                          <p:attrName>style.visibility</p:attrName>
                                        </p:attrNameLst>
                                      </p:cBhvr>
                                      <p:to>
                                        <p:strVal val="visible"/>
                                      </p:to>
                                    </p:set>
                                    <p:animEffect transition="in" filter="slide(fromBottom)">
                                      <p:cBhvr>
                                        <p:cTn id="36" dur="500"/>
                                        <p:tgtEl>
                                          <p:spTgt spid="10754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nodeType="clickEffect">
                                  <p:stCondLst>
                                    <p:cond delay="0"/>
                                  </p:stCondLst>
                                  <p:childTnLst>
                                    <p:set>
                                      <p:cBhvr>
                                        <p:cTn id="40" dur="1" fill="hold">
                                          <p:stCondLst>
                                            <p:cond delay="0"/>
                                          </p:stCondLst>
                                        </p:cTn>
                                        <p:tgtEl>
                                          <p:spTgt spid="107527"/>
                                        </p:tgtEl>
                                        <p:attrNameLst>
                                          <p:attrName>style.visibility</p:attrName>
                                        </p:attrNameLst>
                                      </p:cBhvr>
                                      <p:to>
                                        <p:strVal val="visible"/>
                                      </p:to>
                                    </p:set>
                                    <p:animEffect transition="in" filter="slide(fromBottom)">
                                      <p:cBhvr>
                                        <p:cTn id="41" dur="500"/>
                                        <p:tgtEl>
                                          <p:spTgt spid="107527"/>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0753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4" fill="hold" nodeType="clickEffect">
                                  <p:stCondLst>
                                    <p:cond delay="0"/>
                                  </p:stCondLst>
                                  <p:childTnLst>
                                    <p:set>
                                      <p:cBhvr>
                                        <p:cTn id="48" dur="1" fill="hold">
                                          <p:stCondLst>
                                            <p:cond delay="0"/>
                                          </p:stCondLst>
                                        </p:cTn>
                                        <p:tgtEl>
                                          <p:spTgt spid="107532"/>
                                        </p:tgtEl>
                                        <p:attrNameLst>
                                          <p:attrName>style.visibility</p:attrName>
                                        </p:attrNameLst>
                                      </p:cBhvr>
                                      <p:to>
                                        <p:strVal val="visible"/>
                                      </p:to>
                                    </p:set>
                                    <p:animEffect transition="in" filter="slide(fromBottom)">
                                      <p:cBhvr>
                                        <p:cTn id="49" dur="500"/>
                                        <p:tgtEl>
                                          <p:spTgt spid="107532"/>
                                        </p:tgtEl>
                                      </p:cBhvr>
                                    </p:animEffec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107555"/>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nodeType="afterEffect">
                                  <p:stCondLst>
                                    <p:cond delay="0"/>
                                  </p:stCondLst>
                                  <p:childTnLst>
                                    <p:set>
                                      <p:cBhvr>
                                        <p:cTn id="55" dur="1" fill="hold">
                                          <p:stCondLst>
                                            <p:cond delay="499"/>
                                          </p:stCondLst>
                                        </p:cTn>
                                        <p:tgtEl>
                                          <p:spTgt spid="107556"/>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4" fill="hold" nodeType="clickEffect">
                                  <p:stCondLst>
                                    <p:cond delay="0"/>
                                  </p:stCondLst>
                                  <p:childTnLst>
                                    <p:set>
                                      <p:cBhvr>
                                        <p:cTn id="59" dur="1" fill="hold">
                                          <p:stCondLst>
                                            <p:cond delay="0"/>
                                          </p:stCondLst>
                                        </p:cTn>
                                        <p:tgtEl>
                                          <p:spTgt spid="107563"/>
                                        </p:tgtEl>
                                        <p:attrNameLst>
                                          <p:attrName>style.visibility</p:attrName>
                                        </p:attrNameLst>
                                      </p:cBhvr>
                                      <p:to>
                                        <p:strVal val="visible"/>
                                      </p:to>
                                    </p:set>
                                    <p:animEffect transition="in" filter="slide(fromBottom)">
                                      <p:cBhvr>
                                        <p:cTn id="60" dur="500"/>
                                        <p:tgtEl>
                                          <p:spTgt spid="10756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nodeType="clickEffect">
                                  <p:stCondLst>
                                    <p:cond delay="0"/>
                                  </p:stCondLst>
                                  <p:childTnLst>
                                    <p:set>
                                      <p:cBhvr>
                                        <p:cTn id="64" dur="1" fill="hold">
                                          <p:stCondLst>
                                            <p:cond delay="0"/>
                                          </p:stCondLst>
                                        </p:cTn>
                                        <p:tgtEl>
                                          <p:spTgt spid="107568"/>
                                        </p:tgtEl>
                                        <p:attrNameLst>
                                          <p:attrName>style.visibility</p:attrName>
                                        </p:attrNameLst>
                                      </p:cBhvr>
                                      <p:to>
                                        <p:strVal val="visible"/>
                                      </p:to>
                                    </p:set>
                                    <p:animEffect transition="in" filter="slide(fromBottom)">
                                      <p:cBhvr>
                                        <p:cTn id="65" dur="500"/>
                                        <p:tgtEl>
                                          <p:spTgt spid="10756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3" presetClass="entr" presetSubtype="16" fill="hold" nodeType="clickEffect">
                                  <p:stCondLst>
                                    <p:cond delay="0"/>
                                  </p:stCondLst>
                                  <p:childTnLst>
                                    <p:set>
                                      <p:cBhvr>
                                        <p:cTn id="69" dur="1" fill="hold">
                                          <p:stCondLst>
                                            <p:cond delay="0"/>
                                          </p:stCondLst>
                                        </p:cTn>
                                        <p:tgtEl>
                                          <p:spTgt spid="107531"/>
                                        </p:tgtEl>
                                        <p:attrNameLst>
                                          <p:attrName>style.visibility</p:attrName>
                                        </p:attrNameLst>
                                      </p:cBhvr>
                                      <p:to>
                                        <p:strVal val="visible"/>
                                      </p:to>
                                    </p:set>
                                    <p:anim calcmode="lin" valueType="num">
                                      <p:cBhvr>
                                        <p:cTn id="70" dur="500" fill="hold"/>
                                        <p:tgtEl>
                                          <p:spTgt spid="107531"/>
                                        </p:tgtEl>
                                        <p:attrNameLst>
                                          <p:attrName>ppt_w</p:attrName>
                                        </p:attrNameLst>
                                      </p:cBhvr>
                                      <p:tavLst>
                                        <p:tav tm="0">
                                          <p:val>
                                            <p:fltVal val="0"/>
                                          </p:val>
                                        </p:tav>
                                        <p:tav tm="100000">
                                          <p:val>
                                            <p:strVal val="#ppt_w"/>
                                          </p:val>
                                        </p:tav>
                                      </p:tavLst>
                                    </p:anim>
                                    <p:anim calcmode="lin" valueType="num">
                                      <p:cBhvr>
                                        <p:cTn id="71" dur="500" fill="hold"/>
                                        <p:tgtEl>
                                          <p:spTgt spid="107531"/>
                                        </p:tgtEl>
                                        <p:attrNameLst>
                                          <p:attrName>ppt_h</p:attrName>
                                        </p:attrNameLst>
                                      </p:cBhvr>
                                      <p:tavLst>
                                        <p:tav tm="0">
                                          <p:val>
                                            <p:fltVal val="0"/>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2" fill="hold" nodeType="clickEffect">
                                  <p:stCondLst>
                                    <p:cond delay="0"/>
                                  </p:stCondLst>
                                  <p:childTnLst>
                                    <p:set>
                                      <p:cBhvr>
                                        <p:cTn id="75" dur="1" fill="hold">
                                          <p:stCondLst>
                                            <p:cond delay="0"/>
                                          </p:stCondLst>
                                        </p:cTn>
                                        <p:tgtEl>
                                          <p:spTgt spid="107576"/>
                                        </p:tgtEl>
                                        <p:attrNameLst>
                                          <p:attrName>style.visibility</p:attrName>
                                        </p:attrNameLst>
                                      </p:cBhvr>
                                      <p:to>
                                        <p:strVal val="visible"/>
                                      </p:to>
                                    </p:set>
                                    <p:animEffect transition="in" filter="wipe(right)">
                                      <p:cBhvr>
                                        <p:cTn id="76" dur="500"/>
                                        <p:tgtEl>
                                          <p:spTgt spid="10757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3" presetClass="entr" presetSubtype="16" fill="hold" nodeType="clickEffect">
                                  <p:stCondLst>
                                    <p:cond delay="0"/>
                                  </p:stCondLst>
                                  <p:childTnLst>
                                    <p:set>
                                      <p:cBhvr>
                                        <p:cTn id="80" dur="1" fill="hold">
                                          <p:stCondLst>
                                            <p:cond delay="0"/>
                                          </p:stCondLst>
                                        </p:cTn>
                                        <p:tgtEl>
                                          <p:spTgt spid="107571"/>
                                        </p:tgtEl>
                                        <p:attrNameLst>
                                          <p:attrName>style.visibility</p:attrName>
                                        </p:attrNameLst>
                                      </p:cBhvr>
                                      <p:to>
                                        <p:strVal val="visible"/>
                                      </p:to>
                                    </p:set>
                                    <p:anim calcmode="lin" valueType="num">
                                      <p:cBhvr>
                                        <p:cTn id="81" dur="500" fill="hold"/>
                                        <p:tgtEl>
                                          <p:spTgt spid="107571"/>
                                        </p:tgtEl>
                                        <p:attrNameLst>
                                          <p:attrName>ppt_w</p:attrName>
                                        </p:attrNameLst>
                                      </p:cBhvr>
                                      <p:tavLst>
                                        <p:tav tm="0">
                                          <p:val>
                                            <p:fltVal val="0"/>
                                          </p:val>
                                        </p:tav>
                                        <p:tav tm="100000">
                                          <p:val>
                                            <p:strVal val="#ppt_w"/>
                                          </p:val>
                                        </p:tav>
                                      </p:tavLst>
                                    </p:anim>
                                    <p:anim calcmode="lin" valueType="num">
                                      <p:cBhvr>
                                        <p:cTn id="82" dur="500" fill="hold"/>
                                        <p:tgtEl>
                                          <p:spTgt spid="107571"/>
                                        </p:tgtEl>
                                        <p:attrNameLst>
                                          <p:attrName>ppt_h</p:attrName>
                                        </p:attrNameLst>
                                      </p:cBhvr>
                                      <p:tavLst>
                                        <p:tav tm="0">
                                          <p:val>
                                            <p:fltVal val="0"/>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107549"/>
                                        </p:tgtEl>
                                        <p:attrNameLst>
                                          <p:attrName>style.visibility</p:attrName>
                                        </p:attrNameLst>
                                      </p:cBhvr>
                                      <p:to>
                                        <p:strVal val="visible"/>
                                      </p:to>
                                    </p:set>
                                    <p:animEffect transition="in" filter="slide(fromBottom)">
                                      <p:cBhvr>
                                        <p:cTn id="87" dur="500"/>
                                        <p:tgtEl>
                                          <p:spTgt spid="107549"/>
                                        </p:tgtEl>
                                      </p:cBhvr>
                                    </p:animEffect>
                                  </p:childTnLst>
                                </p:cTn>
                              </p:par>
                            </p:childTnLst>
                          </p:cTn>
                        </p:par>
                        <p:par>
                          <p:cTn id="88" fill="hold" nodeType="afterGroup">
                            <p:stCondLst>
                              <p:cond delay="500"/>
                            </p:stCondLst>
                            <p:childTnLst>
                              <p:par>
                                <p:cTn id="89" presetID="1" presetClass="entr" presetSubtype="0" fill="hold" nodeType="afterEffect">
                                  <p:stCondLst>
                                    <p:cond delay="0"/>
                                  </p:stCondLst>
                                  <p:childTnLst>
                                    <p:set>
                                      <p:cBhvr>
                                        <p:cTn id="90" dur="1" fill="hold">
                                          <p:stCondLst>
                                            <p:cond delay="499"/>
                                          </p:stCondLst>
                                        </p:cTn>
                                        <p:tgtEl>
                                          <p:spTgt spid="107530"/>
                                        </p:tgtEl>
                                        <p:attrNameLst>
                                          <p:attrName>style.visibility</p:attrName>
                                        </p:attrNameLst>
                                      </p:cBhvr>
                                      <p:to>
                                        <p:strVal val="visible"/>
                                      </p:to>
                                    </p:set>
                                  </p:childTnLst>
                                </p:cTn>
                              </p:par>
                            </p:childTnLst>
                          </p:cTn>
                        </p:par>
                        <p:par>
                          <p:cTn id="91" fill="hold" nodeType="afterGroup">
                            <p:stCondLst>
                              <p:cond delay="1000"/>
                            </p:stCondLst>
                            <p:childTnLst>
                              <p:par>
                                <p:cTn id="92" presetID="1" presetClass="entr" presetSubtype="0" fill="hold" nodeType="afterEffect">
                                  <p:stCondLst>
                                    <p:cond delay="0"/>
                                  </p:stCondLst>
                                  <p:childTnLst>
                                    <p:set>
                                      <p:cBhvr>
                                        <p:cTn id="93" dur="1" fill="hold">
                                          <p:stCondLst>
                                            <p:cond delay="499"/>
                                          </p:stCondLst>
                                        </p:cTn>
                                        <p:tgtEl>
                                          <p:spTgt spid="107536"/>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2" presetClass="entr" presetSubtype="4" fill="hold" nodeType="clickEffect">
                                  <p:stCondLst>
                                    <p:cond delay="0"/>
                                  </p:stCondLst>
                                  <p:childTnLst>
                                    <p:set>
                                      <p:cBhvr>
                                        <p:cTn id="97" dur="1" fill="hold">
                                          <p:stCondLst>
                                            <p:cond delay="0"/>
                                          </p:stCondLst>
                                        </p:cTn>
                                        <p:tgtEl>
                                          <p:spTgt spid="107539"/>
                                        </p:tgtEl>
                                        <p:attrNameLst>
                                          <p:attrName>style.visibility</p:attrName>
                                        </p:attrNameLst>
                                      </p:cBhvr>
                                      <p:to>
                                        <p:strVal val="visible"/>
                                      </p:to>
                                    </p:set>
                                    <p:animEffect transition="in" filter="slide(fromBottom)">
                                      <p:cBhvr>
                                        <p:cTn id="98" dur="500"/>
                                        <p:tgtEl>
                                          <p:spTgt spid="107539"/>
                                        </p:tgtEl>
                                      </p:cBhvr>
                                    </p:animEffect>
                                  </p:childTnLst>
                                </p:cTn>
                              </p:par>
                            </p:childTnLst>
                          </p:cTn>
                        </p:par>
                        <p:par>
                          <p:cTn id="99" fill="hold" nodeType="afterGroup">
                            <p:stCondLst>
                              <p:cond delay="500"/>
                            </p:stCondLst>
                            <p:childTnLst>
                              <p:par>
                                <p:cTn id="100" presetID="1" presetClass="entr" presetSubtype="0" fill="hold" nodeType="afterEffect">
                                  <p:stCondLst>
                                    <p:cond delay="0"/>
                                  </p:stCondLst>
                                  <p:childTnLst>
                                    <p:set>
                                      <p:cBhvr>
                                        <p:cTn id="101" dur="1" fill="hold">
                                          <p:stCondLst>
                                            <p:cond delay="499"/>
                                          </p:stCondLst>
                                        </p:cTn>
                                        <p:tgtEl>
                                          <p:spTgt spid="107559"/>
                                        </p:tgtEl>
                                        <p:attrNameLst>
                                          <p:attrName>style.visibility</p:attrName>
                                        </p:attrNameLst>
                                      </p:cBhvr>
                                      <p:to>
                                        <p:strVal val="visible"/>
                                      </p:to>
                                    </p:set>
                                  </p:childTnLst>
                                </p:cTn>
                              </p:par>
                            </p:childTnLst>
                          </p:cTn>
                        </p:par>
                        <p:par>
                          <p:cTn id="102" fill="hold" nodeType="afterGroup">
                            <p:stCondLst>
                              <p:cond delay="1000"/>
                            </p:stCondLst>
                            <p:childTnLst>
                              <p:par>
                                <p:cTn id="103" presetID="1" presetClass="entr" presetSubtype="0" fill="hold" nodeType="afterEffect">
                                  <p:stCondLst>
                                    <p:cond delay="0"/>
                                  </p:stCondLst>
                                  <p:childTnLst>
                                    <p:set>
                                      <p:cBhvr>
                                        <p:cTn id="104" dur="1" fill="hold">
                                          <p:stCondLst>
                                            <p:cond delay="499"/>
                                          </p:stCondLst>
                                        </p:cTn>
                                        <p:tgtEl>
                                          <p:spTgt spid="107562"/>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2" presetClass="entr" presetSubtype="4" fill="hold" nodeType="clickEffect">
                                  <p:stCondLst>
                                    <p:cond delay="0"/>
                                  </p:stCondLst>
                                  <p:childTnLst>
                                    <p:set>
                                      <p:cBhvr>
                                        <p:cTn id="108" dur="1" fill="hold">
                                          <p:stCondLst>
                                            <p:cond delay="0"/>
                                          </p:stCondLst>
                                        </p:cTn>
                                        <p:tgtEl>
                                          <p:spTgt spid="107564"/>
                                        </p:tgtEl>
                                        <p:attrNameLst>
                                          <p:attrName>style.visibility</p:attrName>
                                        </p:attrNameLst>
                                      </p:cBhvr>
                                      <p:to>
                                        <p:strVal val="visible"/>
                                      </p:to>
                                    </p:set>
                                    <p:animEffect transition="in" filter="slide(fromBottom)">
                                      <p:cBhvr>
                                        <p:cTn id="109" dur="500"/>
                                        <p:tgtEl>
                                          <p:spTgt spid="107564"/>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2" presetClass="entr" presetSubtype="1" fill="hold" nodeType="clickEffect">
                                  <p:stCondLst>
                                    <p:cond delay="0"/>
                                  </p:stCondLst>
                                  <p:childTnLst>
                                    <p:set>
                                      <p:cBhvr>
                                        <p:cTn id="113" dur="1" fill="hold">
                                          <p:stCondLst>
                                            <p:cond delay="0"/>
                                          </p:stCondLst>
                                        </p:cTn>
                                        <p:tgtEl>
                                          <p:spTgt spid="107567"/>
                                        </p:tgtEl>
                                        <p:attrNameLst>
                                          <p:attrName>style.visibility</p:attrName>
                                        </p:attrNameLst>
                                      </p:cBhvr>
                                      <p:to>
                                        <p:strVal val="visible"/>
                                      </p:to>
                                    </p:set>
                                    <p:animEffect transition="in" filter="slide(fromTop)">
                                      <p:cBhvr>
                                        <p:cTn id="114" dur="500"/>
                                        <p:tgtEl>
                                          <p:spTgt spid="107567"/>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3" presetClass="entr" presetSubtype="16" fill="hold" nodeType="clickEffect">
                                  <p:stCondLst>
                                    <p:cond delay="0"/>
                                  </p:stCondLst>
                                  <p:childTnLst>
                                    <p:set>
                                      <p:cBhvr>
                                        <p:cTn id="118" dur="1" fill="hold">
                                          <p:stCondLst>
                                            <p:cond delay="0"/>
                                          </p:stCondLst>
                                        </p:cTn>
                                        <p:tgtEl>
                                          <p:spTgt spid="107553"/>
                                        </p:tgtEl>
                                        <p:attrNameLst>
                                          <p:attrName>style.visibility</p:attrName>
                                        </p:attrNameLst>
                                      </p:cBhvr>
                                      <p:to>
                                        <p:strVal val="visible"/>
                                      </p:to>
                                    </p:set>
                                    <p:anim calcmode="lin" valueType="num">
                                      <p:cBhvr>
                                        <p:cTn id="119" dur="500" fill="hold"/>
                                        <p:tgtEl>
                                          <p:spTgt spid="107553"/>
                                        </p:tgtEl>
                                        <p:attrNameLst>
                                          <p:attrName>ppt_w</p:attrName>
                                        </p:attrNameLst>
                                      </p:cBhvr>
                                      <p:tavLst>
                                        <p:tav tm="0">
                                          <p:val>
                                            <p:fltVal val="0"/>
                                          </p:val>
                                        </p:tav>
                                        <p:tav tm="100000">
                                          <p:val>
                                            <p:strVal val="#ppt_w"/>
                                          </p:val>
                                        </p:tav>
                                      </p:tavLst>
                                    </p:anim>
                                    <p:anim calcmode="lin" valueType="num">
                                      <p:cBhvr>
                                        <p:cTn id="120" dur="500" fill="hold"/>
                                        <p:tgtEl>
                                          <p:spTgt spid="107553"/>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07577"/>
                                        </p:tgtEl>
                                        <p:attrNameLst>
                                          <p:attrName>style.visibility</p:attrName>
                                        </p:attrNameLst>
                                      </p:cBhvr>
                                      <p:to>
                                        <p:strVal val="visible"/>
                                      </p:to>
                                    </p:set>
                                    <p:animEffect transition="in" filter="wipe(left)">
                                      <p:cBhvr>
                                        <p:cTn id="125" dur="500"/>
                                        <p:tgtEl>
                                          <p:spTgt spid="107577"/>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3" presetClass="entr" presetSubtype="16" fill="hold" nodeType="clickEffect">
                                  <p:stCondLst>
                                    <p:cond delay="0"/>
                                  </p:stCondLst>
                                  <p:childTnLst>
                                    <p:set>
                                      <p:cBhvr>
                                        <p:cTn id="129" dur="1" fill="hold">
                                          <p:stCondLst>
                                            <p:cond delay="0"/>
                                          </p:stCondLst>
                                        </p:cTn>
                                        <p:tgtEl>
                                          <p:spTgt spid="107573"/>
                                        </p:tgtEl>
                                        <p:attrNameLst>
                                          <p:attrName>style.visibility</p:attrName>
                                        </p:attrNameLst>
                                      </p:cBhvr>
                                      <p:to>
                                        <p:strVal val="visible"/>
                                      </p:to>
                                    </p:set>
                                    <p:anim calcmode="lin" valueType="num">
                                      <p:cBhvr>
                                        <p:cTn id="130" dur="500" fill="hold"/>
                                        <p:tgtEl>
                                          <p:spTgt spid="107573"/>
                                        </p:tgtEl>
                                        <p:attrNameLst>
                                          <p:attrName>ppt_w</p:attrName>
                                        </p:attrNameLst>
                                      </p:cBhvr>
                                      <p:tavLst>
                                        <p:tav tm="0">
                                          <p:val>
                                            <p:fltVal val="0"/>
                                          </p:val>
                                        </p:tav>
                                        <p:tav tm="100000">
                                          <p:val>
                                            <p:strVal val="#ppt_w"/>
                                          </p:val>
                                        </p:tav>
                                      </p:tavLst>
                                    </p:anim>
                                    <p:anim calcmode="lin" valueType="num">
                                      <p:cBhvr>
                                        <p:cTn id="131" dur="500" fill="hold"/>
                                        <p:tgtEl>
                                          <p:spTgt spid="107573"/>
                                        </p:tgtEl>
                                        <p:attrNameLst>
                                          <p:attrName>ppt_h</p:attrName>
                                        </p:attrNameLst>
                                      </p:cBhvr>
                                      <p:tavLst>
                                        <p:tav tm="0">
                                          <p:val>
                                            <p:fltVal val="0"/>
                                          </p:val>
                                        </p:tav>
                                        <p:tav tm="100000">
                                          <p:val>
                                            <p:strVal val="#ppt_h"/>
                                          </p:val>
                                        </p:tav>
                                      </p:tavLst>
                                    </p:anim>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2" presetClass="entr" presetSubtype="4" fill="hold" grpId="0" nodeType="clickEffect">
                                  <p:stCondLst>
                                    <p:cond delay="0"/>
                                  </p:stCondLst>
                                  <p:childTnLst>
                                    <p:set>
                                      <p:cBhvr>
                                        <p:cTn id="135" dur="1" fill="hold">
                                          <p:stCondLst>
                                            <p:cond delay="0"/>
                                          </p:stCondLst>
                                        </p:cTn>
                                        <p:tgtEl>
                                          <p:spTgt spid="107550"/>
                                        </p:tgtEl>
                                        <p:attrNameLst>
                                          <p:attrName>style.visibility</p:attrName>
                                        </p:attrNameLst>
                                      </p:cBhvr>
                                      <p:to>
                                        <p:strVal val="visible"/>
                                      </p:to>
                                    </p:set>
                                    <p:animEffect transition="in" filter="slide(fromBottom)">
                                      <p:cBhvr>
                                        <p:cTn id="136" dur="500"/>
                                        <p:tgtEl>
                                          <p:spTgt spid="107550"/>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nodeType="clickEffect">
                                  <p:stCondLst>
                                    <p:cond delay="0"/>
                                  </p:stCondLst>
                                  <p:childTnLst>
                                    <p:set>
                                      <p:cBhvr>
                                        <p:cTn id="140" dur="1" fill="hold">
                                          <p:stCondLst>
                                            <p:cond delay="499"/>
                                          </p:stCondLst>
                                        </p:cTn>
                                        <p:tgtEl>
                                          <p:spTgt spid="107529"/>
                                        </p:tgtEl>
                                        <p:attrNameLst>
                                          <p:attrName>style.visibility</p:attrName>
                                        </p:attrNameLst>
                                      </p:cBhvr>
                                      <p:to>
                                        <p:strVal val="visible"/>
                                      </p:to>
                                    </p:set>
                                  </p:childTnLst>
                                </p:cTn>
                              </p:par>
                            </p:childTnLst>
                          </p:cTn>
                        </p:par>
                        <p:par>
                          <p:cTn id="141" fill="hold" nodeType="afterGroup">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107538"/>
                                        </p:tgtEl>
                                        <p:attrNameLst>
                                          <p:attrName>style.visibility</p:attrName>
                                        </p:attrNameLst>
                                      </p:cBhvr>
                                      <p:to>
                                        <p:strVal val="visibl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2" presetClass="entr" presetSubtype="4" fill="hold" nodeType="clickEffect">
                                  <p:stCondLst>
                                    <p:cond delay="0"/>
                                  </p:stCondLst>
                                  <p:childTnLst>
                                    <p:set>
                                      <p:cBhvr>
                                        <p:cTn id="147" dur="1" fill="hold">
                                          <p:stCondLst>
                                            <p:cond delay="0"/>
                                          </p:stCondLst>
                                        </p:cTn>
                                        <p:tgtEl>
                                          <p:spTgt spid="107542"/>
                                        </p:tgtEl>
                                        <p:attrNameLst>
                                          <p:attrName>style.visibility</p:attrName>
                                        </p:attrNameLst>
                                      </p:cBhvr>
                                      <p:to>
                                        <p:strVal val="visible"/>
                                      </p:to>
                                    </p:set>
                                    <p:animEffect transition="in" filter="slide(fromBottom)">
                                      <p:cBhvr>
                                        <p:cTn id="148" dur="500"/>
                                        <p:tgtEl>
                                          <p:spTgt spid="107542"/>
                                        </p:tgtEl>
                                      </p:cBhvr>
                                    </p:animEffect>
                                  </p:childTnLst>
                                </p:cTn>
                              </p:par>
                            </p:childTnLst>
                          </p:cTn>
                        </p:par>
                        <p:par>
                          <p:cTn id="149" fill="hold" nodeType="afterGroup">
                            <p:stCondLst>
                              <p:cond delay="500"/>
                            </p:stCondLst>
                            <p:childTnLst>
                              <p:par>
                                <p:cTn id="150" presetID="1" presetClass="entr" presetSubtype="0" fill="hold" nodeType="afterEffect">
                                  <p:stCondLst>
                                    <p:cond delay="0"/>
                                  </p:stCondLst>
                                  <p:childTnLst>
                                    <p:set>
                                      <p:cBhvr>
                                        <p:cTn id="151" dur="1" fill="hold">
                                          <p:stCondLst>
                                            <p:cond delay="499"/>
                                          </p:stCondLst>
                                        </p:cTn>
                                        <p:tgtEl>
                                          <p:spTgt spid="107561"/>
                                        </p:tgtEl>
                                        <p:attrNameLst>
                                          <p:attrName>style.visibility</p:attrName>
                                        </p:attrNameLst>
                                      </p:cBhvr>
                                      <p:to>
                                        <p:strVal val="visible"/>
                                      </p:to>
                                    </p:set>
                                  </p:childTnLst>
                                </p:cTn>
                              </p:par>
                            </p:childTnLst>
                          </p:cTn>
                        </p:par>
                        <p:par>
                          <p:cTn id="152" fill="hold" nodeType="afterGroup">
                            <p:stCondLst>
                              <p:cond delay="1000"/>
                            </p:stCondLst>
                            <p:childTnLst>
                              <p:par>
                                <p:cTn id="153" presetID="1" presetClass="entr" presetSubtype="0" fill="hold" nodeType="afterEffect">
                                  <p:stCondLst>
                                    <p:cond delay="0"/>
                                  </p:stCondLst>
                                  <p:childTnLst>
                                    <p:set>
                                      <p:cBhvr>
                                        <p:cTn id="154" dur="1" fill="hold">
                                          <p:stCondLst>
                                            <p:cond delay="499"/>
                                          </p:stCondLst>
                                        </p:cTn>
                                        <p:tgtEl>
                                          <p:spTgt spid="107558"/>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2" presetClass="entr" presetSubtype="4" fill="hold" nodeType="clickEffect">
                                  <p:stCondLst>
                                    <p:cond delay="0"/>
                                  </p:stCondLst>
                                  <p:childTnLst>
                                    <p:set>
                                      <p:cBhvr>
                                        <p:cTn id="158" dur="1" fill="hold">
                                          <p:stCondLst>
                                            <p:cond delay="0"/>
                                          </p:stCondLst>
                                        </p:cTn>
                                        <p:tgtEl>
                                          <p:spTgt spid="107565"/>
                                        </p:tgtEl>
                                        <p:attrNameLst>
                                          <p:attrName>style.visibility</p:attrName>
                                        </p:attrNameLst>
                                      </p:cBhvr>
                                      <p:to>
                                        <p:strVal val="visible"/>
                                      </p:to>
                                    </p:set>
                                    <p:animEffect transition="in" filter="slide(fromBottom)">
                                      <p:cBhvr>
                                        <p:cTn id="159" dur="500"/>
                                        <p:tgtEl>
                                          <p:spTgt spid="107565"/>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12" presetClass="entr" presetSubtype="4" fill="hold" nodeType="clickEffect">
                                  <p:stCondLst>
                                    <p:cond delay="0"/>
                                  </p:stCondLst>
                                  <p:childTnLst>
                                    <p:set>
                                      <p:cBhvr>
                                        <p:cTn id="163" dur="1" fill="hold">
                                          <p:stCondLst>
                                            <p:cond delay="0"/>
                                          </p:stCondLst>
                                        </p:cTn>
                                        <p:tgtEl>
                                          <p:spTgt spid="107569"/>
                                        </p:tgtEl>
                                        <p:attrNameLst>
                                          <p:attrName>style.visibility</p:attrName>
                                        </p:attrNameLst>
                                      </p:cBhvr>
                                      <p:to>
                                        <p:strVal val="visible"/>
                                      </p:to>
                                    </p:set>
                                    <p:animEffect transition="in" filter="slide(fromBottom)">
                                      <p:cBhvr>
                                        <p:cTn id="164" dur="500"/>
                                        <p:tgtEl>
                                          <p:spTgt spid="107569"/>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3" presetClass="entr" presetSubtype="16" fill="hold" nodeType="clickEffect">
                                  <p:stCondLst>
                                    <p:cond delay="0"/>
                                  </p:stCondLst>
                                  <p:childTnLst>
                                    <p:set>
                                      <p:cBhvr>
                                        <p:cTn id="168" dur="1" fill="hold">
                                          <p:stCondLst>
                                            <p:cond delay="0"/>
                                          </p:stCondLst>
                                        </p:cTn>
                                        <p:tgtEl>
                                          <p:spTgt spid="107554"/>
                                        </p:tgtEl>
                                        <p:attrNameLst>
                                          <p:attrName>style.visibility</p:attrName>
                                        </p:attrNameLst>
                                      </p:cBhvr>
                                      <p:to>
                                        <p:strVal val="visible"/>
                                      </p:to>
                                    </p:set>
                                    <p:anim calcmode="lin" valueType="num">
                                      <p:cBhvr>
                                        <p:cTn id="169" dur="500" fill="hold"/>
                                        <p:tgtEl>
                                          <p:spTgt spid="107554"/>
                                        </p:tgtEl>
                                        <p:attrNameLst>
                                          <p:attrName>ppt_w</p:attrName>
                                        </p:attrNameLst>
                                      </p:cBhvr>
                                      <p:tavLst>
                                        <p:tav tm="0">
                                          <p:val>
                                            <p:fltVal val="0"/>
                                          </p:val>
                                        </p:tav>
                                        <p:tav tm="100000">
                                          <p:val>
                                            <p:strVal val="#ppt_w"/>
                                          </p:val>
                                        </p:tav>
                                      </p:tavLst>
                                    </p:anim>
                                    <p:anim calcmode="lin" valueType="num">
                                      <p:cBhvr>
                                        <p:cTn id="170" dur="500" fill="hold"/>
                                        <p:tgtEl>
                                          <p:spTgt spid="107554"/>
                                        </p:tgtEl>
                                        <p:attrNameLst>
                                          <p:attrName>ppt_h</p:attrName>
                                        </p:attrNameLst>
                                      </p:cBhvr>
                                      <p:tavLst>
                                        <p:tav tm="0">
                                          <p:val>
                                            <p:fltVal val="0"/>
                                          </p:val>
                                        </p:tav>
                                        <p:tav tm="100000">
                                          <p:val>
                                            <p:strVal val="#ppt_h"/>
                                          </p:val>
                                        </p:tav>
                                      </p:tavLst>
                                    </p:anim>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nodeType="clickEffect">
                                  <p:stCondLst>
                                    <p:cond delay="0"/>
                                  </p:stCondLst>
                                  <p:childTnLst>
                                    <p:set>
                                      <p:cBhvr>
                                        <p:cTn id="174" dur="1" fill="hold">
                                          <p:stCondLst>
                                            <p:cond delay="0"/>
                                          </p:stCondLst>
                                        </p:cTn>
                                        <p:tgtEl>
                                          <p:spTgt spid="107579"/>
                                        </p:tgtEl>
                                        <p:attrNameLst>
                                          <p:attrName>style.visibility</p:attrName>
                                        </p:attrNameLst>
                                      </p:cBhvr>
                                      <p:to>
                                        <p:strVal val="visible"/>
                                      </p:to>
                                    </p:set>
                                    <p:animEffect transition="in" filter="wipe(left)">
                                      <p:cBhvr>
                                        <p:cTn id="175" dur="500"/>
                                        <p:tgtEl>
                                          <p:spTgt spid="107579"/>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3" presetClass="entr" presetSubtype="16" fill="hold" nodeType="clickEffect">
                                  <p:stCondLst>
                                    <p:cond delay="0"/>
                                  </p:stCondLst>
                                  <p:childTnLst>
                                    <p:set>
                                      <p:cBhvr>
                                        <p:cTn id="179" dur="1" fill="hold">
                                          <p:stCondLst>
                                            <p:cond delay="0"/>
                                          </p:stCondLst>
                                        </p:cTn>
                                        <p:tgtEl>
                                          <p:spTgt spid="107574"/>
                                        </p:tgtEl>
                                        <p:attrNameLst>
                                          <p:attrName>style.visibility</p:attrName>
                                        </p:attrNameLst>
                                      </p:cBhvr>
                                      <p:to>
                                        <p:strVal val="visible"/>
                                      </p:to>
                                    </p:set>
                                    <p:anim calcmode="lin" valueType="num">
                                      <p:cBhvr>
                                        <p:cTn id="180" dur="500" fill="hold"/>
                                        <p:tgtEl>
                                          <p:spTgt spid="107574"/>
                                        </p:tgtEl>
                                        <p:attrNameLst>
                                          <p:attrName>ppt_w</p:attrName>
                                        </p:attrNameLst>
                                      </p:cBhvr>
                                      <p:tavLst>
                                        <p:tav tm="0">
                                          <p:val>
                                            <p:fltVal val="0"/>
                                          </p:val>
                                        </p:tav>
                                        <p:tav tm="100000">
                                          <p:val>
                                            <p:strVal val="#ppt_w"/>
                                          </p:val>
                                        </p:tav>
                                      </p:tavLst>
                                    </p:anim>
                                    <p:anim calcmode="lin" valueType="num">
                                      <p:cBhvr>
                                        <p:cTn id="181" dur="500" fill="hold"/>
                                        <p:tgtEl>
                                          <p:spTgt spid="107574"/>
                                        </p:tgtEl>
                                        <p:attrNameLst>
                                          <p:attrName>ppt_h</p:attrName>
                                        </p:attrNameLst>
                                      </p:cBhvr>
                                      <p:tavLst>
                                        <p:tav tm="0">
                                          <p:val>
                                            <p:fltVal val="0"/>
                                          </p:val>
                                        </p:tav>
                                        <p:tav tm="100000">
                                          <p:val>
                                            <p:strVal val="#ppt_h"/>
                                          </p:val>
                                        </p:tav>
                                      </p:tavLst>
                                    </p:anim>
                                  </p:childTnLst>
                                </p:cTn>
                              </p:par>
                            </p:childTnLst>
                          </p:cTn>
                        </p:par>
                      </p:childTnLst>
                    </p:cTn>
                  </p:par>
                  <p:par>
                    <p:cTn id="182" fill="hold" nodeType="clickPar">
                      <p:stCondLst>
                        <p:cond delay="indefinite"/>
                      </p:stCondLst>
                      <p:childTnLst>
                        <p:par>
                          <p:cTn id="183" fill="hold" nodeType="withGroup">
                            <p:stCondLst>
                              <p:cond delay="0"/>
                            </p:stCondLst>
                            <p:childTnLst>
                              <p:par>
                                <p:cTn id="184" presetID="12" presetClass="entr" presetSubtype="4" fill="hold" grpId="0" nodeType="clickEffect">
                                  <p:stCondLst>
                                    <p:cond delay="0"/>
                                  </p:stCondLst>
                                  <p:childTnLst>
                                    <p:set>
                                      <p:cBhvr>
                                        <p:cTn id="185" dur="1" fill="hold">
                                          <p:stCondLst>
                                            <p:cond delay="0"/>
                                          </p:stCondLst>
                                        </p:cTn>
                                        <p:tgtEl>
                                          <p:spTgt spid="107551"/>
                                        </p:tgtEl>
                                        <p:attrNameLst>
                                          <p:attrName>style.visibility</p:attrName>
                                        </p:attrNameLst>
                                      </p:cBhvr>
                                      <p:to>
                                        <p:strVal val="visible"/>
                                      </p:to>
                                    </p:set>
                                    <p:animEffect transition="in" filter="slide(fromBottom)">
                                      <p:cBhvr>
                                        <p:cTn id="186" dur="500"/>
                                        <p:tgtEl>
                                          <p:spTgt spid="107551"/>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2" presetClass="entr" presetSubtype="4" fill="hold" nodeType="clickEffect">
                                  <p:stCondLst>
                                    <p:cond delay="0"/>
                                  </p:stCondLst>
                                  <p:childTnLst>
                                    <p:set>
                                      <p:cBhvr>
                                        <p:cTn id="190" dur="1" fill="hold">
                                          <p:stCondLst>
                                            <p:cond delay="0"/>
                                          </p:stCondLst>
                                        </p:cTn>
                                        <p:tgtEl>
                                          <p:spTgt spid="107528"/>
                                        </p:tgtEl>
                                        <p:attrNameLst>
                                          <p:attrName>style.visibility</p:attrName>
                                        </p:attrNameLst>
                                      </p:cBhvr>
                                      <p:to>
                                        <p:strVal val="visible"/>
                                      </p:to>
                                    </p:set>
                                    <p:animEffect transition="in" filter="slide(fromBottom)">
                                      <p:cBhvr>
                                        <p:cTn id="191" dur="500"/>
                                        <p:tgtEl>
                                          <p:spTgt spid="107528"/>
                                        </p:tgtEl>
                                      </p:cBhvr>
                                    </p:animEffect>
                                  </p:childTnLst>
                                </p:cTn>
                              </p:par>
                            </p:childTnLst>
                          </p:cTn>
                        </p:par>
                        <p:par>
                          <p:cTn id="192" fill="hold" nodeType="afterGroup">
                            <p:stCondLst>
                              <p:cond delay="500"/>
                            </p:stCondLst>
                            <p:childTnLst>
                              <p:par>
                                <p:cTn id="193" presetID="1" presetClass="entr" presetSubtype="0" fill="hold" nodeType="afterEffect">
                                  <p:stCondLst>
                                    <p:cond delay="0"/>
                                  </p:stCondLst>
                                  <p:childTnLst>
                                    <p:set>
                                      <p:cBhvr>
                                        <p:cTn id="194" dur="1" fill="hold">
                                          <p:stCondLst>
                                            <p:cond delay="499"/>
                                          </p:stCondLst>
                                        </p:cTn>
                                        <p:tgtEl>
                                          <p:spTgt spid="107537"/>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2" presetClass="entr" presetSubtype="4" fill="hold" nodeType="clickEffect">
                                  <p:stCondLst>
                                    <p:cond delay="0"/>
                                  </p:stCondLst>
                                  <p:childTnLst>
                                    <p:set>
                                      <p:cBhvr>
                                        <p:cTn id="198" dur="1" fill="hold">
                                          <p:stCondLst>
                                            <p:cond delay="0"/>
                                          </p:stCondLst>
                                        </p:cTn>
                                        <p:tgtEl>
                                          <p:spTgt spid="107545"/>
                                        </p:tgtEl>
                                        <p:attrNameLst>
                                          <p:attrName>style.visibility</p:attrName>
                                        </p:attrNameLst>
                                      </p:cBhvr>
                                      <p:to>
                                        <p:strVal val="visible"/>
                                      </p:to>
                                    </p:set>
                                    <p:animEffect transition="in" filter="slide(fromBottom)">
                                      <p:cBhvr>
                                        <p:cTn id="199" dur="500"/>
                                        <p:tgtEl>
                                          <p:spTgt spid="107545"/>
                                        </p:tgtEl>
                                      </p:cBhvr>
                                    </p:animEffect>
                                  </p:childTnLst>
                                </p:cTn>
                              </p:par>
                            </p:childTnLst>
                          </p:cTn>
                        </p:par>
                        <p:par>
                          <p:cTn id="200" fill="hold" nodeType="afterGroup">
                            <p:stCondLst>
                              <p:cond delay="500"/>
                            </p:stCondLst>
                            <p:childTnLst>
                              <p:par>
                                <p:cTn id="201" presetID="1" presetClass="entr" presetSubtype="0" fill="hold" nodeType="afterEffect">
                                  <p:stCondLst>
                                    <p:cond delay="0"/>
                                  </p:stCondLst>
                                  <p:childTnLst>
                                    <p:set>
                                      <p:cBhvr>
                                        <p:cTn id="202" dur="1" fill="hold">
                                          <p:stCondLst>
                                            <p:cond delay="499"/>
                                          </p:stCondLst>
                                        </p:cTn>
                                        <p:tgtEl>
                                          <p:spTgt spid="107560"/>
                                        </p:tgtEl>
                                        <p:attrNameLst>
                                          <p:attrName>style.visibility</p:attrName>
                                        </p:attrNameLst>
                                      </p:cBhvr>
                                      <p:to>
                                        <p:strVal val="visible"/>
                                      </p:to>
                                    </p:set>
                                  </p:childTnLst>
                                </p:cTn>
                              </p:par>
                            </p:childTnLst>
                          </p:cTn>
                        </p:par>
                        <p:par>
                          <p:cTn id="203" fill="hold" nodeType="afterGroup">
                            <p:stCondLst>
                              <p:cond delay="1000"/>
                            </p:stCondLst>
                            <p:childTnLst>
                              <p:par>
                                <p:cTn id="204" presetID="1" presetClass="entr" presetSubtype="0" fill="hold" nodeType="afterEffect">
                                  <p:stCondLst>
                                    <p:cond delay="0"/>
                                  </p:stCondLst>
                                  <p:childTnLst>
                                    <p:set>
                                      <p:cBhvr>
                                        <p:cTn id="205" dur="1" fill="hold">
                                          <p:stCondLst>
                                            <p:cond delay="499"/>
                                          </p:stCondLst>
                                        </p:cTn>
                                        <p:tgtEl>
                                          <p:spTgt spid="107557"/>
                                        </p:tgtEl>
                                        <p:attrNameLst>
                                          <p:attrName>style.visibility</p:attrName>
                                        </p:attrNameLst>
                                      </p:cBhvr>
                                      <p:to>
                                        <p:strVal val="visible"/>
                                      </p:to>
                                    </p:se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3" presetClass="entr" presetSubtype="10" fill="hold" nodeType="clickEffect">
                                  <p:stCondLst>
                                    <p:cond delay="0"/>
                                  </p:stCondLst>
                                  <p:childTnLst>
                                    <p:set>
                                      <p:cBhvr>
                                        <p:cTn id="209" dur="1" fill="hold">
                                          <p:stCondLst>
                                            <p:cond delay="0"/>
                                          </p:stCondLst>
                                        </p:cTn>
                                        <p:tgtEl>
                                          <p:spTgt spid="107566"/>
                                        </p:tgtEl>
                                        <p:attrNameLst>
                                          <p:attrName>style.visibility</p:attrName>
                                        </p:attrNameLst>
                                      </p:cBhvr>
                                      <p:to>
                                        <p:strVal val="visible"/>
                                      </p:to>
                                    </p:set>
                                    <p:animEffect transition="in" filter="blinds(horizontal)">
                                      <p:cBhvr>
                                        <p:cTn id="210" dur="500"/>
                                        <p:tgtEl>
                                          <p:spTgt spid="107566"/>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12" presetClass="entr" presetSubtype="1" fill="hold" nodeType="clickEffect">
                                  <p:stCondLst>
                                    <p:cond delay="0"/>
                                  </p:stCondLst>
                                  <p:childTnLst>
                                    <p:set>
                                      <p:cBhvr>
                                        <p:cTn id="214" dur="1" fill="hold">
                                          <p:stCondLst>
                                            <p:cond delay="0"/>
                                          </p:stCondLst>
                                        </p:cTn>
                                        <p:tgtEl>
                                          <p:spTgt spid="107570"/>
                                        </p:tgtEl>
                                        <p:attrNameLst>
                                          <p:attrName>style.visibility</p:attrName>
                                        </p:attrNameLst>
                                      </p:cBhvr>
                                      <p:to>
                                        <p:strVal val="visible"/>
                                      </p:to>
                                    </p:set>
                                    <p:animEffect transition="in" filter="slide(fromTop)">
                                      <p:cBhvr>
                                        <p:cTn id="215" dur="500"/>
                                        <p:tgtEl>
                                          <p:spTgt spid="107570"/>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23" presetClass="entr" presetSubtype="16" fill="hold" nodeType="clickEffect">
                                  <p:stCondLst>
                                    <p:cond delay="0"/>
                                  </p:stCondLst>
                                  <p:childTnLst>
                                    <p:set>
                                      <p:cBhvr>
                                        <p:cTn id="219" dur="1" fill="hold">
                                          <p:stCondLst>
                                            <p:cond delay="0"/>
                                          </p:stCondLst>
                                        </p:cTn>
                                        <p:tgtEl>
                                          <p:spTgt spid="107552"/>
                                        </p:tgtEl>
                                        <p:attrNameLst>
                                          <p:attrName>style.visibility</p:attrName>
                                        </p:attrNameLst>
                                      </p:cBhvr>
                                      <p:to>
                                        <p:strVal val="visible"/>
                                      </p:to>
                                    </p:set>
                                    <p:anim calcmode="lin" valueType="num">
                                      <p:cBhvr>
                                        <p:cTn id="220" dur="500" fill="hold"/>
                                        <p:tgtEl>
                                          <p:spTgt spid="107552"/>
                                        </p:tgtEl>
                                        <p:attrNameLst>
                                          <p:attrName>ppt_w</p:attrName>
                                        </p:attrNameLst>
                                      </p:cBhvr>
                                      <p:tavLst>
                                        <p:tav tm="0">
                                          <p:val>
                                            <p:fltVal val="0"/>
                                          </p:val>
                                        </p:tav>
                                        <p:tav tm="100000">
                                          <p:val>
                                            <p:strVal val="#ppt_w"/>
                                          </p:val>
                                        </p:tav>
                                      </p:tavLst>
                                    </p:anim>
                                    <p:anim calcmode="lin" valueType="num">
                                      <p:cBhvr>
                                        <p:cTn id="221" dur="500" fill="hold"/>
                                        <p:tgtEl>
                                          <p:spTgt spid="107552"/>
                                        </p:tgtEl>
                                        <p:attrNameLst>
                                          <p:attrName>ppt_h</p:attrName>
                                        </p:attrNameLst>
                                      </p:cBhvr>
                                      <p:tavLst>
                                        <p:tav tm="0">
                                          <p:val>
                                            <p:fltVal val="0"/>
                                          </p:val>
                                        </p:tav>
                                        <p:tav tm="100000">
                                          <p:val>
                                            <p:strVal val="#ppt_h"/>
                                          </p:val>
                                        </p:tav>
                                      </p:tavLst>
                                    </p:anim>
                                  </p:childTnLst>
                                </p:cTn>
                              </p:par>
                            </p:childTnLst>
                          </p:cTn>
                        </p:par>
                      </p:childTnLst>
                    </p:cTn>
                  </p:par>
                  <p:par>
                    <p:cTn id="222" fill="hold" nodeType="clickPar">
                      <p:stCondLst>
                        <p:cond delay="indefinite"/>
                      </p:stCondLst>
                      <p:childTnLst>
                        <p:par>
                          <p:cTn id="223" fill="hold" nodeType="withGroup">
                            <p:stCondLst>
                              <p:cond delay="0"/>
                            </p:stCondLst>
                            <p:childTnLst>
                              <p:par>
                                <p:cTn id="224" presetID="22" presetClass="entr" presetSubtype="2" fill="hold" nodeType="clickEffect">
                                  <p:stCondLst>
                                    <p:cond delay="0"/>
                                  </p:stCondLst>
                                  <p:childTnLst>
                                    <p:set>
                                      <p:cBhvr>
                                        <p:cTn id="225" dur="1" fill="hold">
                                          <p:stCondLst>
                                            <p:cond delay="0"/>
                                          </p:stCondLst>
                                        </p:cTn>
                                        <p:tgtEl>
                                          <p:spTgt spid="107578"/>
                                        </p:tgtEl>
                                        <p:attrNameLst>
                                          <p:attrName>style.visibility</p:attrName>
                                        </p:attrNameLst>
                                      </p:cBhvr>
                                      <p:to>
                                        <p:strVal val="visible"/>
                                      </p:to>
                                    </p:set>
                                    <p:animEffect transition="in" filter="wipe(right)">
                                      <p:cBhvr>
                                        <p:cTn id="226" dur="500"/>
                                        <p:tgtEl>
                                          <p:spTgt spid="107578"/>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12" presetClass="entr" presetSubtype="4" fill="hold" nodeType="clickEffect">
                                  <p:stCondLst>
                                    <p:cond delay="0"/>
                                  </p:stCondLst>
                                  <p:childTnLst>
                                    <p:set>
                                      <p:cBhvr>
                                        <p:cTn id="230" dur="1" fill="hold">
                                          <p:stCondLst>
                                            <p:cond delay="0"/>
                                          </p:stCondLst>
                                        </p:cTn>
                                        <p:tgtEl>
                                          <p:spTgt spid="107572"/>
                                        </p:tgtEl>
                                        <p:attrNameLst>
                                          <p:attrName>style.visibility</p:attrName>
                                        </p:attrNameLst>
                                      </p:cBhvr>
                                      <p:to>
                                        <p:strVal val="visible"/>
                                      </p:to>
                                    </p:set>
                                    <p:animEffect transition="in" filter="slide(fromBottom)">
                                      <p:cBhvr>
                                        <p:cTn id="231" dur="500"/>
                                        <p:tgtEl>
                                          <p:spTgt spid="107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autoUpdateAnimBg="0"/>
      <p:bldP spid="107523" grpId="0" autoUpdateAnimBg="0"/>
      <p:bldP spid="107524" grpId="0" autoUpdateAnimBg="0"/>
      <p:bldP spid="107526" grpId="0" autoUpdateAnimBg="0"/>
      <p:bldP spid="107548" grpId="0" animBg="1"/>
      <p:bldP spid="107549" grpId="0" animBg="1"/>
      <p:bldP spid="107550" grpId="0" animBg="1"/>
      <p:bldP spid="107551" grpId="0" animBg="1"/>
      <p:bldP spid="1075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1">
            <a:extLst>
              <a:ext uri="{FF2B5EF4-FFF2-40B4-BE49-F238E27FC236}">
                <a16:creationId xmlns:a16="http://schemas.microsoft.com/office/drawing/2014/main" id="{91F5C37B-B69D-4C34-9B42-51AADB7FC1A9}"/>
              </a:ext>
            </a:extLst>
          </p:cNvPr>
          <p:cNvSpPr>
            <a:spLocks noChangeArrowheads="1"/>
          </p:cNvSpPr>
          <p:nvPr/>
        </p:nvSpPr>
        <p:spPr bwMode="auto">
          <a:xfrm>
            <a:off x="34925" y="0"/>
            <a:ext cx="9109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书中例题</a:t>
            </a:r>
            <a:r>
              <a:rPr kumimoji="1" lang="en-US" altLang="zh-CN" sz="2400" b="1">
                <a:solidFill>
                  <a:schemeClr val="bg1"/>
                </a:solidFill>
                <a:latin typeface="Times New Roman" panose="02020603050405020304" pitchFamily="18" charset="0"/>
              </a:rPr>
              <a:t>10.14(p.468)</a:t>
            </a:r>
            <a:endParaRPr kumimoji="1" lang="zh-CN" altLang="zh-CN" sz="2400" b="1">
              <a:solidFill>
                <a:schemeClr val="bg1"/>
              </a:solidFill>
              <a:latin typeface="Times New Roman" panose="02020603050405020304" pitchFamily="18" charset="0"/>
            </a:endParaRPr>
          </a:p>
          <a:p>
            <a:pPr eaLnBrk="1" hangingPunct="1"/>
            <a:r>
              <a:rPr kumimoji="1" lang="zh-CN" altLang="zh-CN" sz="2400" b="1">
                <a:solidFill>
                  <a:schemeClr val="bg1"/>
                </a:solidFill>
                <a:latin typeface="Times New Roman" panose="02020603050405020304" pitchFamily="18" charset="0"/>
              </a:rPr>
              <a:t>两个同轴螺线管</a:t>
            </a:r>
            <a:r>
              <a:rPr kumimoji="1" lang="en-US" altLang="zh-CN" sz="24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同绕在一个半径为</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的长磁介质棒上，绕向相同，截面积等于磁介质棒的截面积，螺线管长分别为</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，单位长度上的匝数分别为</a:t>
            </a:r>
            <a:r>
              <a:rPr kumimoji="1" lang="en-US" altLang="zh-CN" sz="2400" b="1" i="1">
                <a:solidFill>
                  <a:schemeClr val="bg1"/>
                </a:solidFill>
                <a:latin typeface="Times New Roman" panose="02020603050405020304" pitchFamily="18" charset="0"/>
              </a:rPr>
              <a:t>n</a:t>
            </a:r>
            <a:r>
              <a:rPr kumimoji="1" lang="en-US" altLang="zh-CN" sz="16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和</a:t>
            </a:r>
            <a:r>
              <a:rPr kumimoji="1" lang="en-US" altLang="zh-CN" sz="2400" b="1" i="1">
                <a:solidFill>
                  <a:schemeClr val="bg1"/>
                </a:solidFill>
                <a:latin typeface="Times New Roman" panose="02020603050405020304" pitchFamily="18" charset="0"/>
              </a:rPr>
              <a:t>n</a:t>
            </a:r>
            <a:r>
              <a:rPr kumimoji="1" lang="en-US" altLang="zh-CN" sz="1600" b="1">
                <a:solidFill>
                  <a:schemeClr val="bg1"/>
                </a:solidFill>
                <a:latin typeface="Times New Roman" panose="02020603050405020304" pitchFamily="18" charset="0"/>
              </a:rPr>
              <a:t>2</a:t>
            </a:r>
            <a:r>
              <a:rPr kumimoji="1" lang="zh-CN" altLang="zh-CN" sz="2400" b="1">
                <a:solidFill>
                  <a:schemeClr val="bg1"/>
                </a:solidFill>
                <a:latin typeface="Times New Roman" panose="02020603050405020304" pitchFamily="18" charset="0"/>
              </a:rPr>
              <a:t>，且</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1</a:t>
            </a:r>
            <a:r>
              <a:rPr kumimoji="1" lang="en-US" altLang="zh-CN" sz="2400" b="1">
                <a:solidFill>
                  <a:schemeClr val="bg1"/>
                </a:solidFill>
                <a:latin typeface="Times New Roman" panose="02020603050405020304" pitchFamily="18" charset="0"/>
              </a:rPr>
              <a:t>&gt;&gt;</a:t>
            </a:r>
            <a:r>
              <a:rPr kumimoji="1" lang="en-US" altLang="zh-CN" sz="2400" b="1" i="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l</a:t>
            </a:r>
            <a:r>
              <a:rPr kumimoji="1" lang="en-US" altLang="zh-CN" sz="1600" b="1">
                <a:solidFill>
                  <a:schemeClr val="bg1"/>
                </a:solidFill>
                <a:latin typeface="Times New Roman" panose="02020603050405020304" pitchFamily="18" charset="0"/>
              </a:rPr>
              <a:t>2</a:t>
            </a:r>
            <a:r>
              <a:rPr kumimoji="1" lang="en-US" altLang="zh-CN" sz="2400" b="1">
                <a:solidFill>
                  <a:schemeClr val="bg1"/>
                </a:solidFill>
                <a:latin typeface="Times New Roman" panose="02020603050405020304" pitchFamily="18" charset="0"/>
              </a:rPr>
              <a:t> &gt;&gt;</a:t>
            </a:r>
            <a:r>
              <a:rPr kumimoji="1" lang="en-US" altLang="zh-CN" sz="2400" b="1" i="1">
                <a:solidFill>
                  <a:schemeClr val="bg1"/>
                </a:solidFill>
                <a:latin typeface="Times New Roman" panose="02020603050405020304" pitchFamily="18" charset="0"/>
              </a:rPr>
              <a:t>R</a:t>
            </a:r>
            <a:endParaRPr kumimoji="1" lang="zh-CN" altLang="zh-CN" sz="2400" b="1" i="1">
              <a:solidFill>
                <a:schemeClr val="bg1"/>
              </a:solidFill>
              <a:latin typeface="Times New Roman" panose="02020603050405020304" pitchFamily="18" charset="0"/>
            </a:endParaRPr>
          </a:p>
          <a:p>
            <a:pPr eaLnBrk="1" hangingPunct="1"/>
            <a:r>
              <a:rPr kumimoji="1" lang="zh-CN" altLang="zh-CN" sz="2400" b="1">
                <a:solidFill>
                  <a:schemeClr val="bg1"/>
                </a:solidFill>
                <a:latin typeface="Times New Roman" panose="02020603050405020304" pitchFamily="18" charset="0"/>
              </a:rPr>
              <a:t>求：（</a:t>
            </a:r>
            <a:r>
              <a:rPr kumimoji="1" lang="en-US" altLang="zh-CN" sz="2400" b="1">
                <a:solidFill>
                  <a:schemeClr val="bg1"/>
                </a:solidFill>
                <a:latin typeface="Times New Roman" panose="02020603050405020304" pitchFamily="18" charset="0"/>
              </a:rPr>
              <a:t>1</a:t>
            </a:r>
            <a:r>
              <a:rPr kumimoji="1" lang="zh-CN" altLang="zh-CN" sz="2400" b="1">
                <a:solidFill>
                  <a:schemeClr val="bg1"/>
                </a:solidFill>
                <a:latin typeface="Times New Roman" panose="02020603050405020304" pitchFamily="18" charset="0"/>
              </a:rPr>
              <a:t>）证明</a:t>
            </a:r>
            <a:r>
              <a:rPr kumimoji="1" lang="en-US" altLang="zh-CN" sz="2400" b="1" i="1">
                <a:solidFill>
                  <a:schemeClr val="bg1"/>
                </a:solidFill>
                <a:latin typeface="Times New Roman" panose="02020603050405020304" pitchFamily="18" charset="0"/>
              </a:rPr>
              <a:t>M</a:t>
            </a:r>
            <a:r>
              <a:rPr kumimoji="1" lang="en-US" altLang="zh-CN" sz="1600" b="1">
                <a:solidFill>
                  <a:schemeClr val="bg1"/>
                </a:solidFill>
                <a:latin typeface="Times New Roman" panose="02020603050405020304" pitchFamily="18" charset="0"/>
              </a:rPr>
              <a:t>21</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M</a:t>
            </a:r>
            <a:r>
              <a:rPr kumimoji="1" lang="en-US" altLang="zh-CN" sz="1600" b="1">
                <a:solidFill>
                  <a:schemeClr val="bg1"/>
                </a:solidFill>
                <a:latin typeface="Times New Roman" panose="02020603050405020304" pitchFamily="18" charset="0"/>
              </a:rPr>
              <a:t>12</a:t>
            </a:r>
            <a:r>
              <a:rPr kumimoji="1" lang="zh-CN" altLang="zh-CN" sz="2400" b="1">
                <a:solidFill>
                  <a:schemeClr val="bg1"/>
                </a:solidFill>
                <a:latin typeface="Times New Roman" panose="02020603050405020304" pitchFamily="18" charset="0"/>
              </a:rPr>
              <a:t>＝</a:t>
            </a:r>
            <a:r>
              <a:rPr kumimoji="1" lang="en-US" altLang="zh-CN" sz="2400" b="1" i="1">
                <a:solidFill>
                  <a:schemeClr val="bg1"/>
                </a:solidFill>
                <a:latin typeface="Times New Roman" panose="02020603050405020304" pitchFamily="18" charset="0"/>
              </a:rPr>
              <a:t>M</a:t>
            </a:r>
            <a:endParaRPr kumimoji="1" lang="zh-CN" altLang="zh-CN" sz="2400" b="1" i="1">
              <a:solidFill>
                <a:schemeClr val="bg1"/>
              </a:solidFill>
              <a:latin typeface="Times New Roman" panose="02020603050405020304" pitchFamily="18" charset="0"/>
            </a:endParaRPr>
          </a:p>
        </p:txBody>
      </p:sp>
      <p:pic>
        <p:nvPicPr>
          <p:cNvPr id="41987" name="Picture 2">
            <a:extLst>
              <a:ext uri="{FF2B5EF4-FFF2-40B4-BE49-F238E27FC236}">
                <a16:creationId xmlns:a16="http://schemas.microsoft.com/office/drawing/2014/main" id="{DC438FD5-F336-4CED-ABC3-9B240ED84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25" y="1700213"/>
            <a:ext cx="3762375"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E4E40BE1-E64B-4E2A-AFF9-B0ADAC39AF4B}"/>
              </a:ext>
            </a:extLst>
          </p:cNvPr>
          <p:cNvSpPr>
            <a:spLocks noChangeArrowheads="1"/>
          </p:cNvSpPr>
          <p:nvPr/>
        </p:nvSpPr>
        <p:spPr bwMode="auto">
          <a:xfrm>
            <a:off x="539750" y="1938338"/>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解：螺线管</a:t>
            </a:r>
            <a:r>
              <a:rPr lang="en-US" altLang="zh-CN" sz="2400" b="1">
                <a:solidFill>
                  <a:schemeClr val="bg1"/>
                </a:solidFill>
              </a:rPr>
              <a:t>1</a:t>
            </a:r>
            <a:r>
              <a:rPr lang="zh-CN" altLang="zh-CN" sz="2400" b="1">
                <a:solidFill>
                  <a:schemeClr val="bg1"/>
                </a:solidFill>
              </a:rPr>
              <a:t>中通有电流</a:t>
            </a:r>
            <a:r>
              <a:rPr lang="en-US" altLang="zh-CN" sz="2400" b="1">
                <a:solidFill>
                  <a:schemeClr val="bg1"/>
                </a:solidFill>
              </a:rPr>
              <a:t>I</a:t>
            </a:r>
            <a:r>
              <a:rPr lang="en-US" altLang="zh-CN" sz="2400" b="1" baseline="-25000">
                <a:solidFill>
                  <a:schemeClr val="bg1"/>
                </a:solidFill>
              </a:rPr>
              <a:t>1</a:t>
            </a:r>
            <a:r>
              <a:rPr lang="zh-CN" altLang="zh-CN" sz="2400" b="1">
                <a:solidFill>
                  <a:schemeClr val="bg1"/>
                </a:solidFill>
              </a:rPr>
              <a:t>，它产生的磁感应强度为：</a:t>
            </a:r>
          </a:p>
        </p:txBody>
      </p:sp>
      <p:sp>
        <p:nvSpPr>
          <p:cNvPr id="41989" name="Rectangle 4">
            <a:extLst>
              <a:ext uri="{FF2B5EF4-FFF2-40B4-BE49-F238E27FC236}">
                <a16:creationId xmlns:a16="http://schemas.microsoft.com/office/drawing/2014/main" id="{35D60570-D9E4-4114-A6E7-DE55EF89427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a:extLst>
              <a:ext uri="{FF2B5EF4-FFF2-40B4-BE49-F238E27FC236}">
                <a16:creationId xmlns:a16="http://schemas.microsoft.com/office/drawing/2014/main" id="{E6AEB841-995F-48D2-8877-6E9EF4B27592}"/>
              </a:ext>
            </a:extLst>
          </p:cNvPr>
          <p:cNvGraphicFramePr>
            <a:graphicFrameLocks noChangeAspect="1"/>
          </p:cNvGraphicFramePr>
          <p:nvPr/>
        </p:nvGraphicFramePr>
        <p:xfrm>
          <a:off x="3492500" y="2540000"/>
          <a:ext cx="1296988" cy="460375"/>
        </p:xfrm>
        <a:graphic>
          <a:graphicData uri="http://schemas.openxmlformats.org/presentationml/2006/ole">
            <mc:AlternateContent xmlns:mc="http://schemas.openxmlformats.org/markup-compatibility/2006">
              <mc:Choice xmlns:v="urn:schemas-microsoft-com:vml" Requires="v">
                <p:oleObj spid="_x0000_s42000" name="Equation" r:id="rId4" imgW="647700" imgH="228600" progId="Equation.DSMT4">
                  <p:embed/>
                </p:oleObj>
              </mc:Choice>
              <mc:Fallback>
                <p:oleObj name="Equation" r:id="rId4" imgW="647700" imgH="22860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2540000"/>
                        <a:ext cx="1296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1E3F5EC2-DC69-4904-BC32-EBC2B1A08924}"/>
              </a:ext>
            </a:extLst>
          </p:cNvPr>
          <p:cNvSpPr>
            <a:spLocks noChangeArrowheads="1"/>
          </p:cNvSpPr>
          <p:nvPr/>
        </p:nvSpPr>
        <p:spPr bwMode="auto">
          <a:xfrm>
            <a:off x="611188" y="3079750"/>
            <a:ext cx="4378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2</a:t>
            </a:r>
            <a:r>
              <a:rPr lang="zh-CN" altLang="zh-CN" sz="2400" b="1">
                <a:solidFill>
                  <a:schemeClr val="bg1"/>
                </a:solidFill>
              </a:rPr>
              <a:t>每一匝的磁通量为：</a:t>
            </a:r>
          </a:p>
        </p:txBody>
      </p:sp>
      <p:sp>
        <p:nvSpPr>
          <p:cNvPr id="41992" name="Rectangle 6">
            <a:extLst>
              <a:ext uri="{FF2B5EF4-FFF2-40B4-BE49-F238E27FC236}">
                <a16:creationId xmlns:a16="http://schemas.microsoft.com/office/drawing/2014/main" id="{546524BE-CF0A-454E-88B9-917826C2438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a:extLst>
              <a:ext uri="{FF2B5EF4-FFF2-40B4-BE49-F238E27FC236}">
                <a16:creationId xmlns:a16="http://schemas.microsoft.com/office/drawing/2014/main" id="{34059D30-23B2-48D7-BA9B-637D5717CFF9}"/>
              </a:ext>
            </a:extLst>
          </p:cNvPr>
          <p:cNvGraphicFramePr>
            <a:graphicFrameLocks noChangeAspect="1"/>
          </p:cNvGraphicFramePr>
          <p:nvPr/>
        </p:nvGraphicFramePr>
        <p:xfrm>
          <a:off x="1982788" y="3582988"/>
          <a:ext cx="2879725" cy="493712"/>
        </p:xfrm>
        <a:graphic>
          <a:graphicData uri="http://schemas.openxmlformats.org/presentationml/2006/ole">
            <mc:AlternateContent xmlns:mc="http://schemas.openxmlformats.org/markup-compatibility/2006">
              <mc:Choice xmlns:v="urn:schemas-microsoft-com:vml" Requires="v">
                <p:oleObj spid="_x0000_s42001" name="Equation" r:id="rId6" imgW="1409088" imgH="241195" progId="Equation.DSMT4">
                  <p:embed/>
                </p:oleObj>
              </mc:Choice>
              <mc:Fallback>
                <p:oleObj name="Equation" r:id="rId6" imgW="1409088" imgH="241195"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2788" y="3582988"/>
                        <a:ext cx="28797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a:extLst>
              <a:ext uri="{FF2B5EF4-FFF2-40B4-BE49-F238E27FC236}">
                <a16:creationId xmlns:a16="http://schemas.microsoft.com/office/drawing/2014/main" id="{54B01FF8-3927-461B-95B7-A4EEE1C319A7}"/>
              </a:ext>
            </a:extLst>
          </p:cNvPr>
          <p:cNvSpPr>
            <a:spLocks noChangeArrowheads="1"/>
          </p:cNvSpPr>
          <p:nvPr/>
        </p:nvSpPr>
        <p:spPr bwMode="auto">
          <a:xfrm>
            <a:off x="611188" y="4076700"/>
            <a:ext cx="375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2</a:t>
            </a:r>
            <a:r>
              <a:rPr lang="zh-CN" altLang="zh-CN" sz="2400" b="1">
                <a:solidFill>
                  <a:schemeClr val="bg1"/>
                </a:solidFill>
              </a:rPr>
              <a:t>的总磁通量为：</a:t>
            </a:r>
          </a:p>
        </p:txBody>
      </p:sp>
      <p:sp>
        <p:nvSpPr>
          <p:cNvPr id="41995" name="Rectangle 8">
            <a:extLst>
              <a:ext uri="{FF2B5EF4-FFF2-40B4-BE49-F238E27FC236}">
                <a16:creationId xmlns:a16="http://schemas.microsoft.com/office/drawing/2014/main" id="{5681A0EF-49E3-436A-81A5-A26C3BDBFD7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对象 10">
            <a:extLst>
              <a:ext uri="{FF2B5EF4-FFF2-40B4-BE49-F238E27FC236}">
                <a16:creationId xmlns:a16="http://schemas.microsoft.com/office/drawing/2014/main" id="{E1078C9E-76B8-4499-BA21-8DA29E69F90A}"/>
              </a:ext>
            </a:extLst>
          </p:cNvPr>
          <p:cNvGraphicFramePr>
            <a:graphicFrameLocks noChangeAspect="1"/>
          </p:cNvGraphicFramePr>
          <p:nvPr/>
        </p:nvGraphicFramePr>
        <p:xfrm>
          <a:off x="1941513" y="4541838"/>
          <a:ext cx="5068887" cy="504825"/>
        </p:xfrm>
        <a:graphic>
          <a:graphicData uri="http://schemas.openxmlformats.org/presentationml/2006/ole">
            <mc:AlternateContent xmlns:mc="http://schemas.openxmlformats.org/markup-compatibility/2006">
              <mc:Choice xmlns:v="urn:schemas-microsoft-com:vml" Requires="v">
                <p:oleObj spid="_x0000_s42002" name="Equation" r:id="rId8" imgW="2425700" imgH="241300" progId="Equation.DSMT4">
                  <p:embed/>
                </p:oleObj>
              </mc:Choice>
              <mc:Fallback>
                <p:oleObj name="Equation" r:id="rId8" imgW="2425700" imgH="241300" progId="Equation.DSMT4">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1513" y="4541838"/>
                        <a:ext cx="50688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a:extLst>
              <a:ext uri="{FF2B5EF4-FFF2-40B4-BE49-F238E27FC236}">
                <a16:creationId xmlns:a16="http://schemas.microsoft.com/office/drawing/2014/main" id="{7F39D576-E5CE-4A63-8544-6DD5DEEAA14E}"/>
              </a:ext>
            </a:extLst>
          </p:cNvPr>
          <p:cNvSpPr>
            <a:spLocks noChangeArrowheads="1"/>
          </p:cNvSpPr>
          <p:nvPr/>
        </p:nvSpPr>
        <p:spPr bwMode="auto">
          <a:xfrm>
            <a:off x="611188" y="5229225"/>
            <a:ext cx="2660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根据互感的定义：</a:t>
            </a:r>
          </a:p>
        </p:txBody>
      </p:sp>
      <p:sp>
        <p:nvSpPr>
          <p:cNvPr id="41998" name="Rectangle 10">
            <a:extLst>
              <a:ext uri="{FF2B5EF4-FFF2-40B4-BE49-F238E27FC236}">
                <a16:creationId xmlns:a16="http://schemas.microsoft.com/office/drawing/2014/main" id="{B6E30738-A76D-4674-99DB-54F3F4F66EE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 name="对象 13">
            <a:extLst>
              <a:ext uri="{FF2B5EF4-FFF2-40B4-BE49-F238E27FC236}">
                <a16:creationId xmlns:a16="http://schemas.microsoft.com/office/drawing/2014/main" id="{A6BA125D-73C5-436F-9077-D4EC7F58C2B9}"/>
              </a:ext>
            </a:extLst>
          </p:cNvPr>
          <p:cNvGraphicFramePr>
            <a:graphicFrameLocks noChangeAspect="1"/>
          </p:cNvGraphicFramePr>
          <p:nvPr/>
        </p:nvGraphicFramePr>
        <p:xfrm>
          <a:off x="3203575" y="5443538"/>
          <a:ext cx="4562475" cy="922337"/>
        </p:xfrm>
        <a:graphic>
          <a:graphicData uri="http://schemas.openxmlformats.org/presentationml/2006/ole">
            <mc:AlternateContent xmlns:mc="http://schemas.openxmlformats.org/markup-compatibility/2006">
              <mc:Choice xmlns:v="urn:schemas-microsoft-com:vml" Requires="v">
                <p:oleObj spid="_x0000_s42003" name="Equation" r:id="rId10" imgW="2146300" imgH="431800" progId="Equation.DSMT4">
                  <p:embed/>
                </p:oleObj>
              </mc:Choice>
              <mc:Fallback>
                <p:oleObj name="Equation" r:id="rId10" imgW="2146300" imgH="431800" progId="Equation.DSMT4">
                  <p:embed/>
                  <p:pic>
                    <p:nvPicPr>
                      <p:cNvPr id="0" name="对象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3575" y="5443538"/>
                        <a:ext cx="45624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1">
            <a:extLst>
              <a:ext uri="{FF2B5EF4-FFF2-40B4-BE49-F238E27FC236}">
                <a16:creationId xmlns:a16="http://schemas.microsoft.com/office/drawing/2014/main" id="{D340A214-0B3A-4C29-BC24-FB1244F18B00}"/>
              </a:ext>
            </a:extLst>
          </p:cNvPr>
          <p:cNvSpPr>
            <a:spLocks noChangeArrowheads="1"/>
          </p:cNvSpPr>
          <p:nvPr/>
        </p:nvSpPr>
        <p:spPr bwMode="auto">
          <a:xfrm>
            <a:off x="635000" y="476250"/>
            <a:ext cx="7058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螺线管</a:t>
            </a:r>
            <a:r>
              <a:rPr lang="en-US" altLang="zh-CN" sz="2400" b="1">
                <a:solidFill>
                  <a:schemeClr val="bg1"/>
                </a:solidFill>
              </a:rPr>
              <a:t>2</a:t>
            </a:r>
            <a:r>
              <a:rPr lang="zh-CN" altLang="zh-CN" sz="2400" b="1">
                <a:solidFill>
                  <a:schemeClr val="bg1"/>
                </a:solidFill>
              </a:rPr>
              <a:t>中通有电流</a:t>
            </a:r>
            <a:r>
              <a:rPr lang="en-US" altLang="zh-CN" sz="2400" b="1">
                <a:solidFill>
                  <a:schemeClr val="bg1"/>
                </a:solidFill>
              </a:rPr>
              <a:t>I</a:t>
            </a:r>
            <a:r>
              <a:rPr lang="en-US" altLang="zh-CN" sz="2400" b="1" baseline="-25000">
                <a:solidFill>
                  <a:schemeClr val="bg1"/>
                </a:solidFill>
              </a:rPr>
              <a:t>2</a:t>
            </a:r>
            <a:r>
              <a:rPr lang="zh-CN" altLang="zh-CN" sz="2400" b="1">
                <a:solidFill>
                  <a:schemeClr val="bg1"/>
                </a:solidFill>
              </a:rPr>
              <a:t>，它产生的磁感应强度为：</a:t>
            </a:r>
          </a:p>
        </p:txBody>
      </p:sp>
      <p:sp>
        <p:nvSpPr>
          <p:cNvPr id="43011" name="Rectangle 2">
            <a:extLst>
              <a:ext uri="{FF2B5EF4-FFF2-40B4-BE49-F238E27FC236}">
                <a16:creationId xmlns:a16="http://schemas.microsoft.com/office/drawing/2014/main" id="{60BFF3FF-7980-4F27-8793-B406D11EE703}"/>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43012" name="对象 3">
            <a:extLst>
              <a:ext uri="{FF2B5EF4-FFF2-40B4-BE49-F238E27FC236}">
                <a16:creationId xmlns:a16="http://schemas.microsoft.com/office/drawing/2014/main" id="{F6E8234E-F5A8-4DF8-9239-06F97D5846C6}"/>
              </a:ext>
            </a:extLst>
          </p:cNvPr>
          <p:cNvGraphicFramePr>
            <a:graphicFrameLocks noChangeAspect="1"/>
          </p:cNvGraphicFramePr>
          <p:nvPr/>
        </p:nvGraphicFramePr>
        <p:xfrm>
          <a:off x="4284663" y="982663"/>
          <a:ext cx="1492250" cy="501650"/>
        </p:xfrm>
        <a:graphic>
          <a:graphicData uri="http://schemas.openxmlformats.org/presentationml/2006/ole">
            <mc:AlternateContent xmlns:mc="http://schemas.openxmlformats.org/markup-compatibility/2006">
              <mc:Choice xmlns:v="urn:schemas-microsoft-com:vml" Requires="v">
                <p:oleObj spid="_x0000_s43024" name="Equation" r:id="rId3" imgW="685800" imgH="228600" progId="Equation.DSMT4">
                  <p:embed/>
                </p:oleObj>
              </mc:Choice>
              <mc:Fallback>
                <p:oleObj name="Equation" r:id="rId3" imgW="685800" imgH="2286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982663"/>
                        <a:ext cx="14922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BDD7AFC4-DFF2-4C9D-84D1-E5122EA94694}"/>
              </a:ext>
            </a:extLst>
          </p:cNvPr>
          <p:cNvSpPr>
            <a:spLocks noChangeArrowheads="1"/>
          </p:cNvSpPr>
          <p:nvPr/>
        </p:nvSpPr>
        <p:spPr bwMode="auto">
          <a:xfrm>
            <a:off x="609600" y="1609725"/>
            <a:ext cx="4357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穿过线圈</a:t>
            </a:r>
            <a:r>
              <a:rPr lang="en-US" altLang="zh-CN" sz="2400" b="1">
                <a:solidFill>
                  <a:schemeClr val="bg1"/>
                </a:solidFill>
              </a:rPr>
              <a:t>1</a:t>
            </a:r>
            <a:r>
              <a:rPr lang="zh-CN" altLang="zh-CN" sz="2400" b="1">
                <a:solidFill>
                  <a:schemeClr val="bg1"/>
                </a:solidFill>
              </a:rPr>
              <a:t>每一匝的磁通量为：</a:t>
            </a:r>
          </a:p>
        </p:txBody>
      </p:sp>
      <p:sp>
        <p:nvSpPr>
          <p:cNvPr id="43014" name="Rectangle 4">
            <a:extLst>
              <a:ext uri="{FF2B5EF4-FFF2-40B4-BE49-F238E27FC236}">
                <a16:creationId xmlns:a16="http://schemas.microsoft.com/office/drawing/2014/main" id="{C05C5C5B-4B64-47E4-AFF9-C9B0C6056A45}"/>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7" name="对象 6">
            <a:extLst>
              <a:ext uri="{FF2B5EF4-FFF2-40B4-BE49-F238E27FC236}">
                <a16:creationId xmlns:a16="http://schemas.microsoft.com/office/drawing/2014/main" id="{EAF4CDDF-ADDD-4E19-8474-A1632A5177C9}"/>
              </a:ext>
            </a:extLst>
          </p:cNvPr>
          <p:cNvGraphicFramePr>
            <a:graphicFrameLocks noChangeAspect="1"/>
          </p:cNvGraphicFramePr>
          <p:nvPr/>
        </p:nvGraphicFramePr>
        <p:xfrm>
          <a:off x="3233738" y="2247900"/>
          <a:ext cx="3095625" cy="520700"/>
        </p:xfrm>
        <a:graphic>
          <a:graphicData uri="http://schemas.openxmlformats.org/presentationml/2006/ole">
            <mc:AlternateContent xmlns:mc="http://schemas.openxmlformats.org/markup-compatibility/2006">
              <mc:Choice xmlns:v="urn:schemas-microsoft-com:vml" Requires="v">
                <p:oleObj spid="_x0000_s43025" name="Equation" r:id="rId5" imgW="1435100" imgH="241300" progId="Equation.DSMT4">
                  <p:embed/>
                </p:oleObj>
              </mc:Choice>
              <mc:Fallback>
                <p:oleObj name="Equation" r:id="rId5" imgW="1435100" imgH="2413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3738" y="2247900"/>
                        <a:ext cx="30956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6">
            <a:extLst>
              <a:ext uri="{FF2B5EF4-FFF2-40B4-BE49-F238E27FC236}">
                <a16:creationId xmlns:a16="http://schemas.microsoft.com/office/drawing/2014/main" id="{BC6547AC-F81C-4949-A715-FA1EFF7BB06F}"/>
              </a:ext>
            </a:extLst>
          </p:cNvPr>
          <p:cNvSpPr>
            <a:spLocks noChangeArrowheads="1"/>
          </p:cNvSpPr>
          <p:nvPr/>
        </p:nvSpPr>
        <p:spPr bwMode="auto">
          <a:xfrm>
            <a:off x="395288" y="2768600"/>
            <a:ext cx="8208962"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chemeClr val="bg1"/>
                </a:solidFill>
                <a:latin typeface="Times New Roman" panose="02020603050405020304" pitchFamily="18" charset="0"/>
                <a:cs typeface="Times New Roman" panose="02020603050405020304" pitchFamily="18" charset="0"/>
              </a:rPr>
              <a:t>螺线管端口外的磁场很快衰减为</a:t>
            </a:r>
            <a:r>
              <a:rPr lang="en-US" altLang="zh-CN" sz="2400" b="1">
                <a:solidFill>
                  <a:schemeClr val="bg1"/>
                </a:solidFill>
                <a:latin typeface="Times New Roman" panose="02020603050405020304" pitchFamily="18" charset="0"/>
                <a:cs typeface="Times New Roman" panose="02020603050405020304" pitchFamily="18" charset="0"/>
              </a:rPr>
              <a:t>0</a:t>
            </a:r>
            <a:r>
              <a:rPr lang="zh-CN" altLang="en-US" sz="2400" b="1">
                <a:solidFill>
                  <a:schemeClr val="bg1"/>
                </a:solidFill>
                <a:latin typeface="Times New Roman" panose="02020603050405020304" pitchFamily="18" charset="0"/>
                <a:cs typeface="Times New Roman" panose="02020603050405020304" pitchFamily="18" charset="0"/>
              </a:rPr>
              <a:t>，</a:t>
            </a:r>
            <a:r>
              <a:rPr lang="zh-CN" altLang="en-US" sz="2400" b="1">
                <a:solidFill>
                  <a:schemeClr val="bg1"/>
                </a:solidFill>
                <a:cs typeface="Times New Roman" panose="02020603050405020304" pitchFamily="18" charset="0"/>
              </a:rPr>
              <a:t>∴</a:t>
            </a:r>
            <a:r>
              <a:rPr lang="zh-CN" altLang="en-US" sz="2400" b="1">
                <a:solidFill>
                  <a:schemeClr val="bg1"/>
                </a:solidFill>
                <a:latin typeface="Times New Roman" panose="02020603050405020304" pitchFamily="18" charset="0"/>
                <a:cs typeface="Times New Roman" panose="02020603050405020304" pitchFamily="18" charset="0"/>
              </a:rPr>
              <a:t>磁场穿过线圈</a:t>
            </a:r>
            <a:r>
              <a:rPr lang="en-US" altLang="zh-CN" sz="2400" b="1">
                <a:solidFill>
                  <a:schemeClr val="bg1"/>
                </a:solidFill>
                <a:latin typeface="Times New Roman" panose="02020603050405020304" pitchFamily="18" charset="0"/>
                <a:cs typeface="Times New Roman" panose="02020603050405020304" pitchFamily="18" charset="0"/>
              </a:rPr>
              <a:t>1</a:t>
            </a:r>
            <a:r>
              <a:rPr lang="zh-CN" altLang="en-US" sz="2400" b="1">
                <a:solidFill>
                  <a:schemeClr val="bg1"/>
                </a:solidFill>
                <a:latin typeface="Times New Roman" panose="02020603050405020304" pitchFamily="18" charset="0"/>
                <a:cs typeface="Times New Roman" panose="02020603050405020304" pitchFamily="18" charset="0"/>
              </a:rPr>
              <a:t>的只有</a:t>
            </a:r>
            <a:r>
              <a:rPr lang="en-US" altLang="zh-CN" sz="2400" b="1">
                <a:solidFill>
                  <a:schemeClr val="bg1"/>
                </a:solidFill>
                <a:latin typeface="Times New Roman" panose="02020603050405020304" pitchFamily="18" charset="0"/>
                <a:cs typeface="Times New Roman" panose="02020603050405020304" pitchFamily="18" charset="0"/>
              </a:rPr>
              <a:t>n</a:t>
            </a:r>
            <a:r>
              <a:rPr lang="en-US" altLang="zh-CN" sz="2400" b="1" baseline="-30000">
                <a:solidFill>
                  <a:schemeClr val="bg1"/>
                </a:solidFill>
                <a:latin typeface="Times New Roman" panose="02020603050405020304" pitchFamily="18" charset="0"/>
                <a:cs typeface="Times New Roman" panose="02020603050405020304" pitchFamily="18" charset="0"/>
              </a:rPr>
              <a:t>1</a:t>
            </a:r>
            <a:r>
              <a:rPr lang="en-US" altLang="zh-CN" sz="2400" b="1">
                <a:solidFill>
                  <a:schemeClr val="bg1"/>
                </a:solidFill>
                <a:latin typeface="Times New Roman" panose="02020603050405020304" pitchFamily="18" charset="0"/>
                <a:cs typeface="Times New Roman" panose="02020603050405020304" pitchFamily="18" charset="0"/>
              </a:rPr>
              <a:t>l</a:t>
            </a:r>
            <a:r>
              <a:rPr lang="en-US" altLang="zh-CN" sz="2400" b="1" baseline="-30000">
                <a:solidFill>
                  <a:schemeClr val="bg1"/>
                </a:solidFill>
                <a:latin typeface="Times New Roman" panose="02020603050405020304" pitchFamily="18" charset="0"/>
                <a:cs typeface="Times New Roman" panose="02020603050405020304" pitchFamily="18" charset="0"/>
              </a:rPr>
              <a:t>2</a:t>
            </a:r>
            <a:r>
              <a:rPr lang="zh-CN" altLang="en-US" sz="2400" b="1">
                <a:solidFill>
                  <a:schemeClr val="bg1"/>
                </a:solidFill>
                <a:latin typeface="Times New Roman" panose="02020603050405020304" pitchFamily="18" charset="0"/>
                <a:cs typeface="Times New Roman" panose="02020603050405020304" pitchFamily="18" charset="0"/>
              </a:rPr>
              <a:t>匝，其总磁通量为</a:t>
            </a:r>
            <a:r>
              <a:rPr lang="zh-CN" altLang="en-US" sz="1000" b="1">
                <a:solidFill>
                  <a:schemeClr val="bg1"/>
                </a:solidFill>
              </a:rPr>
              <a:t> </a:t>
            </a:r>
            <a:r>
              <a:rPr lang="zh-CN" altLang="en-US" sz="3200" b="1">
                <a:solidFill>
                  <a:schemeClr val="bg1"/>
                </a:solidFill>
                <a:latin typeface="Times New Roman" panose="02020603050405020304" pitchFamily="18" charset="0"/>
                <a:cs typeface="Times New Roman" panose="02020603050405020304" pitchFamily="18" charset="0"/>
              </a:rPr>
              <a:t>：</a:t>
            </a:r>
            <a:endParaRPr lang="zh-CN" altLang="en-US" sz="3200" b="1">
              <a:solidFill>
                <a:schemeClr val="bg1"/>
              </a:solidFill>
            </a:endParaRPr>
          </a:p>
        </p:txBody>
      </p:sp>
      <p:sp>
        <p:nvSpPr>
          <p:cNvPr id="43017" name="Rectangle 8">
            <a:extLst>
              <a:ext uri="{FF2B5EF4-FFF2-40B4-BE49-F238E27FC236}">
                <a16:creationId xmlns:a16="http://schemas.microsoft.com/office/drawing/2014/main" id="{2F98ECF9-B2F0-44BE-85CC-56EEC66B22CE}"/>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11" name="对象 10">
            <a:extLst>
              <a:ext uri="{FF2B5EF4-FFF2-40B4-BE49-F238E27FC236}">
                <a16:creationId xmlns:a16="http://schemas.microsoft.com/office/drawing/2014/main" id="{EB56E0BA-8D71-41BA-9579-E9373E9948B3}"/>
              </a:ext>
            </a:extLst>
          </p:cNvPr>
          <p:cNvGraphicFramePr>
            <a:graphicFrameLocks noChangeAspect="1"/>
          </p:cNvGraphicFramePr>
          <p:nvPr/>
        </p:nvGraphicFramePr>
        <p:xfrm>
          <a:off x="2476500" y="3716338"/>
          <a:ext cx="4981575" cy="544512"/>
        </p:xfrm>
        <a:graphic>
          <a:graphicData uri="http://schemas.openxmlformats.org/presentationml/2006/ole">
            <mc:AlternateContent xmlns:mc="http://schemas.openxmlformats.org/markup-compatibility/2006">
              <mc:Choice xmlns:v="urn:schemas-microsoft-com:vml" Requires="v">
                <p:oleObj spid="_x0000_s43026" name="Equation" r:id="rId7" imgW="2209800" imgH="241300" progId="Equation.DSMT4">
                  <p:embed/>
                </p:oleObj>
              </mc:Choice>
              <mc:Fallback>
                <p:oleObj name="Equation" r:id="rId7" imgW="2209800" imgH="2413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6500" y="3716338"/>
                        <a:ext cx="4981575"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a:extLst>
              <a:ext uri="{FF2B5EF4-FFF2-40B4-BE49-F238E27FC236}">
                <a16:creationId xmlns:a16="http://schemas.microsoft.com/office/drawing/2014/main" id="{29A7B553-BDD5-4857-B85C-4B4A9280AD3A}"/>
              </a:ext>
            </a:extLst>
          </p:cNvPr>
          <p:cNvSpPr>
            <a:spLocks noChangeArrowheads="1"/>
          </p:cNvSpPr>
          <p:nvPr/>
        </p:nvSpPr>
        <p:spPr bwMode="auto">
          <a:xfrm>
            <a:off x="617538" y="4389438"/>
            <a:ext cx="26463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根据互感的定义：</a:t>
            </a:r>
          </a:p>
        </p:txBody>
      </p:sp>
      <p:sp>
        <p:nvSpPr>
          <p:cNvPr id="43020" name="Rectangle 10">
            <a:extLst>
              <a:ext uri="{FF2B5EF4-FFF2-40B4-BE49-F238E27FC236}">
                <a16:creationId xmlns:a16="http://schemas.microsoft.com/office/drawing/2014/main" id="{84139938-BC6A-40E8-B45F-4F4FD38B20CD}"/>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14" name="对象 13">
            <a:extLst>
              <a:ext uri="{FF2B5EF4-FFF2-40B4-BE49-F238E27FC236}">
                <a16:creationId xmlns:a16="http://schemas.microsoft.com/office/drawing/2014/main" id="{228D05F2-8CAB-44FB-AE1A-5B5433B99C94}"/>
              </a:ext>
            </a:extLst>
          </p:cNvPr>
          <p:cNvGraphicFramePr>
            <a:graphicFrameLocks noChangeAspect="1"/>
          </p:cNvGraphicFramePr>
          <p:nvPr/>
        </p:nvGraphicFramePr>
        <p:xfrm>
          <a:off x="2700338" y="4849813"/>
          <a:ext cx="4256087" cy="865187"/>
        </p:xfrm>
        <a:graphic>
          <a:graphicData uri="http://schemas.openxmlformats.org/presentationml/2006/ole">
            <mc:AlternateContent xmlns:mc="http://schemas.openxmlformats.org/markup-compatibility/2006">
              <mc:Choice xmlns:v="urn:schemas-microsoft-com:vml" Requires="v">
                <p:oleObj spid="_x0000_s43027" name="Equation" r:id="rId9" imgW="2133600" imgH="431800" progId="Equation.DSMT4">
                  <p:embed/>
                </p:oleObj>
              </mc:Choice>
              <mc:Fallback>
                <p:oleObj name="Equation" r:id="rId9" imgW="2133600" imgH="4318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0338" y="4849813"/>
                        <a:ext cx="425608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2" name="Rectangle 12">
            <a:extLst>
              <a:ext uri="{FF2B5EF4-FFF2-40B4-BE49-F238E27FC236}">
                <a16:creationId xmlns:a16="http://schemas.microsoft.com/office/drawing/2014/main" id="{2A010F80-3D19-4717-A4F0-DBA3206EDD70}"/>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graphicFrame>
        <p:nvGraphicFramePr>
          <p:cNvPr id="16" name="对象 15">
            <a:extLst>
              <a:ext uri="{FF2B5EF4-FFF2-40B4-BE49-F238E27FC236}">
                <a16:creationId xmlns:a16="http://schemas.microsoft.com/office/drawing/2014/main" id="{B28D5699-78CE-4AA1-A7BB-59A654C3E27C}"/>
              </a:ext>
            </a:extLst>
          </p:cNvPr>
          <p:cNvGraphicFramePr>
            <a:graphicFrameLocks noChangeAspect="1"/>
          </p:cNvGraphicFramePr>
          <p:nvPr/>
        </p:nvGraphicFramePr>
        <p:xfrm>
          <a:off x="3563938" y="5805488"/>
          <a:ext cx="2184400" cy="504825"/>
        </p:xfrm>
        <a:graphic>
          <a:graphicData uri="http://schemas.openxmlformats.org/presentationml/2006/ole">
            <mc:AlternateContent xmlns:mc="http://schemas.openxmlformats.org/markup-compatibility/2006">
              <mc:Choice xmlns:v="urn:schemas-microsoft-com:vml" Requires="v">
                <p:oleObj spid="_x0000_s43028" name="Equation" r:id="rId11" imgW="1002865" imgH="228501" progId="Equation.DSMT4">
                  <p:embed/>
                </p:oleObj>
              </mc:Choice>
              <mc:Fallback>
                <p:oleObj name="Equation" r:id="rId11" imgW="1002865" imgH="228501" progId="Equation.DSMT4">
                  <p:embed/>
                  <p:pic>
                    <p:nvPicPr>
                      <p:cNvPr id="0" name="对象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3938" y="5805488"/>
                        <a:ext cx="21844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
            <a:extLst>
              <a:ext uri="{FF2B5EF4-FFF2-40B4-BE49-F238E27FC236}">
                <a16:creationId xmlns:a16="http://schemas.microsoft.com/office/drawing/2014/main" id="{BB61B393-A9BD-4B46-999D-3922D5196FED}"/>
              </a:ext>
            </a:extLst>
          </p:cNvPr>
          <p:cNvSpPr>
            <a:spLocks noChangeArrowheads="1"/>
          </p:cNvSpPr>
          <p:nvPr/>
        </p:nvSpPr>
        <p:spPr bwMode="auto">
          <a:xfrm>
            <a:off x="179388" y="188913"/>
            <a:ext cx="6408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）两个线圈的自感</a:t>
            </a:r>
            <a:r>
              <a:rPr lang="en-US" altLang="zh-CN" sz="2400" b="1">
                <a:solidFill>
                  <a:schemeClr val="bg1"/>
                </a:solidFill>
              </a:rPr>
              <a:t>L</a:t>
            </a:r>
            <a:r>
              <a:rPr lang="en-US" altLang="zh-CN" sz="2400" b="1" baseline="-25000">
                <a:solidFill>
                  <a:schemeClr val="bg1"/>
                </a:solidFill>
              </a:rPr>
              <a:t>1</a:t>
            </a:r>
            <a:r>
              <a:rPr lang="zh-CN" altLang="zh-CN" sz="2400" b="1">
                <a:solidFill>
                  <a:schemeClr val="bg1"/>
                </a:solidFill>
              </a:rPr>
              <a:t>和</a:t>
            </a:r>
            <a:r>
              <a:rPr lang="en-US" altLang="zh-CN" sz="2400" b="1">
                <a:solidFill>
                  <a:schemeClr val="bg1"/>
                </a:solidFill>
              </a:rPr>
              <a:t>L</a:t>
            </a:r>
            <a:r>
              <a:rPr lang="en-US" altLang="zh-CN" sz="2400" b="1" baseline="-25000">
                <a:solidFill>
                  <a:schemeClr val="bg1"/>
                </a:solidFill>
              </a:rPr>
              <a:t>2</a:t>
            </a:r>
            <a:r>
              <a:rPr lang="zh-CN" altLang="zh-CN" sz="2400" b="1">
                <a:solidFill>
                  <a:schemeClr val="bg1"/>
                </a:solidFill>
              </a:rPr>
              <a:t>与</a:t>
            </a:r>
            <a:r>
              <a:rPr lang="en-US" altLang="zh-CN" sz="2400" b="1">
                <a:solidFill>
                  <a:schemeClr val="bg1"/>
                </a:solidFill>
              </a:rPr>
              <a:t>M</a:t>
            </a:r>
            <a:r>
              <a:rPr lang="zh-CN" altLang="zh-CN" sz="2400" b="1">
                <a:solidFill>
                  <a:schemeClr val="bg1"/>
                </a:solidFill>
              </a:rPr>
              <a:t>之间的关系。</a:t>
            </a:r>
          </a:p>
        </p:txBody>
      </p:sp>
      <p:sp>
        <p:nvSpPr>
          <p:cNvPr id="3" name="矩形 2">
            <a:extLst>
              <a:ext uri="{FF2B5EF4-FFF2-40B4-BE49-F238E27FC236}">
                <a16:creationId xmlns:a16="http://schemas.microsoft.com/office/drawing/2014/main" id="{63D85345-4140-4744-9AC1-082DF357AB90}"/>
              </a:ext>
            </a:extLst>
          </p:cNvPr>
          <p:cNvSpPr>
            <a:spLocks noChangeArrowheads="1"/>
          </p:cNvSpPr>
          <p:nvPr/>
        </p:nvSpPr>
        <p:spPr bwMode="auto">
          <a:xfrm>
            <a:off x="755650" y="836613"/>
            <a:ext cx="2954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长螺线管的自感为：</a:t>
            </a:r>
            <a:endParaRPr lang="zh-CN" altLang="en-US" sz="2400" b="1">
              <a:solidFill>
                <a:schemeClr val="bg1"/>
              </a:solidFill>
            </a:endParaRPr>
          </a:p>
        </p:txBody>
      </p:sp>
      <p:sp>
        <p:nvSpPr>
          <p:cNvPr id="44036" name="Rectangle 2">
            <a:extLst>
              <a:ext uri="{FF2B5EF4-FFF2-40B4-BE49-F238E27FC236}">
                <a16:creationId xmlns:a16="http://schemas.microsoft.com/office/drawing/2014/main" id="{E2F80236-8EC4-46CC-8E6E-53B729B09F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a:extLst>
              <a:ext uri="{FF2B5EF4-FFF2-40B4-BE49-F238E27FC236}">
                <a16:creationId xmlns:a16="http://schemas.microsoft.com/office/drawing/2014/main" id="{478E8627-B15A-499C-8434-0628BA121A05}"/>
              </a:ext>
            </a:extLst>
          </p:cNvPr>
          <p:cNvGraphicFramePr>
            <a:graphicFrameLocks noChangeAspect="1"/>
          </p:cNvGraphicFramePr>
          <p:nvPr/>
        </p:nvGraphicFramePr>
        <p:xfrm>
          <a:off x="3863975" y="962025"/>
          <a:ext cx="2940050" cy="493713"/>
        </p:xfrm>
        <a:graphic>
          <a:graphicData uri="http://schemas.openxmlformats.org/presentationml/2006/ole">
            <mc:AlternateContent xmlns:mc="http://schemas.openxmlformats.org/markup-compatibility/2006">
              <mc:Choice xmlns:v="urn:schemas-microsoft-com:vml" Requires="v">
                <p:oleObj spid="_x0000_s44052" name="Equation" r:id="rId3" imgW="1435100" imgH="241300" progId="Equation.DSMT4">
                  <p:embed/>
                </p:oleObj>
              </mc:Choice>
              <mc:Fallback>
                <p:oleObj name="Equation" r:id="rId3" imgW="1435100" imgH="2413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975" y="962025"/>
                        <a:ext cx="29400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8" name="Rectangle 4">
            <a:extLst>
              <a:ext uri="{FF2B5EF4-FFF2-40B4-BE49-F238E27FC236}">
                <a16:creationId xmlns:a16="http://schemas.microsoft.com/office/drawing/2014/main" id="{46AB621D-F65A-41DC-A16F-BC665B80FDD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对象 6">
            <a:extLst>
              <a:ext uri="{FF2B5EF4-FFF2-40B4-BE49-F238E27FC236}">
                <a16:creationId xmlns:a16="http://schemas.microsoft.com/office/drawing/2014/main" id="{3668EE96-9A1C-4FD1-94E6-C4AB2851958D}"/>
              </a:ext>
            </a:extLst>
          </p:cNvPr>
          <p:cNvGraphicFramePr>
            <a:graphicFrameLocks noChangeAspect="1"/>
          </p:cNvGraphicFramePr>
          <p:nvPr/>
        </p:nvGraphicFramePr>
        <p:xfrm>
          <a:off x="3851275" y="1674813"/>
          <a:ext cx="3001963" cy="473075"/>
        </p:xfrm>
        <a:graphic>
          <a:graphicData uri="http://schemas.openxmlformats.org/presentationml/2006/ole">
            <mc:AlternateContent xmlns:mc="http://schemas.openxmlformats.org/markup-compatibility/2006">
              <mc:Choice xmlns:v="urn:schemas-microsoft-com:vml" Requires="v">
                <p:oleObj spid="_x0000_s44053" name="Equation" r:id="rId5" imgW="1524000" imgH="241300" progId="Equation.DSMT4">
                  <p:embed/>
                </p:oleObj>
              </mc:Choice>
              <mc:Fallback>
                <p:oleObj name="Equation" r:id="rId5" imgW="1524000" imgH="2413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1674813"/>
                        <a:ext cx="30019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id="{946C707E-0DF6-4173-A2C5-A4968841EF48}"/>
              </a:ext>
            </a:extLst>
          </p:cNvPr>
          <p:cNvSpPr>
            <a:spLocks noChangeArrowheads="1"/>
          </p:cNvSpPr>
          <p:nvPr/>
        </p:nvSpPr>
        <p:spPr bwMode="auto">
          <a:xfrm>
            <a:off x="900113" y="2378075"/>
            <a:ext cx="1979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与</a:t>
            </a:r>
            <a:r>
              <a:rPr lang="en-US" altLang="zh-CN" sz="2400" b="1">
                <a:solidFill>
                  <a:schemeClr val="bg1"/>
                </a:solidFill>
              </a:rPr>
              <a:t>M</a:t>
            </a:r>
            <a:r>
              <a:rPr lang="zh-CN" altLang="zh-CN" sz="2400" b="1">
                <a:solidFill>
                  <a:schemeClr val="bg1"/>
                </a:solidFill>
              </a:rPr>
              <a:t>比较得：</a:t>
            </a:r>
          </a:p>
        </p:txBody>
      </p:sp>
      <p:sp>
        <p:nvSpPr>
          <p:cNvPr id="44041" name="Rectangle 6">
            <a:extLst>
              <a:ext uri="{FF2B5EF4-FFF2-40B4-BE49-F238E27FC236}">
                <a16:creationId xmlns:a16="http://schemas.microsoft.com/office/drawing/2014/main" id="{ECC252A1-FEA8-48A0-9381-0480C839FE2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a:extLst>
              <a:ext uri="{FF2B5EF4-FFF2-40B4-BE49-F238E27FC236}">
                <a16:creationId xmlns:a16="http://schemas.microsoft.com/office/drawing/2014/main" id="{DB7C4DB9-93E6-4E6D-A7DA-D803E1D588E4}"/>
              </a:ext>
            </a:extLst>
          </p:cNvPr>
          <p:cNvGraphicFramePr>
            <a:graphicFrameLocks noChangeAspect="1"/>
          </p:cNvGraphicFramePr>
          <p:nvPr/>
        </p:nvGraphicFramePr>
        <p:xfrm>
          <a:off x="3209925" y="2360613"/>
          <a:ext cx="1938338" cy="963612"/>
        </p:xfrm>
        <a:graphic>
          <a:graphicData uri="http://schemas.openxmlformats.org/presentationml/2006/ole">
            <mc:AlternateContent xmlns:mc="http://schemas.openxmlformats.org/markup-compatibility/2006">
              <mc:Choice xmlns:v="urn:schemas-microsoft-com:vml" Requires="v">
                <p:oleObj spid="_x0000_s44054" name="Equation" r:id="rId7" imgW="977476" imgH="482391" progId="Equation.DSMT4">
                  <p:embed/>
                </p:oleObj>
              </mc:Choice>
              <mc:Fallback>
                <p:oleObj name="Equation" r:id="rId7" imgW="977476" imgH="482391"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9925" y="2360613"/>
                        <a:ext cx="1938338"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3" name="Rectangle 8">
            <a:extLst>
              <a:ext uri="{FF2B5EF4-FFF2-40B4-BE49-F238E27FC236}">
                <a16:creationId xmlns:a16="http://schemas.microsoft.com/office/drawing/2014/main" id="{DF27D776-BC2F-4442-BB43-E7C0068A127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a:extLst>
              <a:ext uri="{FF2B5EF4-FFF2-40B4-BE49-F238E27FC236}">
                <a16:creationId xmlns:a16="http://schemas.microsoft.com/office/drawing/2014/main" id="{A2824FB3-EECF-4C87-9751-FD92E95AFA95}"/>
              </a:ext>
            </a:extLst>
          </p:cNvPr>
          <p:cNvGraphicFramePr>
            <a:graphicFrameLocks noChangeAspect="1"/>
          </p:cNvGraphicFramePr>
          <p:nvPr/>
        </p:nvGraphicFramePr>
        <p:xfrm>
          <a:off x="5853113" y="2552700"/>
          <a:ext cx="1743075" cy="576263"/>
        </p:xfrm>
        <a:graphic>
          <a:graphicData uri="http://schemas.openxmlformats.org/presentationml/2006/ole">
            <mc:AlternateContent xmlns:mc="http://schemas.openxmlformats.org/markup-compatibility/2006">
              <mc:Choice xmlns:v="urn:schemas-microsoft-com:vml" Requires="v">
                <p:oleObj spid="_x0000_s44055" name="Equation" r:id="rId9" imgW="812447" imgH="266584" progId="Equation.DSMT4">
                  <p:embed/>
                </p:oleObj>
              </mc:Choice>
              <mc:Fallback>
                <p:oleObj name="Equation" r:id="rId9" imgW="812447" imgH="266584"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3113" y="2552700"/>
                        <a:ext cx="1743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a:extLst>
              <a:ext uri="{FF2B5EF4-FFF2-40B4-BE49-F238E27FC236}">
                <a16:creationId xmlns:a16="http://schemas.microsoft.com/office/drawing/2014/main" id="{E85DA2D3-72B9-4AC7-AF20-7C2A9C204AE5}"/>
              </a:ext>
            </a:extLst>
          </p:cNvPr>
          <p:cNvSpPr>
            <a:spLocks noChangeArrowheads="1"/>
          </p:cNvSpPr>
          <p:nvPr/>
        </p:nvSpPr>
        <p:spPr bwMode="auto">
          <a:xfrm>
            <a:off x="5018088" y="3227388"/>
            <a:ext cx="3140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其中</a:t>
            </a:r>
            <a:r>
              <a:rPr lang="en-US" altLang="zh-CN" sz="2400" b="1">
                <a:solidFill>
                  <a:schemeClr val="bg1"/>
                </a:solidFill>
              </a:rPr>
              <a:t>k</a:t>
            </a:r>
            <a:r>
              <a:rPr lang="zh-CN" altLang="zh-CN" sz="2400" b="1">
                <a:solidFill>
                  <a:schemeClr val="bg1"/>
                </a:solidFill>
              </a:rPr>
              <a:t>称为耦合系数。</a:t>
            </a:r>
            <a:endParaRPr lang="zh-CN" altLang="en-US" sz="2400" b="1">
              <a:solidFill>
                <a:schemeClr val="bg1"/>
              </a:solidFill>
            </a:endParaRPr>
          </a:p>
        </p:txBody>
      </p:sp>
      <p:sp>
        <p:nvSpPr>
          <p:cNvPr id="17" name="Text Box 19">
            <a:extLst>
              <a:ext uri="{FF2B5EF4-FFF2-40B4-BE49-F238E27FC236}">
                <a16:creationId xmlns:a16="http://schemas.microsoft.com/office/drawing/2014/main" id="{CFE68145-58B8-4696-9EEE-FB0412B5E2B4}"/>
              </a:ext>
            </a:extLst>
          </p:cNvPr>
          <p:cNvSpPr txBox="1">
            <a:spLocks noChangeArrowheads="1"/>
          </p:cNvSpPr>
          <p:nvPr/>
        </p:nvSpPr>
        <p:spPr bwMode="auto">
          <a:xfrm>
            <a:off x="660400" y="4551363"/>
            <a:ext cx="14382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chemeClr val="bg1"/>
                </a:solidFill>
                <a:latin typeface="Times New Roman" panose="02020603050405020304" pitchFamily="18" charset="0"/>
              </a:rPr>
              <a:t>耦合系数</a:t>
            </a:r>
          </a:p>
        </p:txBody>
      </p:sp>
      <p:graphicFrame>
        <p:nvGraphicFramePr>
          <p:cNvPr id="18" name="Object 20">
            <a:extLst>
              <a:ext uri="{FF2B5EF4-FFF2-40B4-BE49-F238E27FC236}">
                <a16:creationId xmlns:a16="http://schemas.microsoft.com/office/drawing/2014/main" id="{3DF1D2F3-8474-455E-B960-F6EF46F9FF2E}"/>
              </a:ext>
            </a:extLst>
          </p:cNvPr>
          <p:cNvGraphicFramePr>
            <a:graphicFrameLocks/>
          </p:cNvGraphicFramePr>
          <p:nvPr/>
        </p:nvGraphicFramePr>
        <p:xfrm>
          <a:off x="2293938" y="4365625"/>
          <a:ext cx="1576387" cy="928688"/>
        </p:xfrm>
        <a:graphic>
          <a:graphicData uri="http://schemas.openxmlformats.org/presentationml/2006/ole">
            <mc:AlternateContent xmlns:mc="http://schemas.openxmlformats.org/markup-compatibility/2006">
              <mc:Choice xmlns:v="urn:schemas-microsoft-com:vml" Requires="v">
                <p:oleObj spid="_x0000_s44056" name="公式" r:id="rId11" imgW="1466822" imgH="819180" progId="Equation.3">
                  <p:embed/>
                </p:oleObj>
              </mc:Choice>
              <mc:Fallback>
                <p:oleObj name="公式" r:id="rId11" imgW="1466822" imgH="819180" progId="Equation.3">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3938" y="4365625"/>
                        <a:ext cx="1576387"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21">
            <a:extLst>
              <a:ext uri="{FF2B5EF4-FFF2-40B4-BE49-F238E27FC236}">
                <a16:creationId xmlns:a16="http://schemas.microsoft.com/office/drawing/2014/main" id="{F8904C08-33A9-44A3-86FA-A19CD22A0A67}"/>
              </a:ext>
            </a:extLst>
          </p:cNvPr>
          <p:cNvSpPr>
            <a:spLocks noChangeArrowheads="1"/>
          </p:cNvSpPr>
          <p:nvPr/>
        </p:nvSpPr>
        <p:spPr bwMode="auto">
          <a:xfrm>
            <a:off x="4765675" y="4278313"/>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K</a:t>
            </a:r>
            <a:r>
              <a:rPr kumimoji="1" lang="en-US" altLang="zh-CN" sz="2400" b="1" i="1">
                <a:solidFill>
                  <a:schemeClr val="bg1"/>
                </a:solidFill>
                <a:latin typeface="Times New Roman" panose="02020603050405020304" pitchFamily="18" charset="0"/>
                <a:cs typeface="Times New Roman" panose="02020603050405020304" pitchFamily="18" charset="0"/>
              </a:rPr>
              <a:t>&lt;</a:t>
            </a:r>
            <a:r>
              <a:rPr kumimoji="1" lang="en-US" altLang="zh-CN" sz="2400" b="1" i="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1 </a:t>
            </a:r>
            <a:r>
              <a:rPr kumimoji="1" lang="en-US" altLang="zh-CN" sz="2400" b="1">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有漏磁存在</a:t>
            </a:r>
          </a:p>
        </p:txBody>
      </p:sp>
      <p:sp>
        <p:nvSpPr>
          <p:cNvPr id="20" name="Rectangle 22">
            <a:extLst>
              <a:ext uri="{FF2B5EF4-FFF2-40B4-BE49-F238E27FC236}">
                <a16:creationId xmlns:a16="http://schemas.microsoft.com/office/drawing/2014/main" id="{606DA94A-5AB2-4AFB-AD53-EA55BCEB3A8D}"/>
              </a:ext>
            </a:extLst>
          </p:cNvPr>
          <p:cNvSpPr>
            <a:spLocks noChangeArrowheads="1"/>
          </p:cNvSpPr>
          <p:nvPr/>
        </p:nvSpPr>
        <p:spPr bwMode="auto">
          <a:xfrm>
            <a:off x="4727575" y="4840288"/>
            <a:ext cx="399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K</a:t>
            </a:r>
            <a:r>
              <a:rPr kumimoji="1" lang="en-US" altLang="zh-CN" sz="2800" b="1" i="1">
                <a:solidFill>
                  <a:srgbClr val="66FFFF"/>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 </a:t>
            </a:r>
            <a:r>
              <a:rPr kumimoji="1" lang="en-US" altLang="zh-CN" sz="2400" b="1">
                <a:solidFill>
                  <a:srgbClr val="66FFFF"/>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无漏磁存在</a:t>
            </a:r>
          </a:p>
        </p:txBody>
      </p:sp>
      <p:sp>
        <p:nvSpPr>
          <p:cNvPr id="21" name="AutoShape 23">
            <a:extLst>
              <a:ext uri="{FF2B5EF4-FFF2-40B4-BE49-F238E27FC236}">
                <a16:creationId xmlns:a16="http://schemas.microsoft.com/office/drawing/2014/main" id="{1F25E67B-594C-4CF1-BE23-061AEF1E9B83}"/>
              </a:ext>
            </a:extLst>
          </p:cNvPr>
          <p:cNvSpPr>
            <a:spLocks noChangeArrowheads="1"/>
          </p:cNvSpPr>
          <p:nvPr/>
        </p:nvSpPr>
        <p:spPr bwMode="auto">
          <a:xfrm>
            <a:off x="3933825" y="4667250"/>
            <a:ext cx="633413" cy="260350"/>
          </a:xfrm>
          <a:prstGeom prst="rightArrow">
            <a:avLst>
              <a:gd name="adj1" fmla="val 50000"/>
              <a:gd name="adj2" fmla="val 60823"/>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AutoShape 24">
            <a:extLst>
              <a:ext uri="{FF2B5EF4-FFF2-40B4-BE49-F238E27FC236}">
                <a16:creationId xmlns:a16="http://schemas.microsoft.com/office/drawing/2014/main" id="{43C6C68D-C967-495F-8393-CC01534E8962}"/>
              </a:ext>
            </a:extLst>
          </p:cNvPr>
          <p:cNvSpPr>
            <a:spLocks/>
          </p:cNvSpPr>
          <p:nvPr/>
        </p:nvSpPr>
        <p:spPr bwMode="auto">
          <a:xfrm>
            <a:off x="4624388" y="4448175"/>
            <a:ext cx="166687" cy="747713"/>
          </a:xfrm>
          <a:prstGeom prst="leftBrace">
            <a:avLst>
              <a:gd name="adj1" fmla="val 37381"/>
              <a:gd name="adj2" fmla="val 50000"/>
            </a:avLst>
          </a:prstGeom>
          <a:noFill/>
          <a:ln w="28575">
            <a:solidFill>
              <a:srgbClr val="FF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4" grpId="0"/>
      <p:bldP spid="17" grpId="0"/>
      <p:bldP spid="19" grpId="0" autoUpdateAnimBg="0"/>
      <p:bldP spid="20" grpId="0" autoUpdateAnimBg="0"/>
      <p:bldP spid="21" grpId="0" animBg="1"/>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751EA2C-4CE4-47FE-8772-ED7DD4006AE4}"/>
              </a:ext>
            </a:extLst>
          </p:cNvPr>
          <p:cNvSpPr>
            <a:spLocks noChangeArrowheads="1"/>
          </p:cNvSpPr>
          <p:nvPr/>
        </p:nvSpPr>
        <p:spPr bwMode="auto">
          <a:xfrm>
            <a:off x="742950" y="29686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45059" name="Rectangle 3">
            <a:extLst>
              <a:ext uri="{FF2B5EF4-FFF2-40B4-BE49-F238E27FC236}">
                <a16:creationId xmlns:a16="http://schemas.microsoft.com/office/drawing/2014/main" id="{954263B3-95D9-43F4-AA8E-ED441B6691C9}"/>
              </a:ext>
            </a:extLst>
          </p:cNvPr>
          <p:cNvSpPr>
            <a:spLocks noChangeArrowheads="1"/>
          </p:cNvSpPr>
          <p:nvPr/>
        </p:nvSpPr>
        <p:spPr bwMode="auto">
          <a:xfrm>
            <a:off x="688975" y="868363"/>
            <a:ext cx="5445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29028" name="Object 4">
            <a:extLst>
              <a:ext uri="{FF2B5EF4-FFF2-40B4-BE49-F238E27FC236}">
                <a16:creationId xmlns:a16="http://schemas.microsoft.com/office/drawing/2014/main" id="{7C30635B-DBD5-42AD-B864-E62F07BB5EF3}"/>
              </a:ext>
            </a:extLst>
          </p:cNvPr>
          <p:cNvGraphicFramePr>
            <a:graphicFrameLocks/>
          </p:cNvGraphicFramePr>
          <p:nvPr/>
        </p:nvGraphicFramePr>
        <p:xfrm>
          <a:off x="1241425" y="909638"/>
          <a:ext cx="2255838" cy="420687"/>
        </p:xfrm>
        <a:graphic>
          <a:graphicData uri="http://schemas.openxmlformats.org/presentationml/2006/ole">
            <mc:AlternateContent xmlns:mc="http://schemas.openxmlformats.org/markup-compatibility/2006">
              <mc:Choice xmlns:v="urn:schemas-microsoft-com:vml" Requires="v">
                <p:oleObj spid="_x0000_s45115" name="公式" r:id="rId3" imgW="2152689" imgH="314280" progId="Equation.3">
                  <p:embed/>
                </p:oleObj>
              </mc:Choice>
              <mc:Fallback>
                <p:oleObj name="公式" r:id="rId3" imgW="2152689" imgH="31428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425" y="909638"/>
                        <a:ext cx="225583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29" name="Rectangle 5">
            <a:extLst>
              <a:ext uri="{FF2B5EF4-FFF2-40B4-BE49-F238E27FC236}">
                <a16:creationId xmlns:a16="http://schemas.microsoft.com/office/drawing/2014/main" id="{12165A7C-2D62-4EBD-AAC5-B5A7EEA50BC3}"/>
              </a:ext>
            </a:extLst>
          </p:cNvPr>
          <p:cNvSpPr>
            <a:spLocks noChangeArrowheads="1"/>
          </p:cNvSpPr>
          <p:nvPr/>
        </p:nvSpPr>
        <p:spPr bwMode="auto">
          <a:xfrm>
            <a:off x="688975" y="1520825"/>
            <a:ext cx="5208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互感同样反映了电磁惯性的性质</a:t>
            </a:r>
            <a:r>
              <a:rPr kumimoji="1" lang="zh-CN" altLang="en-US" sz="2400" b="1">
                <a:solidFill>
                  <a:schemeClr val="hlink"/>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sp>
        <p:nvSpPr>
          <p:cNvPr id="129030" name="Rectangle 6">
            <a:extLst>
              <a:ext uri="{FF2B5EF4-FFF2-40B4-BE49-F238E27FC236}">
                <a16:creationId xmlns:a16="http://schemas.microsoft.com/office/drawing/2014/main" id="{B875555F-FAFC-4012-B3F5-079878A5B6C6}"/>
              </a:ext>
            </a:extLst>
          </p:cNvPr>
          <p:cNvSpPr>
            <a:spLocks noChangeArrowheads="1"/>
          </p:cNvSpPr>
          <p:nvPr/>
        </p:nvSpPr>
        <p:spPr bwMode="auto">
          <a:xfrm>
            <a:off x="688975" y="2090738"/>
            <a:ext cx="63960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(3)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线圈之间的连接 </a:t>
            </a:r>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自感与互感的关系 </a:t>
            </a:r>
            <a:r>
              <a:rPr kumimoji="1" lang="zh-CN" altLang="en-US" sz="2400" b="1">
                <a:solidFill>
                  <a:schemeClr val="hlink"/>
                </a:solidFill>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  </a:t>
            </a:r>
            <a:endPar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29031" name="Object 7">
            <a:extLst>
              <a:ext uri="{FF2B5EF4-FFF2-40B4-BE49-F238E27FC236}">
                <a16:creationId xmlns:a16="http://schemas.microsoft.com/office/drawing/2014/main" id="{79028FE1-D800-4D3B-9C47-5792B7BADD1B}"/>
              </a:ext>
            </a:extLst>
          </p:cNvPr>
          <p:cNvGraphicFramePr>
            <a:graphicFrameLocks/>
          </p:cNvGraphicFramePr>
          <p:nvPr/>
        </p:nvGraphicFramePr>
        <p:xfrm>
          <a:off x="6169025" y="2743200"/>
          <a:ext cx="2636838" cy="823913"/>
        </p:xfrm>
        <a:graphic>
          <a:graphicData uri="http://schemas.openxmlformats.org/presentationml/2006/ole">
            <mc:AlternateContent xmlns:mc="http://schemas.openxmlformats.org/markup-compatibility/2006">
              <mc:Choice xmlns:v="urn:schemas-microsoft-com:vml" Requires="v">
                <p:oleObj spid="_x0000_s45116" name="公式" r:id="rId5" imgW="2533577" imgH="733320" progId="Equation.3">
                  <p:embed/>
                </p:oleObj>
              </mc:Choice>
              <mc:Fallback>
                <p:oleObj name="公式" r:id="rId5" imgW="2533577" imgH="733320"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9025" y="2743200"/>
                        <a:ext cx="263683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2" name="Object 8">
            <a:extLst>
              <a:ext uri="{FF2B5EF4-FFF2-40B4-BE49-F238E27FC236}">
                <a16:creationId xmlns:a16="http://schemas.microsoft.com/office/drawing/2014/main" id="{544DD779-B070-4263-A5EC-E59D2B8C0C48}"/>
              </a:ext>
            </a:extLst>
          </p:cNvPr>
          <p:cNvGraphicFramePr>
            <a:graphicFrameLocks/>
          </p:cNvGraphicFramePr>
          <p:nvPr/>
        </p:nvGraphicFramePr>
        <p:xfrm>
          <a:off x="1890713" y="5072063"/>
          <a:ext cx="2462212" cy="417512"/>
        </p:xfrm>
        <a:graphic>
          <a:graphicData uri="http://schemas.openxmlformats.org/presentationml/2006/ole">
            <mc:AlternateContent xmlns:mc="http://schemas.openxmlformats.org/markup-compatibility/2006">
              <mc:Choice xmlns:v="urn:schemas-microsoft-com:vml" Requires="v">
                <p:oleObj spid="_x0000_s45117" name="公式" r:id="rId7" imgW="2371767" imgH="314280" progId="Equation.3">
                  <p:embed/>
                </p:oleObj>
              </mc:Choice>
              <mc:Fallback>
                <p:oleObj name="公式" r:id="rId7" imgW="2371767" imgH="314280"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0713" y="5072063"/>
                        <a:ext cx="2462212" cy="4175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3" name="Object 9">
            <a:extLst>
              <a:ext uri="{FF2B5EF4-FFF2-40B4-BE49-F238E27FC236}">
                <a16:creationId xmlns:a16="http://schemas.microsoft.com/office/drawing/2014/main" id="{4C84A5CF-0AC8-4BE6-8410-0F4AC26948FA}"/>
              </a:ext>
            </a:extLst>
          </p:cNvPr>
          <p:cNvGraphicFramePr>
            <a:graphicFrameLocks/>
          </p:cNvGraphicFramePr>
          <p:nvPr/>
        </p:nvGraphicFramePr>
        <p:xfrm>
          <a:off x="1963738" y="3821113"/>
          <a:ext cx="1460500" cy="420687"/>
        </p:xfrm>
        <a:graphic>
          <a:graphicData uri="http://schemas.openxmlformats.org/presentationml/2006/ole">
            <mc:AlternateContent xmlns:mc="http://schemas.openxmlformats.org/markup-compatibility/2006">
              <mc:Choice xmlns:v="urn:schemas-microsoft-com:vml" Requires="v">
                <p:oleObj spid="_x0000_s45118" name="公式" r:id="rId9" imgW="1352556" imgH="314280" progId="Equation.3">
                  <p:embed/>
                </p:oleObj>
              </mc:Choice>
              <mc:Fallback>
                <p:oleObj name="公式" r:id="rId9" imgW="1352556" imgH="314280" progId="Equation.3">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3738" y="3821113"/>
                        <a:ext cx="14605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4" name="Rectangle 10">
            <a:extLst>
              <a:ext uri="{FF2B5EF4-FFF2-40B4-BE49-F238E27FC236}">
                <a16:creationId xmlns:a16="http://schemas.microsoft.com/office/drawing/2014/main" id="{3B872849-1E16-4817-9AAC-82FBF39FA397}"/>
              </a:ext>
            </a:extLst>
          </p:cNvPr>
          <p:cNvSpPr>
            <a:spLocks noChangeArrowheads="1"/>
          </p:cNvSpPr>
          <p:nvPr/>
        </p:nvSpPr>
        <p:spPr bwMode="auto">
          <a:xfrm>
            <a:off x="1179513" y="295275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楷体_GB2312" pitchFamily="49" charset="-122"/>
                <a:ea typeface="楷体_GB2312" pitchFamily="49" charset="-122"/>
                <a:sym typeface="Symbol" panose="05050102010706020507" pitchFamily="18" charset="2"/>
              </a:rPr>
              <a:t>线圈的顺接</a:t>
            </a:r>
            <a:r>
              <a:rPr kumimoji="1" lang="zh-CN" altLang="en-US" sz="2400" b="1">
                <a:solidFill>
                  <a:srgbClr val="66FFFF"/>
                </a:solidFill>
                <a:latin typeface="楷体_GB2312" pitchFamily="49" charset="-122"/>
                <a:ea typeface="楷体_GB2312" pitchFamily="49" charset="-122"/>
                <a:cs typeface="Times New Roman" panose="02020603050405020304" pitchFamily="18" charset="0"/>
                <a:sym typeface="Symbol" panose="05050102010706020507" pitchFamily="18" charset="2"/>
              </a:rPr>
              <a:t> </a:t>
            </a:r>
            <a:r>
              <a:rPr kumimoji="1" lang="zh-CN" altLang="en-US" sz="2400" b="1">
                <a:solidFill>
                  <a:srgbClr val="66FFFF"/>
                </a:solidFill>
                <a:latin typeface="楷体_GB2312" pitchFamily="49" charset="-122"/>
                <a:ea typeface="楷体_GB2312" pitchFamily="49" charset="-122"/>
                <a:sym typeface="Symbol" panose="05050102010706020507" pitchFamily="18" charset="2"/>
              </a:rPr>
              <a:t>  </a:t>
            </a:r>
            <a:endParaRPr kumimoji="1" lang="zh-CN" altLang="en-US" sz="2400" b="1">
              <a:solidFill>
                <a:srgbClr val="66FFFF"/>
              </a:solidFill>
              <a:latin typeface="楷体_GB2312" pitchFamily="49" charset="-122"/>
              <a:ea typeface="楷体_GB2312" pitchFamily="49" charset="-122"/>
            </a:endParaRPr>
          </a:p>
        </p:txBody>
      </p:sp>
      <p:graphicFrame>
        <p:nvGraphicFramePr>
          <p:cNvPr id="129035" name="Object 11">
            <a:extLst>
              <a:ext uri="{FF2B5EF4-FFF2-40B4-BE49-F238E27FC236}">
                <a16:creationId xmlns:a16="http://schemas.microsoft.com/office/drawing/2014/main" id="{65B0C7DD-C50D-4515-BD04-C8A9598A2D66}"/>
              </a:ext>
            </a:extLst>
          </p:cNvPr>
          <p:cNvGraphicFramePr>
            <a:graphicFrameLocks/>
          </p:cNvGraphicFramePr>
          <p:nvPr/>
        </p:nvGraphicFramePr>
        <p:xfrm>
          <a:off x="2998788" y="2755900"/>
          <a:ext cx="2733675" cy="823913"/>
        </p:xfrm>
        <a:graphic>
          <a:graphicData uri="http://schemas.openxmlformats.org/presentationml/2006/ole">
            <mc:AlternateContent xmlns:mc="http://schemas.openxmlformats.org/markup-compatibility/2006">
              <mc:Choice xmlns:v="urn:schemas-microsoft-com:vml" Requires="v">
                <p:oleObj spid="_x0000_s45119" name="公式" r:id="rId11" imgW="2638388" imgH="733320" progId="Equation.3">
                  <p:embed/>
                </p:oleObj>
              </mc:Choice>
              <mc:Fallback>
                <p:oleObj name="公式" r:id="rId11" imgW="2638388" imgH="733320" progId="Equation.3">
                  <p:embed/>
                  <p:pic>
                    <p:nvPicPr>
                      <p:cNvPr id="0" name="Object 1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788" y="2755900"/>
                        <a:ext cx="27336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6" name="Object 12">
            <a:extLst>
              <a:ext uri="{FF2B5EF4-FFF2-40B4-BE49-F238E27FC236}">
                <a16:creationId xmlns:a16="http://schemas.microsoft.com/office/drawing/2014/main" id="{628A2D56-83D6-4147-AC2D-ECDF301FE012}"/>
              </a:ext>
            </a:extLst>
          </p:cNvPr>
          <p:cNvGraphicFramePr>
            <a:graphicFrameLocks/>
          </p:cNvGraphicFramePr>
          <p:nvPr/>
        </p:nvGraphicFramePr>
        <p:xfrm>
          <a:off x="3422650" y="3635375"/>
          <a:ext cx="4197350" cy="823913"/>
        </p:xfrm>
        <a:graphic>
          <a:graphicData uri="http://schemas.openxmlformats.org/presentationml/2006/ole">
            <mc:AlternateContent xmlns:mc="http://schemas.openxmlformats.org/markup-compatibility/2006">
              <mc:Choice xmlns:v="urn:schemas-microsoft-com:vml" Requires="v">
                <p:oleObj spid="_x0000_s45120" name="公式" r:id="rId13" imgW="4086301" imgH="733320" progId="Equation.3">
                  <p:embed/>
                </p:oleObj>
              </mc:Choice>
              <mc:Fallback>
                <p:oleObj name="公式" r:id="rId13" imgW="4086301" imgH="733320" progId="Equation.3">
                  <p:embed/>
                  <p:pic>
                    <p:nvPicPr>
                      <p:cNvPr id="0" name="Object 1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2650" y="3635375"/>
                        <a:ext cx="419735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7" name="Rectangle 13">
            <a:extLst>
              <a:ext uri="{FF2B5EF4-FFF2-40B4-BE49-F238E27FC236}">
                <a16:creationId xmlns:a16="http://schemas.microsoft.com/office/drawing/2014/main" id="{3B774120-5502-45AD-94EF-494CE4618DBB}"/>
              </a:ext>
            </a:extLst>
          </p:cNvPr>
          <p:cNvSpPr>
            <a:spLocks noChangeArrowheads="1"/>
          </p:cNvSpPr>
          <p:nvPr/>
        </p:nvSpPr>
        <p:spPr bwMode="auto">
          <a:xfrm>
            <a:off x="1108075" y="4422775"/>
            <a:ext cx="382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sym typeface="Symbol" panose="05050102010706020507" pitchFamily="18" charset="2"/>
              </a:rPr>
              <a:t>线圈顺接的等效总自感</a:t>
            </a:r>
            <a:r>
              <a:rPr kumimoji="1" lang="zh-CN" altLang="en-US" sz="2400" b="1">
                <a:solidFill>
                  <a:schemeClr val="bg1"/>
                </a:solidFill>
                <a:latin typeface="楷体_GB2312" pitchFamily="49" charset="-122"/>
                <a:ea typeface="楷体_GB2312" pitchFamily="49" charset="-122"/>
                <a:cs typeface="Times New Roman" panose="02020603050405020304" pitchFamily="18" charset="0"/>
                <a:sym typeface="Symbol" panose="05050102010706020507" pitchFamily="18" charset="2"/>
              </a:rPr>
              <a:t> </a:t>
            </a:r>
            <a:r>
              <a:rPr kumimoji="1" lang="zh-CN" altLang="en-US" sz="2400" b="1">
                <a:solidFill>
                  <a:schemeClr val="hlink"/>
                </a:solidFill>
                <a:latin typeface="楷体_GB2312" pitchFamily="49" charset="-122"/>
                <a:ea typeface="楷体_GB2312" pitchFamily="49" charset="-122"/>
                <a:sym typeface="Symbol" panose="05050102010706020507" pitchFamily="18" charset="2"/>
              </a:rPr>
              <a:t>  </a:t>
            </a:r>
            <a:endParaRPr kumimoji="1" lang="zh-CN" altLang="en-US" sz="2400" b="1">
              <a:solidFill>
                <a:schemeClr val="bg1"/>
              </a:solidFill>
              <a:latin typeface="楷体_GB2312" pitchFamily="49" charset="-122"/>
              <a:ea typeface="楷体_GB2312" pitchFamily="49" charset="-122"/>
            </a:endParaRPr>
          </a:p>
        </p:txBody>
      </p:sp>
      <p:sp>
        <p:nvSpPr>
          <p:cNvPr id="129038" name="Rectangle 14">
            <a:extLst>
              <a:ext uri="{FF2B5EF4-FFF2-40B4-BE49-F238E27FC236}">
                <a16:creationId xmlns:a16="http://schemas.microsoft.com/office/drawing/2014/main" id="{2DD0D568-E52D-42DC-B1DA-D3A9199A239D}"/>
              </a:ext>
            </a:extLst>
          </p:cNvPr>
          <p:cNvSpPr>
            <a:spLocks noChangeArrowheads="1"/>
          </p:cNvSpPr>
          <p:nvPr/>
        </p:nvSpPr>
        <p:spPr bwMode="auto">
          <a:xfrm>
            <a:off x="5697538" y="533400"/>
            <a:ext cx="3133725" cy="838200"/>
          </a:xfrm>
          <a:prstGeom prst="rect">
            <a:avLst/>
          </a:prstGeom>
          <a:gradFill rotWithShape="0">
            <a:gsLst>
              <a:gs pos="0">
                <a:srgbClr val="185E5E"/>
              </a:gs>
              <a:gs pos="50000">
                <a:srgbClr val="33CCCC"/>
              </a:gs>
              <a:gs pos="100000">
                <a:srgbClr val="185E5E"/>
              </a:gs>
            </a:gsLst>
            <a:lin ang="5400000" scaled="1"/>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9039" name="Line 15">
            <a:extLst>
              <a:ext uri="{FF2B5EF4-FFF2-40B4-BE49-F238E27FC236}">
                <a16:creationId xmlns:a16="http://schemas.microsoft.com/office/drawing/2014/main" id="{BB4D988C-3738-42BF-ADCC-ADF0AC14C1A0}"/>
              </a:ext>
            </a:extLst>
          </p:cNvPr>
          <p:cNvSpPr>
            <a:spLocks noChangeShapeType="1"/>
          </p:cNvSpPr>
          <p:nvPr/>
        </p:nvSpPr>
        <p:spPr bwMode="auto">
          <a:xfrm>
            <a:off x="63055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0" name="Line 16">
            <a:extLst>
              <a:ext uri="{FF2B5EF4-FFF2-40B4-BE49-F238E27FC236}">
                <a16:creationId xmlns:a16="http://schemas.microsoft.com/office/drawing/2014/main" id="{84CD0CC3-DF27-4F29-B3B4-76283A356997}"/>
              </a:ext>
            </a:extLst>
          </p:cNvPr>
          <p:cNvSpPr>
            <a:spLocks noChangeShapeType="1"/>
          </p:cNvSpPr>
          <p:nvPr/>
        </p:nvSpPr>
        <p:spPr bwMode="auto">
          <a:xfrm>
            <a:off x="65341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1" name="Line 17">
            <a:extLst>
              <a:ext uri="{FF2B5EF4-FFF2-40B4-BE49-F238E27FC236}">
                <a16:creationId xmlns:a16="http://schemas.microsoft.com/office/drawing/2014/main" id="{82604FC5-6C06-413B-B56F-BF2FE7221A83}"/>
              </a:ext>
            </a:extLst>
          </p:cNvPr>
          <p:cNvSpPr>
            <a:spLocks noChangeShapeType="1"/>
          </p:cNvSpPr>
          <p:nvPr/>
        </p:nvSpPr>
        <p:spPr bwMode="auto">
          <a:xfrm>
            <a:off x="67627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2" name="Line 18">
            <a:extLst>
              <a:ext uri="{FF2B5EF4-FFF2-40B4-BE49-F238E27FC236}">
                <a16:creationId xmlns:a16="http://schemas.microsoft.com/office/drawing/2014/main" id="{C7F1DEC3-9F4F-46D2-A371-69C82136E2A9}"/>
              </a:ext>
            </a:extLst>
          </p:cNvPr>
          <p:cNvSpPr>
            <a:spLocks noChangeShapeType="1"/>
          </p:cNvSpPr>
          <p:nvPr/>
        </p:nvSpPr>
        <p:spPr bwMode="auto">
          <a:xfrm>
            <a:off x="86677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3" name="Line 19">
            <a:extLst>
              <a:ext uri="{FF2B5EF4-FFF2-40B4-BE49-F238E27FC236}">
                <a16:creationId xmlns:a16="http://schemas.microsoft.com/office/drawing/2014/main" id="{ABD905DF-234C-4C3E-BE70-0DE340C96693}"/>
              </a:ext>
            </a:extLst>
          </p:cNvPr>
          <p:cNvSpPr>
            <a:spLocks noChangeShapeType="1"/>
          </p:cNvSpPr>
          <p:nvPr/>
        </p:nvSpPr>
        <p:spPr bwMode="auto">
          <a:xfrm>
            <a:off x="77533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4" name="Line 20">
            <a:extLst>
              <a:ext uri="{FF2B5EF4-FFF2-40B4-BE49-F238E27FC236}">
                <a16:creationId xmlns:a16="http://schemas.microsoft.com/office/drawing/2014/main" id="{F41C6DB6-24DA-444F-BD76-525010E442CB}"/>
              </a:ext>
            </a:extLst>
          </p:cNvPr>
          <p:cNvSpPr>
            <a:spLocks noChangeShapeType="1"/>
          </p:cNvSpPr>
          <p:nvPr/>
        </p:nvSpPr>
        <p:spPr bwMode="auto">
          <a:xfrm>
            <a:off x="79819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5" name="Line 21">
            <a:extLst>
              <a:ext uri="{FF2B5EF4-FFF2-40B4-BE49-F238E27FC236}">
                <a16:creationId xmlns:a16="http://schemas.microsoft.com/office/drawing/2014/main" id="{6F66B332-7B85-4F5E-BAD8-059533778DC6}"/>
              </a:ext>
            </a:extLst>
          </p:cNvPr>
          <p:cNvSpPr>
            <a:spLocks noChangeShapeType="1"/>
          </p:cNvSpPr>
          <p:nvPr/>
        </p:nvSpPr>
        <p:spPr bwMode="auto">
          <a:xfrm>
            <a:off x="82105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6" name="Line 22">
            <a:extLst>
              <a:ext uri="{FF2B5EF4-FFF2-40B4-BE49-F238E27FC236}">
                <a16:creationId xmlns:a16="http://schemas.microsoft.com/office/drawing/2014/main" id="{9C858691-0F26-479B-884A-BB62CC95588A}"/>
              </a:ext>
            </a:extLst>
          </p:cNvPr>
          <p:cNvSpPr>
            <a:spLocks noChangeShapeType="1"/>
          </p:cNvSpPr>
          <p:nvPr/>
        </p:nvSpPr>
        <p:spPr bwMode="auto">
          <a:xfrm>
            <a:off x="84391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7" name="Line 23">
            <a:extLst>
              <a:ext uri="{FF2B5EF4-FFF2-40B4-BE49-F238E27FC236}">
                <a16:creationId xmlns:a16="http://schemas.microsoft.com/office/drawing/2014/main" id="{F377B1BA-FB60-4587-9BCE-870FED55907F}"/>
              </a:ext>
            </a:extLst>
          </p:cNvPr>
          <p:cNvSpPr>
            <a:spLocks noChangeShapeType="1"/>
          </p:cNvSpPr>
          <p:nvPr/>
        </p:nvSpPr>
        <p:spPr bwMode="auto">
          <a:xfrm>
            <a:off x="6838950" y="1371600"/>
            <a:ext cx="0" cy="3048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8" name="Line 24">
            <a:extLst>
              <a:ext uri="{FF2B5EF4-FFF2-40B4-BE49-F238E27FC236}">
                <a16:creationId xmlns:a16="http://schemas.microsoft.com/office/drawing/2014/main" id="{11CD142B-4E82-46C1-8AED-BD9B91AF478F}"/>
              </a:ext>
            </a:extLst>
          </p:cNvPr>
          <p:cNvSpPr>
            <a:spLocks noChangeShapeType="1"/>
          </p:cNvSpPr>
          <p:nvPr/>
        </p:nvSpPr>
        <p:spPr bwMode="auto">
          <a:xfrm>
            <a:off x="7677150" y="1371600"/>
            <a:ext cx="0" cy="3048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49" name="Line 25">
            <a:extLst>
              <a:ext uri="{FF2B5EF4-FFF2-40B4-BE49-F238E27FC236}">
                <a16:creationId xmlns:a16="http://schemas.microsoft.com/office/drawing/2014/main" id="{B5F2AD73-7364-4E76-8831-9C186E8853AB}"/>
              </a:ext>
            </a:extLst>
          </p:cNvPr>
          <p:cNvSpPr>
            <a:spLocks noChangeShapeType="1"/>
          </p:cNvSpPr>
          <p:nvPr/>
        </p:nvSpPr>
        <p:spPr bwMode="auto">
          <a:xfrm>
            <a:off x="6838950" y="1676400"/>
            <a:ext cx="8382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0" name="Line 26">
            <a:extLst>
              <a:ext uri="{FF2B5EF4-FFF2-40B4-BE49-F238E27FC236}">
                <a16:creationId xmlns:a16="http://schemas.microsoft.com/office/drawing/2014/main" id="{7CED413D-4F53-490F-948D-26EED2CB9E96}"/>
              </a:ext>
            </a:extLst>
          </p:cNvPr>
          <p:cNvSpPr>
            <a:spLocks noChangeShapeType="1"/>
          </p:cNvSpPr>
          <p:nvPr/>
        </p:nvSpPr>
        <p:spPr bwMode="auto">
          <a:xfrm>
            <a:off x="5772150" y="1371600"/>
            <a:ext cx="0" cy="5334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1" name="Line 27">
            <a:extLst>
              <a:ext uri="{FF2B5EF4-FFF2-40B4-BE49-F238E27FC236}">
                <a16:creationId xmlns:a16="http://schemas.microsoft.com/office/drawing/2014/main" id="{6E972252-7E93-4A85-8A12-44ABB506F084}"/>
              </a:ext>
            </a:extLst>
          </p:cNvPr>
          <p:cNvSpPr>
            <a:spLocks noChangeShapeType="1"/>
          </p:cNvSpPr>
          <p:nvPr/>
        </p:nvSpPr>
        <p:spPr bwMode="auto">
          <a:xfrm>
            <a:off x="8743950" y="1371600"/>
            <a:ext cx="0" cy="457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9052" name="Object 28">
            <a:extLst>
              <a:ext uri="{FF2B5EF4-FFF2-40B4-BE49-F238E27FC236}">
                <a16:creationId xmlns:a16="http://schemas.microsoft.com/office/drawing/2014/main" id="{B5EC546E-D496-4882-967F-DA8AA89A671F}"/>
              </a:ext>
            </a:extLst>
          </p:cNvPr>
          <p:cNvGraphicFramePr>
            <a:graphicFrameLocks noChangeAspect="1"/>
          </p:cNvGraphicFramePr>
          <p:nvPr/>
        </p:nvGraphicFramePr>
        <p:xfrm>
          <a:off x="6096000" y="609600"/>
          <a:ext cx="635000" cy="641350"/>
        </p:xfrm>
        <a:graphic>
          <a:graphicData uri="http://schemas.openxmlformats.org/presentationml/2006/ole">
            <mc:AlternateContent xmlns:mc="http://schemas.openxmlformats.org/markup-compatibility/2006">
              <mc:Choice xmlns:v="urn:schemas-microsoft-com:vml" Requires="v">
                <p:oleObj spid="_x0000_s45121" name="Equation" r:id="rId15" imgW="57268" imgH="123930" progId="Equation.3">
                  <p:embed/>
                </p:oleObj>
              </mc:Choice>
              <mc:Fallback>
                <p:oleObj name="Equation" r:id="rId15" imgW="57268" imgH="123930" progId="Equation.3">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609600"/>
                        <a:ext cx="635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53" name="Object 29">
            <a:extLst>
              <a:ext uri="{FF2B5EF4-FFF2-40B4-BE49-F238E27FC236}">
                <a16:creationId xmlns:a16="http://schemas.microsoft.com/office/drawing/2014/main" id="{9DC17C20-6420-4E87-B68B-43779E5EA5B3}"/>
              </a:ext>
            </a:extLst>
          </p:cNvPr>
          <p:cNvGraphicFramePr>
            <a:graphicFrameLocks noChangeAspect="1"/>
          </p:cNvGraphicFramePr>
          <p:nvPr/>
        </p:nvGraphicFramePr>
        <p:xfrm>
          <a:off x="8001000" y="609600"/>
          <a:ext cx="684213" cy="641350"/>
        </p:xfrm>
        <a:graphic>
          <a:graphicData uri="http://schemas.openxmlformats.org/presentationml/2006/ole">
            <mc:AlternateContent xmlns:mc="http://schemas.openxmlformats.org/markup-compatibility/2006">
              <mc:Choice xmlns:v="urn:schemas-microsoft-com:vml" Requires="v">
                <p:oleObj spid="_x0000_s45122" name="Equation" r:id="rId17" imgW="85632" imgH="123930" progId="Equation.3">
                  <p:embed/>
                </p:oleObj>
              </mc:Choice>
              <mc:Fallback>
                <p:oleObj name="Equation" r:id="rId17" imgW="85632" imgH="123930"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01000" y="609600"/>
                        <a:ext cx="6842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54" name="Line 30">
            <a:extLst>
              <a:ext uri="{FF2B5EF4-FFF2-40B4-BE49-F238E27FC236}">
                <a16:creationId xmlns:a16="http://schemas.microsoft.com/office/drawing/2014/main" id="{DE09164A-018E-4FE8-B85E-63011473B55D}"/>
              </a:ext>
            </a:extLst>
          </p:cNvPr>
          <p:cNvSpPr>
            <a:spLocks noChangeShapeType="1"/>
          </p:cNvSpPr>
          <p:nvPr/>
        </p:nvSpPr>
        <p:spPr bwMode="auto">
          <a:xfrm flipV="1">
            <a:off x="5772150" y="1447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5" name="Line 31">
            <a:extLst>
              <a:ext uri="{FF2B5EF4-FFF2-40B4-BE49-F238E27FC236}">
                <a16:creationId xmlns:a16="http://schemas.microsoft.com/office/drawing/2014/main" id="{0A423542-2E41-4624-BC90-6E051782AFDE}"/>
              </a:ext>
            </a:extLst>
          </p:cNvPr>
          <p:cNvSpPr>
            <a:spLocks noChangeShapeType="1"/>
          </p:cNvSpPr>
          <p:nvPr/>
        </p:nvSpPr>
        <p:spPr bwMode="auto">
          <a:xfrm>
            <a:off x="8743950" y="13716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6" name="Line 32">
            <a:extLst>
              <a:ext uri="{FF2B5EF4-FFF2-40B4-BE49-F238E27FC236}">
                <a16:creationId xmlns:a16="http://schemas.microsoft.com/office/drawing/2014/main" id="{1ECE4B7D-36AE-4E2F-B8D2-9FB3E379023B}"/>
              </a:ext>
            </a:extLst>
          </p:cNvPr>
          <p:cNvSpPr>
            <a:spLocks noChangeShapeType="1"/>
          </p:cNvSpPr>
          <p:nvPr/>
        </p:nvSpPr>
        <p:spPr bwMode="auto">
          <a:xfrm>
            <a:off x="58483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7" name="Line 33">
            <a:extLst>
              <a:ext uri="{FF2B5EF4-FFF2-40B4-BE49-F238E27FC236}">
                <a16:creationId xmlns:a16="http://schemas.microsoft.com/office/drawing/2014/main" id="{591E9EED-78D5-47BE-9BF3-459E94D92614}"/>
              </a:ext>
            </a:extLst>
          </p:cNvPr>
          <p:cNvSpPr>
            <a:spLocks noChangeShapeType="1"/>
          </p:cNvSpPr>
          <p:nvPr/>
        </p:nvSpPr>
        <p:spPr bwMode="auto">
          <a:xfrm>
            <a:off x="6076950" y="5334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58" name="Rectangle 34">
            <a:extLst>
              <a:ext uri="{FF2B5EF4-FFF2-40B4-BE49-F238E27FC236}">
                <a16:creationId xmlns:a16="http://schemas.microsoft.com/office/drawing/2014/main" id="{7B8C2D85-8FB6-45AF-998E-2A789842C469}"/>
              </a:ext>
            </a:extLst>
          </p:cNvPr>
          <p:cNvSpPr>
            <a:spLocks noChangeArrowheads="1"/>
          </p:cNvSpPr>
          <p:nvPr/>
        </p:nvSpPr>
        <p:spPr bwMode="auto">
          <a:xfrm>
            <a:off x="5630863" y="4800600"/>
            <a:ext cx="2982912" cy="838200"/>
          </a:xfrm>
          <a:prstGeom prst="rect">
            <a:avLst/>
          </a:prstGeom>
          <a:gradFill rotWithShape="0">
            <a:gsLst>
              <a:gs pos="0">
                <a:srgbClr val="5E4776"/>
              </a:gs>
              <a:gs pos="50000">
                <a:srgbClr val="CC99FF"/>
              </a:gs>
              <a:gs pos="100000">
                <a:srgbClr val="5E4776"/>
              </a:gs>
            </a:gsLst>
            <a:lin ang="5400000" scaled="1"/>
          </a:gradFill>
          <a:ln>
            <a:noFill/>
          </a:ln>
          <a:effectLst/>
          <a:extLst>
            <a:ext uri="{91240B29-F687-4F45-9708-019B960494DF}">
              <a14:hiddenLine xmlns:a14="http://schemas.microsoft.com/office/drawing/2010/main" w="9525">
                <a:solidFill>
                  <a:srgbClr val="66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9059" name="Line 35">
            <a:extLst>
              <a:ext uri="{FF2B5EF4-FFF2-40B4-BE49-F238E27FC236}">
                <a16:creationId xmlns:a16="http://schemas.microsoft.com/office/drawing/2014/main" id="{F65C0A9D-4C63-418E-8FE0-8F7C3DD85AC0}"/>
              </a:ext>
            </a:extLst>
          </p:cNvPr>
          <p:cNvSpPr>
            <a:spLocks noChangeShapeType="1"/>
          </p:cNvSpPr>
          <p:nvPr/>
        </p:nvSpPr>
        <p:spPr bwMode="auto">
          <a:xfrm>
            <a:off x="57721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0" name="Line 36">
            <a:extLst>
              <a:ext uri="{FF2B5EF4-FFF2-40B4-BE49-F238E27FC236}">
                <a16:creationId xmlns:a16="http://schemas.microsoft.com/office/drawing/2014/main" id="{AA540DC6-8EDB-48E1-870D-553948E87117}"/>
              </a:ext>
            </a:extLst>
          </p:cNvPr>
          <p:cNvSpPr>
            <a:spLocks noChangeShapeType="1"/>
          </p:cNvSpPr>
          <p:nvPr/>
        </p:nvSpPr>
        <p:spPr bwMode="auto">
          <a:xfrm>
            <a:off x="79819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1" name="Line 37">
            <a:extLst>
              <a:ext uri="{FF2B5EF4-FFF2-40B4-BE49-F238E27FC236}">
                <a16:creationId xmlns:a16="http://schemas.microsoft.com/office/drawing/2014/main" id="{160D2AF2-8CEF-431F-B452-23BA5F55A6BC}"/>
              </a:ext>
            </a:extLst>
          </p:cNvPr>
          <p:cNvSpPr>
            <a:spLocks noChangeShapeType="1"/>
          </p:cNvSpPr>
          <p:nvPr/>
        </p:nvSpPr>
        <p:spPr bwMode="auto">
          <a:xfrm>
            <a:off x="77533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2" name="Line 38">
            <a:extLst>
              <a:ext uri="{FF2B5EF4-FFF2-40B4-BE49-F238E27FC236}">
                <a16:creationId xmlns:a16="http://schemas.microsoft.com/office/drawing/2014/main" id="{3575F282-8945-4DF2-AF81-2EF1D8E674A7}"/>
              </a:ext>
            </a:extLst>
          </p:cNvPr>
          <p:cNvSpPr>
            <a:spLocks noChangeShapeType="1"/>
          </p:cNvSpPr>
          <p:nvPr/>
        </p:nvSpPr>
        <p:spPr bwMode="auto">
          <a:xfrm>
            <a:off x="66865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3" name="Line 39">
            <a:extLst>
              <a:ext uri="{FF2B5EF4-FFF2-40B4-BE49-F238E27FC236}">
                <a16:creationId xmlns:a16="http://schemas.microsoft.com/office/drawing/2014/main" id="{EF056E1B-756B-4A2F-A773-B40A42AA47D8}"/>
              </a:ext>
            </a:extLst>
          </p:cNvPr>
          <p:cNvSpPr>
            <a:spLocks noChangeShapeType="1"/>
          </p:cNvSpPr>
          <p:nvPr/>
        </p:nvSpPr>
        <p:spPr bwMode="auto">
          <a:xfrm>
            <a:off x="62293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4" name="Line 40">
            <a:extLst>
              <a:ext uri="{FF2B5EF4-FFF2-40B4-BE49-F238E27FC236}">
                <a16:creationId xmlns:a16="http://schemas.microsoft.com/office/drawing/2014/main" id="{275DBA23-A13C-45F3-8E7C-6531FF9E9B67}"/>
              </a:ext>
            </a:extLst>
          </p:cNvPr>
          <p:cNvSpPr>
            <a:spLocks noChangeShapeType="1"/>
          </p:cNvSpPr>
          <p:nvPr/>
        </p:nvSpPr>
        <p:spPr bwMode="auto">
          <a:xfrm>
            <a:off x="60007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5" name="Line 41">
            <a:extLst>
              <a:ext uri="{FF2B5EF4-FFF2-40B4-BE49-F238E27FC236}">
                <a16:creationId xmlns:a16="http://schemas.microsoft.com/office/drawing/2014/main" id="{FC359276-F278-4218-A5DF-F5BF7758BE5E}"/>
              </a:ext>
            </a:extLst>
          </p:cNvPr>
          <p:cNvSpPr>
            <a:spLocks noChangeShapeType="1"/>
          </p:cNvSpPr>
          <p:nvPr/>
        </p:nvSpPr>
        <p:spPr bwMode="auto">
          <a:xfrm>
            <a:off x="84391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6" name="Line 42">
            <a:extLst>
              <a:ext uri="{FF2B5EF4-FFF2-40B4-BE49-F238E27FC236}">
                <a16:creationId xmlns:a16="http://schemas.microsoft.com/office/drawing/2014/main" id="{3B40455F-2093-4814-BA6D-CE41B6E7B272}"/>
              </a:ext>
            </a:extLst>
          </p:cNvPr>
          <p:cNvSpPr>
            <a:spLocks noChangeShapeType="1"/>
          </p:cNvSpPr>
          <p:nvPr/>
        </p:nvSpPr>
        <p:spPr bwMode="auto">
          <a:xfrm>
            <a:off x="82105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7" name="Line 43">
            <a:extLst>
              <a:ext uri="{FF2B5EF4-FFF2-40B4-BE49-F238E27FC236}">
                <a16:creationId xmlns:a16="http://schemas.microsoft.com/office/drawing/2014/main" id="{5097F00E-A125-4C86-9978-1EDF0A582AAD}"/>
              </a:ext>
            </a:extLst>
          </p:cNvPr>
          <p:cNvSpPr>
            <a:spLocks noChangeShapeType="1"/>
          </p:cNvSpPr>
          <p:nvPr/>
        </p:nvSpPr>
        <p:spPr bwMode="auto">
          <a:xfrm>
            <a:off x="5695950" y="5638800"/>
            <a:ext cx="0" cy="6096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8" name="Line 44">
            <a:extLst>
              <a:ext uri="{FF2B5EF4-FFF2-40B4-BE49-F238E27FC236}">
                <a16:creationId xmlns:a16="http://schemas.microsoft.com/office/drawing/2014/main" id="{7B8849A9-74B0-46DC-86D3-9FD3F2D2DB84}"/>
              </a:ext>
            </a:extLst>
          </p:cNvPr>
          <p:cNvSpPr>
            <a:spLocks noChangeShapeType="1"/>
          </p:cNvSpPr>
          <p:nvPr/>
        </p:nvSpPr>
        <p:spPr bwMode="auto">
          <a:xfrm>
            <a:off x="8515350" y="5638800"/>
            <a:ext cx="0" cy="3810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69" name="Line 45">
            <a:extLst>
              <a:ext uri="{FF2B5EF4-FFF2-40B4-BE49-F238E27FC236}">
                <a16:creationId xmlns:a16="http://schemas.microsoft.com/office/drawing/2014/main" id="{1A3822B8-D0BE-4613-9D10-42637915A103}"/>
              </a:ext>
            </a:extLst>
          </p:cNvPr>
          <p:cNvSpPr>
            <a:spLocks noChangeShapeType="1"/>
          </p:cNvSpPr>
          <p:nvPr/>
        </p:nvSpPr>
        <p:spPr bwMode="auto">
          <a:xfrm>
            <a:off x="7677150" y="5638800"/>
            <a:ext cx="0" cy="6096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70" name="Line 46">
            <a:extLst>
              <a:ext uri="{FF2B5EF4-FFF2-40B4-BE49-F238E27FC236}">
                <a16:creationId xmlns:a16="http://schemas.microsoft.com/office/drawing/2014/main" id="{7584858B-E696-494B-8F62-CBA38C9CF2DD}"/>
              </a:ext>
            </a:extLst>
          </p:cNvPr>
          <p:cNvSpPr>
            <a:spLocks noChangeShapeType="1"/>
          </p:cNvSpPr>
          <p:nvPr/>
        </p:nvSpPr>
        <p:spPr bwMode="auto">
          <a:xfrm>
            <a:off x="6762750" y="5638800"/>
            <a:ext cx="0" cy="3810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9071" name="Object 47">
            <a:extLst>
              <a:ext uri="{FF2B5EF4-FFF2-40B4-BE49-F238E27FC236}">
                <a16:creationId xmlns:a16="http://schemas.microsoft.com/office/drawing/2014/main" id="{AB95DE6D-6806-452F-8285-D9ADF5DA9C8C}"/>
              </a:ext>
            </a:extLst>
          </p:cNvPr>
          <p:cNvGraphicFramePr>
            <a:graphicFrameLocks noChangeAspect="1"/>
          </p:cNvGraphicFramePr>
          <p:nvPr/>
        </p:nvGraphicFramePr>
        <p:xfrm>
          <a:off x="5964238" y="4876800"/>
          <a:ext cx="635000" cy="641350"/>
        </p:xfrm>
        <a:graphic>
          <a:graphicData uri="http://schemas.openxmlformats.org/presentationml/2006/ole">
            <mc:AlternateContent xmlns:mc="http://schemas.openxmlformats.org/markup-compatibility/2006">
              <mc:Choice xmlns:v="urn:schemas-microsoft-com:vml" Requires="v">
                <p:oleObj spid="_x0000_s45123" name="Equation" r:id="rId19" imgW="57268" imgH="123930" progId="Equation.3">
                  <p:embed/>
                </p:oleObj>
              </mc:Choice>
              <mc:Fallback>
                <p:oleObj name="Equation" r:id="rId19" imgW="57268" imgH="123930" progId="Equation.3">
                  <p:embed/>
                  <p:pic>
                    <p:nvPicPr>
                      <p:cNvPr id="0" name="Object 4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64238" y="4876800"/>
                        <a:ext cx="635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72" name="Object 48">
            <a:extLst>
              <a:ext uri="{FF2B5EF4-FFF2-40B4-BE49-F238E27FC236}">
                <a16:creationId xmlns:a16="http://schemas.microsoft.com/office/drawing/2014/main" id="{74C871C6-0468-465F-A690-CF990ED7C23F}"/>
              </a:ext>
            </a:extLst>
          </p:cNvPr>
          <p:cNvGraphicFramePr>
            <a:graphicFrameLocks noChangeAspect="1"/>
          </p:cNvGraphicFramePr>
          <p:nvPr/>
        </p:nvGraphicFramePr>
        <p:xfrm>
          <a:off x="7823200" y="4913313"/>
          <a:ext cx="682625" cy="641350"/>
        </p:xfrm>
        <a:graphic>
          <a:graphicData uri="http://schemas.openxmlformats.org/presentationml/2006/ole">
            <mc:AlternateContent xmlns:mc="http://schemas.openxmlformats.org/markup-compatibility/2006">
              <mc:Choice xmlns:v="urn:schemas-microsoft-com:vml" Requires="v">
                <p:oleObj spid="_x0000_s45124" name="Equation" r:id="rId21" imgW="85632" imgH="123930" progId="Equation.3">
                  <p:embed/>
                </p:oleObj>
              </mc:Choice>
              <mc:Fallback>
                <p:oleObj name="Equation" r:id="rId21" imgW="85632" imgH="123930" progId="Equation.3">
                  <p:embed/>
                  <p:pic>
                    <p:nvPicPr>
                      <p:cNvPr id="0" name="Object 4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23200" y="4913313"/>
                        <a:ext cx="6826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73" name="Line 49">
            <a:extLst>
              <a:ext uri="{FF2B5EF4-FFF2-40B4-BE49-F238E27FC236}">
                <a16:creationId xmlns:a16="http://schemas.microsoft.com/office/drawing/2014/main" id="{0CF1674E-A456-4C17-813C-25E4AE7715A1}"/>
              </a:ext>
            </a:extLst>
          </p:cNvPr>
          <p:cNvSpPr>
            <a:spLocks noChangeShapeType="1"/>
          </p:cNvSpPr>
          <p:nvPr/>
        </p:nvSpPr>
        <p:spPr bwMode="auto">
          <a:xfrm flipV="1">
            <a:off x="5695950" y="57912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74" name="Line 50">
            <a:extLst>
              <a:ext uri="{FF2B5EF4-FFF2-40B4-BE49-F238E27FC236}">
                <a16:creationId xmlns:a16="http://schemas.microsoft.com/office/drawing/2014/main" id="{C7C0D258-CDFE-4C10-98A6-8D5B5AACC051}"/>
              </a:ext>
            </a:extLst>
          </p:cNvPr>
          <p:cNvSpPr>
            <a:spLocks noChangeShapeType="1"/>
          </p:cNvSpPr>
          <p:nvPr/>
        </p:nvSpPr>
        <p:spPr bwMode="auto">
          <a:xfrm flipV="1">
            <a:off x="8515350" y="5638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75" name="Line 51">
            <a:extLst>
              <a:ext uri="{FF2B5EF4-FFF2-40B4-BE49-F238E27FC236}">
                <a16:creationId xmlns:a16="http://schemas.microsoft.com/office/drawing/2014/main" id="{E38D47FF-162A-4F29-8A39-3D55E64E90E1}"/>
              </a:ext>
            </a:extLst>
          </p:cNvPr>
          <p:cNvSpPr>
            <a:spLocks noChangeShapeType="1"/>
          </p:cNvSpPr>
          <p:nvPr/>
        </p:nvSpPr>
        <p:spPr bwMode="auto">
          <a:xfrm>
            <a:off x="7677150" y="5638800"/>
            <a:ext cx="0" cy="304800"/>
          </a:xfrm>
          <a:prstGeom prst="line">
            <a:avLst/>
          </a:prstGeom>
          <a:noFill/>
          <a:ln w="476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76" name="Line 52">
            <a:extLst>
              <a:ext uri="{FF2B5EF4-FFF2-40B4-BE49-F238E27FC236}">
                <a16:creationId xmlns:a16="http://schemas.microsoft.com/office/drawing/2014/main" id="{795FAD12-B740-4FA4-8707-E9543C026FCB}"/>
              </a:ext>
            </a:extLst>
          </p:cNvPr>
          <p:cNvSpPr>
            <a:spLocks noChangeShapeType="1"/>
          </p:cNvSpPr>
          <p:nvPr/>
        </p:nvSpPr>
        <p:spPr bwMode="auto">
          <a:xfrm flipV="1">
            <a:off x="6762750" y="6019800"/>
            <a:ext cx="175260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9077" name="Object 53">
            <a:extLst>
              <a:ext uri="{FF2B5EF4-FFF2-40B4-BE49-F238E27FC236}">
                <a16:creationId xmlns:a16="http://schemas.microsoft.com/office/drawing/2014/main" id="{95E13CBF-4820-4F60-A968-6AE51A2BA2E8}"/>
              </a:ext>
            </a:extLst>
          </p:cNvPr>
          <p:cNvGraphicFramePr>
            <a:graphicFrameLocks/>
          </p:cNvGraphicFramePr>
          <p:nvPr/>
        </p:nvGraphicFramePr>
        <p:xfrm>
          <a:off x="2932113" y="5937250"/>
          <a:ext cx="2451100" cy="417513"/>
        </p:xfrm>
        <a:graphic>
          <a:graphicData uri="http://schemas.openxmlformats.org/presentationml/2006/ole">
            <mc:AlternateContent xmlns:mc="http://schemas.openxmlformats.org/markup-compatibility/2006">
              <mc:Choice xmlns:v="urn:schemas-microsoft-com:vml" Requires="v">
                <p:oleObj spid="_x0000_s45125" name="公式" r:id="rId23" imgW="2343133" imgH="314280" progId="Equation.3">
                  <p:embed/>
                </p:oleObj>
              </mc:Choice>
              <mc:Fallback>
                <p:oleObj name="公式" r:id="rId23" imgW="2343133" imgH="314280" progId="Equation.3">
                  <p:embed/>
                  <p:pic>
                    <p:nvPicPr>
                      <p:cNvPr id="0" name="Object 5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32113" y="5937250"/>
                        <a:ext cx="2451100" cy="4175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78" name="Rectangle 54">
            <a:extLst>
              <a:ext uri="{FF2B5EF4-FFF2-40B4-BE49-F238E27FC236}">
                <a16:creationId xmlns:a16="http://schemas.microsoft.com/office/drawing/2014/main" id="{7C5B834A-F33C-4F90-8E8B-3CD04A27DA68}"/>
              </a:ext>
            </a:extLst>
          </p:cNvPr>
          <p:cNvSpPr>
            <a:spLocks noChangeArrowheads="1"/>
          </p:cNvSpPr>
          <p:nvPr/>
        </p:nvSpPr>
        <p:spPr bwMode="auto">
          <a:xfrm>
            <a:off x="973138" y="5910263"/>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楷体_GB2312" pitchFamily="49" charset="-122"/>
                <a:ea typeface="楷体_GB2312" pitchFamily="49" charset="-122"/>
                <a:cs typeface="Times New Roman" panose="02020603050405020304" pitchFamily="18" charset="0"/>
                <a:sym typeface="Symbol" panose="05050102010706020507" pitchFamily="18" charset="2"/>
              </a:rPr>
              <a:t> 线圈的反接   </a:t>
            </a:r>
            <a:endParaRPr kumimoji="1" lang="zh-CN" altLang="en-US" sz="2400" b="1">
              <a:solidFill>
                <a:srgbClr val="66FFFF"/>
              </a:solidFill>
              <a:latin typeface="楷体_GB2312" pitchFamily="49" charset="-122"/>
              <a:ea typeface="楷体_GB2312" pitchFamily="49" charset="-122"/>
              <a:cs typeface="Times New Roman" panose="02020603050405020304" pitchFamily="18" charset="0"/>
            </a:endParaRPr>
          </a:p>
        </p:txBody>
      </p:sp>
      <p:sp>
        <p:nvSpPr>
          <p:cNvPr id="129079" name="Line 55">
            <a:extLst>
              <a:ext uri="{FF2B5EF4-FFF2-40B4-BE49-F238E27FC236}">
                <a16:creationId xmlns:a16="http://schemas.microsoft.com/office/drawing/2014/main" id="{BC157D9D-6C62-4738-A736-7322FDB04B2D}"/>
              </a:ext>
            </a:extLst>
          </p:cNvPr>
          <p:cNvSpPr>
            <a:spLocks noChangeShapeType="1"/>
          </p:cNvSpPr>
          <p:nvPr/>
        </p:nvSpPr>
        <p:spPr bwMode="auto">
          <a:xfrm>
            <a:off x="6457950" y="4800600"/>
            <a:ext cx="76200" cy="8382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080" name="Rectangle 56">
            <a:extLst>
              <a:ext uri="{FF2B5EF4-FFF2-40B4-BE49-F238E27FC236}">
                <a16:creationId xmlns:a16="http://schemas.microsoft.com/office/drawing/2014/main" id="{5E9064C6-E1FD-467C-9C3C-723A9E48BA68}"/>
              </a:ext>
            </a:extLst>
          </p:cNvPr>
          <p:cNvSpPr>
            <a:spLocks noChangeArrowheads="1"/>
          </p:cNvSpPr>
          <p:nvPr/>
        </p:nvSpPr>
        <p:spPr bwMode="auto">
          <a:xfrm>
            <a:off x="879475" y="57864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29081" name="Rectangle 57">
            <a:extLst>
              <a:ext uri="{FF2B5EF4-FFF2-40B4-BE49-F238E27FC236}">
                <a16:creationId xmlns:a16="http://schemas.microsoft.com/office/drawing/2014/main" id="{D77CC831-FE89-4888-A52F-8BA40D8D0A1D}"/>
              </a:ext>
            </a:extLst>
          </p:cNvPr>
          <p:cNvSpPr>
            <a:spLocks noChangeArrowheads="1"/>
          </p:cNvSpPr>
          <p:nvPr/>
        </p:nvSpPr>
        <p:spPr bwMode="auto">
          <a:xfrm>
            <a:off x="917575" y="28384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45114" name="AutoShape 58">
            <a:extLst>
              <a:ext uri="{FF2B5EF4-FFF2-40B4-BE49-F238E27FC236}">
                <a16:creationId xmlns:a16="http://schemas.microsoft.com/office/drawing/2014/main" id="{371E4DA5-9B82-4803-8A99-DA2CC758E263}"/>
              </a:ext>
            </a:extLst>
          </p:cNvPr>
          <p:cNvSpPr>
            <a:spLocks noChangeArrowheads="1"/>
          </p:cNvSpPr>
          <p:nvPr/>
        </p:nvSpPr>
        <p:spPr bwMode="auto">
          <a:xfrm>
            <a:off x="395288" y="2571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9028"/>
                                        </p:tgtEl>
                                        <p:attrNameLst>
                                          <p:attrName>style.visibility</p:attrName>
                                        </p:attrNameLst>
                                      </p:cBhvr>
                                      <p:to>
                                        <p:strVal val="visible"/>
                                      </p:to>
                                    </p:set>
                                    <p:animEffect transition="in" filter="wipe(left)">
                                      <p:cBhvr>
                                        <p:cTn id="7" dur="500"/>
                                        <p:tgtEl>
                                          <p:spTgt spid="1290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9"/>
                                        </p:tgtEl>
                                        <p:attrNameLst>
                                          <p:attrName>style.visibility</p:attrName>
                                        </p:attrNameLst>
                                      </p:cBhvr>
                                      <p:to>
                                        <p:strVal val="visible"/>
                                      </p:to>
                                    </p:set>
                                    <p:animEffect transition="in" filter="wipe(left)">
                                      <p:cBhvr>
                                        <p:cTn id="12" dur="500"/>
                                        <p:tgtEl>
                                          <p:spTgt spid="1290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9030"/>
                                        </p:tgtEl>
                                        <p:attrNameLst>
                                          <p:attrName>style.visibility</p:attrName>
                                        </p:attrNameLst>
                                      </p:cBhvr>
                                      <p:to>
                                        <p:strVal val="visible"/>
                                      </p:to>
                                    </p:set>
                                    <p:animEffect transition="in" filter="wipe(left)">
                                      <p:cBhvr>
                                        <p:cTn id="17" dur="500"/>
                                        <p:tgtEl>
                                          <p:spTgt spid="1290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9081"/>
                                        </p:tgtEl>
                                        <p:attrNameLst>
                                          <p:attrName>style.visibility</p:attrName>
                                        </p:attrNameLst>
                                      </p:cBhvr>
                                      <p:to>
                                        <p:strVal val="visible"/>
                                      </p:to>
                                    </p:set>
                                    <p:animEffect transition="in" filter="wipe(left)">
                                      <p:cBhvr>
                                        <p:cTn id="22" dur="500"/>
                                        <p:tgtEl>
                                          <p:spTgt spid="129081"/>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29034"/>
                                        </p:tgtEl>
                                        <p:attrNameLst>
                                          <p:attrName>style.visibility</p:attrName>
                                        </p:attrNameLst>
                                      </p:cBhvr>
                                      <p:to>
                                        <p:strVal val="visible"/>
                                      </p:to>
                                    </p:set>
                                    <p:animEffect transition="in" filter="wipe(left)">
                                      <p:cBhvr>
                                        <p:cTn id="26" dur="500"/>
                                        <p:tgtEl>
                                          <p:spTgt spid="12903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7" presetClass="entr" presetSubtype="4" fill="hold" grpId="0" nodeType="clickEffect">
                                  <p:stCondLst>
                                    <p:cond delay="0"/>
                                  </p:stCondLst>
                                  <p:childTnLst>
                                    <p:set>
                                      <p:cBhvr>
                                        <p:cTn id="30" dur="1" fill="hold">
                                          <p:stCondLst>
                                            <p:cond delay="0"/>
                                          </p:stCondLst>
                                        </p:cTn>
                                        <p:tgtEl>
                                          <p:spTgt spid="129038"/>
                                        </p:tgtEl>
                                        <p:attrNameLst>
                                          <p:attrName>style.visibility</p:attrName>
                                        </p:attrNameLst>
                                      </p:cBhvr>
                                      <p:to>
                                        <p:strVal val="visible"/>
                                      </p:to>
                                    </p:set>
                                    <p:anim calcmode="lin" valueType="num">
                                      <p:cBhvr additive="base">
                                        <p:cTn id="31" dur="5000" fill="hold"/>
                                        <p:tgtEl>
                                          <p:spTgt spid="129038"/>
                                        </p:tgtEl>
                                        <p:attrNameLst>
                                          <p:attrName>ppt_x</p:attrName>
                                        </p:attrNameLst>
                                      </p:cBhvr>
                                      <p:tavLst>
                                        <p:tav tm="0">
                                          <p:val>
                                            <p:strVal val="#ppt_x"/>
                                          </p:val>
                                        </p:tav>
                                        <p:tav tm="100000">
                                          <p:val>
                                            <p:strVal val="#ppt_x"/>
                                          </p:val>
                                        </p:tav>
                                      </p:tavLst>
                                    </p:anim>
                                    <p:anim calcmode="lin" valueType="num">
                                      <p:cBhvr additive="base">
                                        <p:cTn id="32" dur="5000" fill="hold"/>
                                        <p:tgtEl>
                                          <p:spTgt spid="12903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129050"/>
                                        </p:tgtEl>
                                        <p:attrNameLst>
                                          <p:attrName>style.visibility</p:attrName>
                                        </p:attrNameLst>
                                      </p:cBhvr>
                                      <p:to>
                                        <p:strVal val="visible"/>
                                      </p:to>
                                    </p:set>
                                    <p:animEffect transition="in" filter="slide(fromBottom)">
                                      <p:cBhvr>
                                        <p:cTn id="37" dur="500"/>
                                        <p:tgtEl>
                                          <p:spTgt spid="129050"/>
                                        </p:tgtEl>
                                      </p:cBhvr>
                                    </p:animEffect>
                                  </p:childTnLst>
                                </p:cTn>
                              </p:par>
                            </p:childTnLst>
                          </p:cTn>
                        </p:par>
                        <p:par>
                          <p:cTn id="38" fill="hold" nodeType="afterGroup">
                            <p:stCondLst>
                              <p:cond delay="500"/>
                            </p:stCondLst>
                            <p:childTnLst>
                              <p:par>
                                <p:cTn id="39" presetID="22" presetClass="entr" presetSubtype="8" fill="hold" nodeType="afterEffect">
                                  <p:stCondLst>
                                    <p:cond delay="2000"/>
                                  </p:stCondLst>
                                  <p:childTnLst>
                                    <p:set>
                                      <p:cBhvr>
                                        <p:cTn id="40" dur="1" fill="hold">
                                          <p:stCondLst>
                                            <p:cond delay="0"/>
                                          </p:stCondLst>
                                        </p:cTn>
                                        <p:tgtEl>
                                          <p:spTgt spid="129056"/>
                                        </p:tgtEl>
                                        <p:attrNameLst>
                                          <p:attrName>style.visibility</p:attrName>
                                        </p:attrNameLst>
                                      </p:cBhvr>
                                      <p:to>
                                        <p:strVal val="visible"/>
                                      </p:to>
                                    </p:set>
                                    <p:animEffect transition="in" filter="wipe(left)">
                                      <p:cBhvr>
                                        <p:cTn id="41" dur="500"/>
                                        <p:tgtEl>
                                          <p:spTgt spid="129056"/>
                                        </p:tgtEl>
                                      </p:cBhvr>
                                    </p:animEffect>
                                  </p:childTnLst>
                                </p:cTn>
                              </p:par>
                            </p:childTnLst>
                          </p:cTn>
                        </p:par>
                        <p:par>
                          <p:cTn id="42" fill="hold" nodeType="afterGroup">
                            <p:stCondLst>
                              <p:cond delay="3000"/>
                            </p:stCondLst>
                            <p:childTnLst>
                              <p:par>
                                <p:cTn id="43" presetID="22" presetClass="entr" presetSubtype="8" fill="hold" nodeType="afterEffect">
                                  <p:stCondLst>
                                    <p:cond delay="3000"/>
                                  </p:stCondLst>
                                  <p:childTnLst>
                                    <p:set>
                                      <p:cBhvr>
                                        <p:cTn id="44" dur="1" fill="hold">
                                          <p:stCondLst>
                                            <p:cond delay="0"/>
                                          </p:stCondLst>
                                        </p:cTn>
                                        <p:tgtEl>
                                          <p:spTgt spid="129057"/>
                                        </p:tgtEl>
                                        <p:attrNameLst>
                                          <p:attrName>style.visibility</p:attrName>
                                        </p:attrNameLst>
                                      </p:cBhvr>
                                      <p:to>
                                        <p:strVal val="visible"/>
                                      </p:to>
                                    </p:set>
                                    <p:animEffect transition="in" filter="wipe(left)">
                                      <p:cBhvr>
                                        <p:cTn id="45" dur="500"/>
                                        <p:tgtEl>
                                          <p:spTgt spid="129057"/>
                                        </p:tgtEl>
                                      </p:cBhvr>
                                    </p:animEffect>
                                  </p:childTnLst>
                                </p:cTn>
                              </p:par>
                            </p:childTnLst>
                          </p:cTn>
                        </p:par>
                        <p:par>
                          <p:cTn id="46" fill="hold" nodeType="afterGroup">
                            <p:stCondLst>
                              <p:cond delay="6500"/>
                            </p:stCondLst>
                            <p:childTnLst>
                              <p:par>
                                <p:cTn id="47" presetID="22" presetClass="entr" presetSubtype="8" fill="hold" nodeType="afterEffect">
                                  <p:stCondLst>
                                    <p:cond delay="3000"/>
                                  </p:stCondLst>
                                  <p:childTnLst>
                                    <p:set>
                                      <p:cBhvr>
                                        <p:cTn id="48" dur="1" fill="hold">
                                          <p:stCondLst>
                                            <p:cond delay="0"/>
                                          </p:stCondLst>
                                        </p:cTn>
                                        <p:tgtEl>
                                          <p:spTgt spid="129039"/>
                                        </p:tgtEl>
                                        <p:attrNameLst>
                                          <p:attrName>style.visibility</p:attrName>
                                        </p:attrNameLst>
                                      </p:cBhvr>
                                      <p:to>
                                        <p:strVal val="visible"/>
                                      </p:to>
                                    </p:set>
                                    <p:animEffect transition="in" filter="wipe(left)">
                                      <p:cBhvr>
                                        <p:cTn id="49" dur="500"/>
                                        <p:tgtEl>
                                          <p:spTgt spid="129039"/>
                                        </p:tgtEl>
                                      </p:cBhvr>
                                    </p:animEffect>
                                  </p:childTnLst>
                                </p:cTn>
                              </p:par>
                            </p:childTnLst>
                          </p:cTn>
                        </p:par>
                        <p:par>
                          <p:cTn id="50" fill="hold" nodeType="afterGroup">
                            <p:stCondLst>
                              <p:cond delay="10000"/>
                            </p:stCondLst>
                            <p:childTnLst>
                              <p:par>
                                <p:cTn id="51" presetID="22" presetClass="entr" presetSubtype="8" fill="hold" nodeType="afterEffect">
                                  <p:stCondLst>
                                    <p:cond delay="3000"/>
                                  </p:stCondLst>
                                  <p:childTnLst>
                                    <p:set>
                                      <p:cBhvr>
                                        <p:cTn id="52" dur="1" fill="hold">
                                          <p:stCondLst>
                                            <p:cond delay="0"/>
                                          </p:stCondLst>
                                        </p:cTn>
                                        <p:tgtEl>
                                          <p:spTgt spid="129040"/>
                                        </p:tgtEl>
                                        <p:attrNameLst>
                                          <p:attrName>style.visibility</p:attrName>
                                        </p:attrNameLst>
                                      </p:cBhvr>
                                      <p:to>
                                        <p:strVal val="visible"/>
                                      </p:to>
                                    </p:set>
                                    <p:animEffect transition="in" filter="wipe(left)">
                                      <p:cBhvr>
                                        <p:cTn id="53" dur="500"/>
                                        <p:tgtEl>
                                          <p:spTgt spid="129040"/>
                                        </p:tgtEl>
                                      </p:cBhvr>
                                    </p:animEffect>
                                  </p:childTnLst>
                                </p:cTn>
                              </p:par>
                            </p:childTnLst>
                          </p:cTn>
                        </p:par>
                        <p:par>
                          <p:cTn id="54" fill="hold" nodeType="afterGroup">
                            <p:stCondLst>
                              <p:cond delay="13500"/>
                            </p:stCondLst>
                            <p:childTnLst>
                              <p:par>
                                <p:cTn id="55" presetID="22" presetClass="entr" presetSubtype="8" fill="hold" nodeType="afterEffect">
                                  <p:stCondLst>
                                    <p:cond delay="3000"/>
                                  </p:stCondLst>
                                  <p:childTnLst>
                                    <p:set>
                                      <p:cBhvr>
                                        <p:cTn id="56" dur="1" fill="hold">
                                          <p:stCondLst>
                                            <p:cond delay="0"/>
                                          </p:stCondLst>
                                        </p:cTn>
                                        <p:tgtEl>
                                          <p:spTgt spid="129041"/>
                                        </p:tgtEl>
                                        <p:attrNameLst>
                                          <p:attrName>style.visibility</p:attrName>
                                        </p:attrNameLst>
                                      </p:cBhvr>
                                      <p:to>
                                        <p:strVal val="visible"/>
                                      </p:to>
                                    </p:set>
                                    <p:animEffect transition="in" filter="wipe(left)">
                                      <p:cBhvr>
                                        <p:cTn id="57" dur="500"/>
                                        <p:tgtEl>
                                          <p:spTgt spid="129041"/>
                                        </p:tgtEl>
                                      </p:cBhvr>
                                    </p:animEffect>
                                  </p:childTnLst>
                                </p:cTn>
                              </p:par>
                            </p:childTnLst>
                          </p:cTn>
                        </p:par>
                        <p:par>
                          <p:cTn id="58" fill="hold" nodeType="afterGroup">
                            <p:stCondLst>
                              <p:cond delay="17000"/>
                            </p:stCondLst>
                            <p:childTnLst>
                              <p:par>
                                <p:cTn id="59" presetID="12" presetClass="entr" presetSubtype="1" fill="hold" nodeType="afterEffect">
                                  <p:stCondLst>
                                    <p:cond delay="1000"/>
                                  </p:stCondLst>
                                  <p:childTnLst>
                                    <p:set>
                                      <p:cBhvr>
                                        <p:cTn id="60" dur="1" fill="hold">
                                          <p:stCondLst>
                                            <p:cond delay="0"/>
                                          </p:stCondLst>
                                        </p:cTn>
                                        <p:tgtEl>
                                          <p:spTgt spid="129047"/>
                                        </p:tgtEl>
                                        <p:attrNameLst>
                                          <p:attrName>style.visibility</p:attrName>
                                        </p:attrNameLst>
                                      </p:cBhvr>
                                      <p:to>
                                        <p:strVal val="visible"/>
                                      </p:to>
                                    </p:set>
                                    <p:animEffect transition="in" filter="slide(fromTop)">
                                      <p:cBhvr>
                                        <p:cTn id="61" dur="500"/>
                                        <p:tgtEl>
                                          <p:spTgt spid="12904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499"/>
                                          </p:stCondLst>
                                        </p:cTn>
                                        <p:tgtEl>
                                          <p:spTgt spid="129052"/>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2" presetClass="entr" presetSubtype="4" fill="hold" nodeType="clickEffect">
                                  <p:stCondLst>
                                    <p:cond delay="0"/>
                                  </p:stCondLst>
                                  <p:childTnLst>
                                    <p:set>
                                      <p:cBhvr>
                                        <p:cTn id="69" dur="1" fill="hold">
                                          <p:stCondLst>
                                            <p:cond delay="0"/>
                                          </p:stCondLst>
                                        </p:cTn>
                                        <p:tgtEl>
                                          <p:spTgt spid="129048"/>
                                        </p:tgtEl>
                                        <p:attrNameLst>
                                          <p:attrName>style.visibility</p:attrName>
                                        </p:attrNameLst>
                                      </p:cBhvr>
                                      <p:to>
                                        <p:strVal val="visible"/>
                                      </p:to>
                                    </p:set>
                                    <p:animEffect transition="in" filter="slide(fromBottom)">
                                      <p:cBhvr>
                                        <p:cTn id="70" dur="500"/>
                                        <p:tgtEl>
                                          <p:spTgt spid="129048"/>
                                        </p:tgtEl>
                                      </p:cBhvr>
                                    </p:animEffect>
                                  </p:childTnLst>
                                </p:cTn>
                              </p:par>
                            </p:childTnLst>
                          </p:cTn>
                        </p:par>
                        <p:par>
                          <p:cTn id="71" fill="hold" nodeType="afterGroup">
                            <p:stCondLst>
                              <p:cond delay="500"/>
                            </p:stCondLst>
                            <p:childTnLst>
                              <p:par>
                                <p:cTn id="72" presetID="22" presetClass="entr" presetSubtype="8" fill="hold" nodeType="afterEffect">
                                  <p:stCondLst>
                                    <p:cond delay="2000"/>
                                  </p:stCondLst>
                                  <p:childTnLst>
                                    <p:set>
                                      <p:cBhvr>
                                        <p:cTn id="73" dur="1" fill="hold">
                                          <p:stCondLst>
                                            <p:cond delay="0"/>
                                          </p:stCondLst>
                                        </p:cTn>
                                        <p:tgtEl>
                                          <p:spTgt spid="129043"/>
                                        </p:tgtEl>
                                        <p:attrNameLst>
                                          <p:attrName>style.visibility</p:attrName>
                                        </p:attrNameLst>
                                      </p:cBhvr>
                                      <p:to>
                                        <p:strVal val="visible"/>
                                      </p:to>
                                    </p:set>
                                    <p:animEffect transition="in" filter="wipe(left)">
                                      <p:cBhvr>
                                        <p:cTn id="74" dur="500"/>
                                        <p:tgtEl>
                                          <p:spTgt spid="129043"/>
                                        </p:tgtEl>
                                      </p:cBhvr>
                                    </p:animEffect>
                                  </p:childTnLst>
                                </p:cTn>
                              </p:par>
                            </p:childTnLst>
                          </p:cTn>
                        </p:par>
                        <p:par>
                          <p:cTn id="75" fill="hold" nodeType="afterGroup">
                            <p:stCondLst>
                              <p:cond delay="3000"/>
                            </p:stCondLst>
                            <p:childTnLst>
                              <p:par>
                                <p:cTn id="76" presetID="22" presetClass="entr" presetSubtype="8" fill="hold" nodeType="afterEffect">
                                  <p:stCondLst>
                                    <p:cond delay="2000"/>
                                  </p:stCondLst>
                                  <p:childTnLst>
                                    <p:set>
                                      <p:cBhvr>
                                        <p:cTn id="77" dur="1" fill="hold">
                                          <p:stCondLst>
                                            <p:cond delay="0"/>
                                          </p:stCondLst>
                                        </p:cTn>
                                        <p:tgtEl>
                                          <p:spTgt spid="129044"/>
                                        </p:tgtEl>
                                        <p:attrNameLst>
                                          <p:attrName>style.visibility</p:attrName>
                                        </p:attrNameLst>
                                      </p:cBhvr>
                                      <p:to>
                                        <p:strVal val="visible"/>
                                      </p:to>
                                    </p:set>
                                    <p:animEffect transition="in" filter="wipe(left)">
                                      <p:cBhvr>
                                        <p:cTn id="78" dur="500"/>
                                        <p:tgtEl>
                                          <p:spTgt spid="129044"/>
                                        </p:tgtEl>
                                      </p:cBhvr>
                                    </p:animEffect>
                                  </p:childTnLst>
                                </p:cTn>
                              </p:par>
                            </p:childTnLst>
                          </p:cTn>
                        </p:par>
                        <p:par>
                          <p:cTn id="79" fill="hold" nodeType="afterGroup">
                            <p:stCondLst>
                              <p:cond delay="5500"/>
                            </p:stCondLst>
                            <p:childTnLst>
                              <p:par>
                                <p:cTn id="80" presetID="22" presetClass="entr" presetSubtype="8" fill="hold" nodeType="afterEffect">
                                  <p:stCondLst>
                                    <p:cond delay="2000"/>
                                  </p:stCondLst>
                                  <p:childTnLst>
                                    <p:set>
                                      <p:cBhvr>
                                        <p:cTn id="81" dur="1" fill="hold">
                                          <p:stCondLst>
                                            <p:cond delay="0"/>
                                          </p:stCondLst>
                                        </p:cTn>
                                        <p:tgtEl>
                                          <p:spTgt spid="129045"/>
                                        </p:tgtEl>
                                        <p:attrNameLst>
                                          <p:attrName>style.visibility</p:attrName>
                                        </p:attrNameLst>
                                      </p:cBhvr>
                                      <p:to>
                                        <p:strVal val="visible"/>
                                      </p:to>
                                    </p:set>
                                    <p:animEffect transition="in" filter="wipe(left)">
                                      <p:cBhvr>
                                        <p:cTn id="82" dur="500"/>
                                        <p:tgtEl>
                                          <p:spTgt spid="129045"/>
                                        </p:tgtEl>
                                      </p:cBhvr>
                                    </p:animEffect>
                                  </p:childTnLst>
                                </p:cTn>
                              </p:par>
                            </p:childTnLst>
                          </p:cTn>
                        </p:par>
                        <p:par>
                          <p:cTn id="83" fill="hold" nodeType="afterGroup">
                            <p:stCondLst>
                              <p:cond delay="8000"/>
                            </p:stCondLst>
                            <p:childTnLst>
                              <p:par>
                                <p:cTn id="84" presetID="22" presetClass="entr" presetSubtype="8" fill="hold" nodeType="afterEffect">
                                  <p:stCondLst>
                                    <p:cond delay="2000"/>
                                  </p:stCondLst>
                                  <p:childTnLst>
                                    <p:set>
                                      <p:cBhvr>
                                        <p:cTn id="85" dur="1" fill="hold">
                                          <p:stCondLst>
                                            <p:cond delay="0"/>
                                          </p:stCondLst>
                                        </p:cTn>
                                        <p:tgtEl>
                                          <p:spTgt spid="129046"/>
                                        </p:tgtEl>
                                        <p:attrNameLst>
                                          <p:attrName>style.visibility</p:attrName>
                                        </p:attrNameLst>
                                      </p:cBhvr>
                                      <p:to>
                                        <p:strVal val="visible"/>
                                      </p:to>
                                    </p:set>
                                    <p:animEffect transition="in" filter="wipe(left)">
                                      <p:cBhvr>
                                        <p:cTn id="86" dur="500"/>
                                        <p:tgtEl>
                                          <p:spTgt spid="129046"/>
                                        </p:tgtEl>
                                      </p:cBhvr>
                                    </p:animEffect>
                                  </p:childTnLst>
                                </p:cTn>
                              </p:par>
                            </p:childTnLst>
                          </p:cTn>
                        </p:par>
                        <p:par>
                          <p:cTn id="87" fill="hold" nodeType="afterGroup">
                            <p:stCondLst>
                              <p:cond delay="10500"/>
                            </p:stCondLst>
                            <p:childTnLst>
                              <p:par>
                                <p:cTn id="88" presetID="22" presetClass="entr" presetSubtype="8" fill="hold" nodeType="afterEffect">
                                  <p:stCondLst>
                                    <p:cond delay="2000"/>
                                  </p:stCondLst>
                                  <p:childTnLst>
                                    <p:set>
                                      <p:cBhvr>
                                        <p:cTn id="89" dur="1" fill="hold">
                                          <p:stCondLst>
                                            <p:cond delay="0"/>
                                          </p:stCondLst>
                                        </p:cTn>
                                        <p:tgtEl>
                                          <p:spTgt spid="129042"/>
                                        </p:tgtEl>
                                        <p:attrNameLst>
                                          <p:attrName>style.visibility</p:attrName>
                                        </p:attrNameLst>
                                      </p:cBhvr>
                                      <p:to>
                                        <p:strVal val="visible"/>
                                      </p:to>
                                    </p:set>
                                    <p:animEffect transition="in" filter="wipe(left)">
                                      <p:cBhvr>
                                        <p:cTn id="90" dur="500"/>
                                        <p:tgtEl>
                                          <p:spTgt spid="129042"/>
                                        </p:tgtEl>
                                      </p:cBhvr>
                                    </p:animEffect>
                                  </p:childTnLst>
                                </p:cTn>
                              </p:par>
                            </p:childTnLst>
                          </p:cTn>
                        </p:par>
                        <p:par>
                          <p:cTn id="91" fill="hold" nodeType="afterGroup">
                            <p:stCondLst>
                              <p:cond delay="13000"/>
                            </p:stCondLst>
                            <p:childTnLst>
                              <p:par>
                                <p:cTn id="92" presetID="12" presetClass="entr" presetSubtype="1" fill="hold" nodeType="afterEffect">
                                  <p:stCondLst>
                                    <p:cond delay="1000"/>
                                  </p:stCondLst>
                                  <p:childTnLst>
                                    <p:set>
                                      <p:cBhvr>
                                        <p:cTn id="93" dur="1" fill="hold">
                                          <p:stCondLst>
                                            <p:cond delay="0"/>
                                          </p:stCondLst>
                                        </p:cTn>
                                        <p:tgtEl>
                                          <p:spTgt spid="129051"/>
                                        </p:tgtEl>
                                        <p:attrNameLst>
                                          <p:attrName>style.visibility</p:attrName>
                                        </p:attrNameLst>
                                      </p:cBhvr>
                                      <p:to>
                                        <p:strVal val="visible"/>
                                      </p:to>
                                    </p:set>
                                    <p:animEffect transition="in" filter="slide(fromTop)">
                                      <p:cBhvr>
                                        <p:cTn id="94" dur="500"/>
                                        <p:tgtEl>
                                          <p:spTgt spid="129051"/>
                                        </p:tgtEl>
                                      </p:cBhvr>
                                    </p:animEffect>
                                  </p:childTnLst>
                                </p:cTn>
                              </p:par>
                            </p:childTnLst>
                          </p:cTn>
                        </p:par>
                        <p:par>
                          <p:cTn id="95" fill="hold" nodeType="afterGroup">
                            <p:stCondLst>
                              <p:cond delay="14500"/>
                            </p:stCondLst>
                            <p:childTnLst>
                              <p:par>
                                <p:cTn id="96" presetID="1" presetClass="entr" presetSubtype="0" fill="hold" nodeType="afterEffect">
                                  <p:stCondLst>
                                    <p:cond delay="0"/>
                                  </p:stCondLst>
                                  <p:childTnLst>
                                    <p:set>
                                      <p:cBhvr>
                                        <p:cTn id="97" dur="1" fill="hold">
                                          <p:stCondLst>
                                            <p:cond delay="499"/>
                                          </p:stCondLst>
                                        </p:cTn>
                                        <p:tgtEl>
                                          <p:spTgt spid="129053"/>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2" presetClass="entr" presetSubtype="8" fill="hold" nodeType="clickEffect">
                                  <p:stCondLst>
                                    <p:cond delay="0"/>
                                  </p:stCondLst>
                                  <p:childTnLst>
                                    <p:set>
                                      <p:cBhvr>
                                        <p:cTn id="101" dur="1" fill="hold">
                                          <p:stCondLst>
                                            <p:cond delay="0"/>
                                          </p:stCondLst>
                                        </p:cTn>
                                        <p:tgtEl>
                                          <p:spTgt spid="129049"/>
                                        </p:tgtEl>
                                        <p:attrNameLst>
                                          <p:attrName>style.visibility</p:attrName>
                                        </p:attrNameLst>
                                      </p:cBhvr>
                                      <p:to>
                                        <p:strVal val="visible"/>
                                      </p:to>
                                    </p:set>
                                    <p:animEffect transition="in" filter="slide(fromLeft)">
                                      <p:cBhvr>
                                        <p:cTn id="102" dur="500"/>
                                        <p:tgtEl>
                                          <p:spTgt spid="12904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2" presetClass="entr" presetSubtype="4" fill="hold" nodeType="clickEffect">
                                  <p:stCondLst>
                                    <p:cond delay="0"/>
                                  </p:stCondLst>
                                  <p:childTnLst>
                                    <p:set>
                                      <p:cBhvr>
                                        <p:cTn id="106" dur="1" fill="hold">
                                          <p:stCondLst>
                                            <p:cond delay="0"/>
                                          </p:stCondLst>
                                        </p:cTn>
                                        <p:tgtEl>
                                          <p:spTgt spid="129054"/>
                                        </p:tgtEl>
                                        <p:attrNameLst>
                                          <p:attrName>style.visibility</p:attrName>
                                        </p:attrNameLst>
                                      </p:cBhvr>
                                      <p:to>
                                        <p:strVal val="visible"/>
                                      </p:to>
                                    </p:set>
                                    <p:animEffect transition="in" filter="slide(fromBottom)">
                                      <p:cBhvr>
                                        <p:cTn id="107" dur="500"/>
                                        <p:tgtEl>
                                          <p:spTgt spid="12905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1" fill="hold" nodeType="clickEffect">
                                  <p:stCondLst>
                                    <p:cond delay="0"/>
                                  </p:stCondLst>
                                  <p:childTnLst>
                                    <p:set>
                                      <p:cBhvr>
                                        <p:cTn id="111" dur="1" fill="hold">
                                          <p:stCondLst>
                                            <p:cond delay="0"/>
                                          </p:stCondLst>
                                        </p:cTn>
                                        <p:tgtEl>
                                          <p:spTgt spid="129055"/>
                                        </p:tgtEl>
                                        <p:attrNameLst>
                                          <p:attrName>style.visibility</p:attrName>
                                        </p:attrNameLst>
                                      </p:cBhvr>
                                      <p:to>
                                        <p:strVal val="visible"/>
                                      </p:to>
                                    </p:set>
                                    <p:animEffect transition="in" filter="slide(fromTop)">
                                      <p:cBhvr>
                                        <p:cTn id="112" dur="500"/>
                                        <p:tgtEl>
                                          <p:spTgt spid="12905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29035"/>
                                        </p:tgtEl>
                                        <p:attrNameLst>
                                          <p:attrName>style.visibility</p:attrName>
                                        </p:attrNameLst>
                                      </p:cBhvr>
                                      <p:to>
                                        <p:strVal val="visible"/>
                                      </p:to>
                                    </p:set>
                                    <p:animEffect transition="in" filter="wipe(left)">
                                      <p:cBhvr>
                                        <p:cTn id="117" dur="500"/>
                                        <p:tgtEl>
                                          <p:spTgt spid="129035"/>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29031"/>
                                        </p:tgtEl>
                                        <p:attrNameLst>
                                          <p:attrName>style.visibility</p:attrName>
                                        </p:attrNameLst>
                                      </p:cBhvr>
                                      <p:to>
                                        <p:strVal val="visible"/>
                                      </p:to>
                                    </p:set>
                                    <p:animEffect transition="in" filter="wipe(left)">
                                      <p:cBhvr>
                                        <p:cTn id="122" dur="500"/>
                                        <p:tgtEl>
                                          <p:spTgt spid="12903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129033"/>
                                        </p:tgtEl>
                                        <p:attrNameLst>
                                          <p:attrName>style.visibility</p:attrName>
                                        </p:attrNameLst>
                                      </p:cBhvr>
                                      <p:to>
                                        <p:strVal val="visible"/>
                                      </p:to>
                                    </p:set>
                                    <p:animEffect transition="in" filter="wipe(left)">
                                      <p:cBhvr>
                                        <p:cTn id="127" dur="500"/>
                                        <p:tgtEl>
                                          <p:spTgt spid="129033"/>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129036"/>
                                        </p:tgtEl>
                                        <p:attrNameLst>
                                          <p:attrName>style.visibility</p:attrName>
                                        </p:attrNameLst>
                                      </p:cBhvr>
                                      <p:to>
                                        <p:strVal val="visible"/>
                                      </p:to>
                                    </p:set>
                                    <p:animEffect transition="in" filter="wipe(left)">
                                      <p:cBhvr>
                                        <p:cTn id="132" dur="500"/>
                                        <p:tgtEl>
                                          <p:spTgt spid="129036"/>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29037"/>
                                        </p:tgtEl>
                                        <p:attrNameLst>
                                          <p:attrName>style.visibility</p:attrName>
                                        </p:attrNameLst>
                                      </p:cBhvr>
                                      <p:to>
                                        <p:strVal val="visible"/>
                                      </p:to>
                                    </p:set>
                                    <p:animEffect transition="in" filter="wipe(left)">
                                      <p:cBhvr>
                                        <p:cTn id="137" dur="500"/>
                                        <p:tgtEl>
                                          <p:spTgt spid="129037"/>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129032"/>
                                        </p:tgtEl>
                                        <p:attrNameLst>
                                          <p:attrName>style.visibility</p:attrName>
                                        </p:attrNameLst>
                                      </p:cBhvr>
                                      <p:to>
                                        <p:strVal val="visible"/>
                                      </p:to>
                                    </p:set>
                                    <p:animEffect transition="in" filter="wipe(left)">
                                      <p:cBhvr>
                                        <p:cTn id="142" dur="500"/>
                                        <p:tgtEl>
                                          <p:spTgt spid="129032"/>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129080"/>
                                        </p:tgtEl>
                                        <p:attrNameLst>
                                          <p:attrName>style.visibility</p:attrName>
                                        </p:attrNameLst>
                                      </p:cBhvr>
                                      <p:to>
                                        <p:strVal val="visible"/>
                                      </p:to>
                                    </p:set>
                                    <p:animEffect transition="in" filter="wipe(left)">
                                      <p:cBhvr>
                                        <p:cTn id="147" dur="500"/>
                                        <p:tgtEl>
                                          <p:spTgt spid="129080"/>
                                        </p:tgtEl>
                                      </p:cBhvr>
                                    </p:animEffect>
                                  </p:childTnLst>
                                </p:cTn>
                              </p:par>
                            </p:childTnLst>
                          </p:cTn>
                        </p:par>
                        <p:par>
                          <p:cTn id="148" fill="hold" nodeType="afterGroup">
                            <p:stCondLst>
                              <p:cond delay="500"/>
                            </p:stCondLst>
                            <p:childTnLst>
                              <p:par>
                                <p:cTn id="149" presetID="22" presetClass="entr" presetSubtype="8" fill="hold" grpId="0" nodeType="afterEffect">
                                  <p:stCondLst>
                                    <p:cond delay="0"/>
                                  </p:stCondLst>
                                  <p:childTnLst>
                                    <p:set>
                                      <p:cBhvr>
                                        <p:cTn id="150" dur="1" fill="hold">
                                          <p:stCondLst>
                                            <p:cond delay="0"/>
                                          </p:stCondLst>
                                        </p:cTn>
                                        <p:tgtEl>
                                          <p:spTgt spid="129078"/>
                                        </p:tgtEl>
                                        <p:attrNameLst>
                                          <p:attrName>style.visibility</p:attrName>
                                        </p:attrNameLst>
                                      </p:cBhvr>
                                      <p:to>
                                        <p:strVal val="visible"/>
                                      </p:to>
                                    </p:set>
                                    <p:animEffect transition="in" filter="wipe(left)">
                                      <p:cBhvr>
                                        <p:cTn id="151" dur="500"/>
                                        <p:tgtEl>
                                          <p:spTgt spid="129078"/>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7" presetClass="entr" presetSubtype="2" fill="hold" grpId="0" nodeType="clickEffect">
                                  <p:stCondLst>
                                    <p:cond delay="0"/>
                                  </p:stCondLst>
                                  <p:childTnLst>
                                    <p:set>
                                      <p:cBhvr>
                                        <p:cTn id="155" dur="1" fill="hold">
                                          <p:stCondLst>
                                            <p:cond delay="0"/>
                                          </p:stCondLst>
                                        </p:cTn>
                                        <p:tgtEl>
                                          <p:spTgt spid="129058"/>
                                        </p:tgtEl>
                                        <p:attrNameLst>
                                          <p:attrName>style.visibility</p:attrName>
                                        </p:attrNameLst>
                                      </p:cBhvr>
                                      <p:to>
                                        <p:strVal val="visible"/>
                                      </p:to>
                                    </p:set>
                                    <p:anim calcmode="lin" valueType="num">
                                      <p:cBhvr additive="base">
                                        <p:cTn id="156" dur="5000" fill="hold"/>
                                        <p:tgtEl>
                                          <p:spTgt spid="129058"/>
                                        </p:tgtEl>
                                        <p:attrNameLst>
                                          <p:attrName>ppt_x</p:attrName>
                                        </p:attrNameLst>
                                      </p:cBhvr>
                                      <p:tavLst>
                                        <p:tav tm="0">
                                          <p:val>
                                            <p:strVal val="1+#ppt_w/2"/>
                                          </p:val>
                                        </p:tav>
                                        <p:tav tm="100000">
                                          <p:val>
                                            <p:strVal val="#ppt_x"/>
                                          </p:val>
                                        </p:tav>
                                      </p:tavLst>
                                    </p:anim>
                                    <p:anim calcmode="lin" valueType="num">
                                      <p:cBhvr additive="base">
                                        <p:cTn id="157" dur="5000" fill="hold"/>
                                        <p:tgtEl>
                                          <p:spTgt spid="129058"/>
                                        </p:tgtEl>
                                        <p:attrNameLst>
                                          <p:attrName>ppt_y</p:attrName>
                                        </p:attrNameLst>
                                      </p:cBhvr>
                                      <p:tavLst>
                                        <p:tav tm="0">
                                          <p:val>
                                            <p:strVal val="#ppt_y"/>
                                          </p:val>
                                        </p:tav>
                                        <p:tav tm="100000">
                                          <p:val>
                                            <p:strVal val="#ppt_y"/>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12" presetClass="entr" presetSubtype="4" fill="hold" nodeType="clickEffect">
                                  <p:stCondLst>
                                    <p:cond delay="0"/>
                                  </p:stCondLst>
                                  <p:childTnLst>
                                    <p:set>
                                      <p:cBhvr>
                                        <p:cTn id="161" dur="1" fill="hold">
                                          <p:stCondLst>
                                            <p:cond delay="0"/>
                                          </p:stCondLst>
                                        </p:cTn>
                                        <p:tgtEl>
                                          <p:spTgt spid="129067"/>
                                        </p:tgtEl>
                                        <p:attrNameLst>
                                          <p:attrName>style.visibility</p:attrName>
                                        </p:attrNameLst>
                                      </p:cBhvr>
                                      <p:to>
                                        <p:strVal val="visible"/>
                                      </p:to>
                                    </p:set>
                                    <p:animEffect transition="in" filter="slide(fromBottom)">
                                      <p:cBhvr>
                                        <p:cTn id="162" dur="500"/>
                                        <p:tgtEl>
                                          <p:spTgt spid="129067"/>
                                        </p:tgtEl>
                                      </p:cBhvr>
                                    </p:animEffect>
                                  </p:childTnLst>
                                </p:cTn>
                              </p:par>
                            </p:childTnLst>
                          </p:cTn>
                        </p:par>
                        <p:par>
                          <p:cTn id="163" fill="hold" nodeType="afterGroup">
                            <p:stCondLst>
                              <p:cond delay="500"/>
                            </p:stCondLst>
                            <p:childTnLst>
                              <p:par>
                                <p:cTn id="164" presetID="22" presetClass="entr" presetSubtype="8" fill="hold" nodeType="afterEffect">
                                  <p:stCondLst>
                                    <p:cond delay="0"/>
                                  </p:stCondLst>
                                  <p:childTnLst>
                                    <p:set>
                                      <p:cBhvr>
                                        <p:cTn id="165" dur="1" fill="hold">
                                          <p:stCondLst>
                                            <p:cond delay="0"/>
                                          </p:stCondLst>
                                        </p:cTn>
                                        <p:tgtEl>
                                          <p:spTgt spid="129059"/>
                                        </p:tgtEl>
                                        <p:attrNameLst>
                                          <p:attrName>style.visibility</p:attrName>
                                        </p:attrNameLst>
                                      </p:cBhvr>
                                      <p:to>
                                        <p:strVal val="visible"/>
                                      </p:to>
                                    </p:set>
                                    <p:animEffect transition="in" filter="wipe(left)">
                                      <p:cBhvr>
                                        <p:cTn id="166" dur="500"/>
                                        <p:tgtEl>
                                          <p:spTgt spid="129059"/>
                                        </p:tgtEl>
                                      </p:cBhvr>
                                    </p:animEffect>
                                  </p:childTnLst>
                                </p:cTn>
                              </p:par>
                            </p:childTnLst>
                          </p:cTn>
                        </p:par>
                        <p:par>
                          <p:cTn id="167" fill="hold" nodeType="afterGroup">
                            <p:stCondLst>
                              <p:cond delay="1000"/>
                            </p:stCondLst>
                            <p:childTnLst>
                              <p:par>
                                <p:cTn id="168" presetID="22" presetClass="entr" presetSubtype="8" fill="hold" nodeType="afterEffect">
                                  <p:stCondLst>
                                    <p:cond delay="0"/>
                                  </p:stCondLst>
                                  <p:childTnLst>
                                    <p:set>
                                      <p:cBhvr>
                                        <p:cTn id="169" dur="1" fill="hold">
                                          <p:stCondLst>
                                            <p:cond delay="0"/>
                                          </p:stCondLst>
                                        </p:cTn>
                                        <p:tgtEl>
                                          <p:spTgt spid="129064"/>
                                        </p:tgtEl>
                                        <p:attrNameLst>
                                          <p:attrName>style.visibility</p:attrName>
                                        </p:attrNameLst>
                                      </p:cBhvr>
                                      <p:to>
                                        <p:strVal val="visible"/>
                                      </p:to>
                                    </p:set>
                                    <p:animEffect transition="in" filter="wipe(left)">
                                      <p:cBhvr>
                                        <p:cTn id="170" dur="500"/>
                                        <p:tgtEl>
                                          <p:spTgt spid="129064"/>
                                        </p:tgtEl>
                                      </p:cBhvr>
                                    </p:animEffect>
                                  </p:childTnLst>
                                </p:cTn>
                              </p:par>
                            </p:childTnLst>
                          </p:cTn>
                        </p:par>
                        <p:par>
                          <p:cTn id="171" fill="hold" nodeType="afterGroup">
                            <p:stCondLst>
                              <p:cond delay="1500"/>
                            </p:stCondLst>
                            <p:childTnLst>
                              <p:par>
                                <p:cTn id="172" presetID="22" presetClass="entr" presetSubtype="8" fill="hold" nodeType="afterEffect">
                                  <p:stCondLst>
                                    <p:cond delay="0"/>
                                  </p:stCondLst>
                                  <p:childTnLst>
                                    <p:set>
                                      <p:cBhvr>
                                        <p:cTn id="173" dur="1" fill="hold">
                                          <p:stCondLst>
                                            <p:cond delay="0"/>
                                          </p:stCondLst>
                                        </p:cTn>
                                        <p:tgtEl>
                                          <p:spTgt spid="129063"/>
                                        </p:tgtEl>
                                        <p:attrNameLst>
                                          <p:attrName>style.visibility</p:attrName>
                                        </p:attrNameLst>
                                      </p:cBhvr>
                                      <p:to>
                                        <p:strVal val="visible"/>
                                      </p:to>
                                    </p:set>
                                    <p:animEffect transition="in" filter="wipe(left)">
                                      <p:cBhvr>
                                        <p:cTn id="174" dur="500"/>
                                        <p:tgtEl>
                                          <p:spTgt spid="129063"/>
                                        </p:tgtEl>
                                      </p:cBhvr>
                                    </p:animEffect>
                                  </p:childTnLst>
                                </p:cTn>
                              </p:par>
                            </p:childTnLst>
                          </p:cTn>
                        </p:par>
                        <p:par>
                          <p:cTn id="175" fill="hold" nodeType="afterGroup">
                            <p:stCondLst>
                              <p:cond delay="2000"/>
                            </p:stCondLst>
                            <p:childTnLst>
                              <p:par>
                                <p:cTn id="176" presetID="22" presetClass="entr" presetSubtype="8" fill="hold" nodeType="afterEffect">
                                  <p:stCondLst>
                                    <p:cond delay="0"/>
                                  </p:stCondLst>
                                  <p:childTnLst>
                                    <p:set>
                                      <p:cBhvr>
                                        <p:cTn id="177" dur="1" fill="hold">
                                          <p:stCondLst>
                                            <p:cond delay="0"/>
                                          </p:stCondLst>
                                        </p:cTn>
                                        <p:tgtEl>
                                          <p:spTgt spid="129079"/>
                                        </p:tgtEl>
                                        <p:attrNameLst>
                                          <p:attrName>style.visibility</p:attrName>
                                        </p:attrNameLst>
                                      </p:cBhvr>
                                      <p:to>
                                        <p:strVal val="visible"/>
                                      </p:to>
                                    </p:set>
                                    <p:animEffect transition="in" filter="wipe(left)">
                                      <p:cBhvr>
                                        <p:cTn id="178" dur="500"/>
                                        <p:tgtEl>
                                          <p:spTgt spid="129079"/>
                                        </p:tgtEl>
                                      </p:cBhvr>
                                    </p:animEffect>
                                  </p:childTnLst>
                                </p:cTn>
                              </p:par>
                            </p:childTnLst>
                          </p:cTn>
                        </p:par>
                        <p:par>
                          <p:cTn id="179" fill="hold" nodeType="afterGroup">
                            <p:stCondLst>
                              <p:cond delay="2500"/>
                            </p:stCondLst>
                            <p:childTnLst>
                              <p:par>
                                <p:cTn id="180" presetID="22" presetClass="entr" presetSubtype="8" fill="hold" nodeType="afterEffect">
                                  <p:stCondLst>
                                    <p:cond delay="0"/>
                                  </p:stCondLst>
                                  <p:childTnLst>
                                    <p:set>
                                      <p:cBhvr>
                                        <p:cTn id="181" dur="1" fill="hold">
                                          <p:stCondLst>
                                            <p:cond delay="0"/>
                                          </p:stCondLst>
                                        </p:cTn>
                                        <p:tgtEl>
                                          <p:spTgt spid="129062"/>
                                        </p:tgtEl>
                                        <p:attrNameLst>
                                          <p:attrName>style.visibility</p:attrName>
                                        </p:attrNameLst>
                                      </p:cBhvr>
                                      <p:to>
                                        <p:strVal val="visible"/>
                                      </p:to>
                                    </p:set>
                                    <p:animEffect transition="in" filter="wipe(left)">
                                      <p:cBhvr>
                                        <p:cTn id="182" dur="500"/>
                                        <p:tgtEl>
                                          <p:spTgt spid="129062"/>
                                        </p:tgtEl>
                                      </p:cBhvr>
                                    </p:animEffect>
                                  </p:childTnLst>
                                </p:cTn>
                              </p:par>
                            </p:childTnLst>
                          </p:cTn>
                        </p:par>
                        <p:par>
                          <p:cTn id="183" fill="hold" nodeType="afterGroup">
                            <p:stCondLst>
                              <p:cond delay="3000"/>
                            </p:stCondLst>
                            <p:childTnLst>
                              <p:par>
                                <p:cTn id="184" presetID="12" presetClass="entr" presetSubtype="1" fill="hold" nodeType="afterEffect">
                                  <p:stCondLst>
                                    <p:cond delay="0"/>
                                  </p:stCondLst>
                                  <p:childTnLst>
                                    <p:set>
                                      <p:cBhvr>
                                        <p:cTn id="185" dur="1" fill="hold">
                                          <p:stCondLst>
                                            <p:cond delay="0"/>
                                          </p:stCondLst>
                                        </p:cTn>
                                        <p:tgtEl>
                                          <p:spTgt spid="129070"/>
                                        </p:tgtEl>
                                        <p:attrNameLst>
                                          <p:attrName>style.visibility</p:attrName>
                                        </p:attrNameLst>
                                      </p:cBhvr>
                                      <p:to>
                                        <p:strVal val="visible"/>
                                      </p:to>
                                    </p:set>
                                    <p:animEffect transition="in" filter="slide(fromTop)">
                                      <p:cBhvr>
                                        <p:cTn id="186" dur="500"/>
                                        <p:tgtEl>
                                          <p:spTgt spid="129070"/>
                                        </p:tgtEl>
                                      </p:cBhvr>
                                    </p:animEffect>
                                  </p:childTnLst>
                                </p:cTn>
                              </p:par>
                            </p:childTnLst>
                          </p:cTn>
                        </p:par>
                        <p:par>
                          <p:cTn id="187" fill="hold" nodeType="afterGroup">
                            <p:stCondLst>
                              <p:cond delay="3500"/>
                            </p:stCondLst>
                            <p:childTnLst>
                              <p:par>
                                <p:cTn id="188" presetID="1" presetClass="entr" presetSubtype="0" fill="hold" nodeType="afterEffect">
                                  <p:stCondLst>
                                    <p:cond delay="0"/>
                                  </p:stCondLst>
                                  <p:childTnLst>
                                    <p:set>
                                      <p:cBhvr>
                                        <p:cTn id="189" dur="1" fill="hold">
                                          <p:stCondLst>
                                            <p:cond delay="499"/>
                                          </p:stCondLst>
                                        </p:cTn>
                                        <p:tgtEl>
                                          <p:spTgt spid="129071"/>
                                        </p:tgtEl>
                                        <p:attrNameLst>
                                          <p:attrName>style.visibility</p:attrName>
                                        </p:attrNameLst>
                                      </p:cBhvr>
                                      <p:to>
                                        <p:strVal val="visible"/>
                                      </p:to>
                                    </p:se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2" presetClass="entr" presetSubtype="4" fill="hold" nodeType="clickEffect">
                                  <p:stCondLst>
                                    <p:cond delay="0"/>
                                  </p:stCondLst>
                                  <p:childTnLst>
                                    <p:set>
                                      <p:cBhvr>
                                        <p:cTn id="193" dur="1" fill="hold">
                                          <p:stCondLst>
                                            <p:cond delay="0"/>
                                          </p:stCondLst>
                                        </p:cTn>
                                        <p:tgtEl>
                                          <p:spTgt spid="129069"/>
                                        </p:tgtEl>
                                        <p:attrNameLst>
                                          <p:attrName>style.visibility</p:attrName>
                                        </p:attrNameLst>
                                      </p:cBhvr>
                                      <p:to>
                                        <p:strVal val="visible"/>
                                      </p:to>
                                    </p:set>
                                    <p:animEffect transition="in" filter="slide(fromBottom)">
                                      <p:cBhvr>
                                        <p:cTn id="194" dur="500"/>
                                        <p:tgtEl>
                                          <p:spTgt spid="129069"/>
                                        </p:tgtEl>
                                      </p:cBhvr>
                                    </p:animEffect>
                                  </p:childTnLst>
                                </p:cTn>
                              </p:par>
                            </p:childTnLst>
                          </p:cTn>
                        </p:par>
                        <p:par>
                          <p:cTn id="195" fill="hold" nodeType="afterGroup">
                            <p:stCondLst>
                              <p:cond delay="500"/>
                            </p:stCondLst>
                            <p:childTnLst>
                              <p:par>
                                <p:cTn id="196" presetID="22" presetClass="entr" presetSubtype="8" fill="hold" nodeType="afterEffect">
                                  <p:stCondLst>
                                    <p:cond delay="0"/>
                                  </p:stCondLst>
                                  <p:childTnLst>
                                    <p:set>
                                      <p:cBhvr>
                                        <p:cTn id="197" dur="1" fill="hold">
                                          <p:stCondLst>
                                            <p:cond delay="0"/>
                                          </p:stCondLst>
                                        </p:cTn>
                                        <p:tgtEl>
                                          <p:spTgt spid="129061"/>
                                        </p:tgtEl>
                                        <p:attrNameLst>
                                          <p:attrName>style.visibility</p:attrName>
                                        </p:attrNameLst>
                                      </p:cBhvr>
                                      <p:to>
                                        <p:strVal val="visible"/>
                                      </p:to>
                                    </p:set>
                                    <p:animEffect transition="in" filter="wipe(left)">
                                      <p:cBhvr>
                                        <p:cTn id="198" dur="500"/>
                                        <p:tgtEl>
                                          <p:spTgt spid="129061"/>
                                        </p:tgtEl>
                                      </p:cBhvr>
                                    </p:animEffect>
                                  </p:childTnLst>
                                </p:cTn>
                              </p:par>
                            </p:childTnLst>
                          </p:cTn>
                        </p:par>
                        <p:par>
                          <p:cTn id="199" fill="hold" nodeType="afterGroup">
                            <p:stCondLst>
                              <p:cond delay="1000"/>
                            </p:stCondLst>
                            <p:childTnLst>
                              <p:par>
                                <p:cTn id="200" presetID="22" presetClass="entr" presetSubtype="8" fill="hold" nodeType="afterEffect">
                                  <p:stCondLst>
                                    <p:cond delay="0"/>
                                  </p:stCondLst>
                                  <p:childTnLst>
                                    <p:set>
                                      <p:cBhvr>
                                        <p:cTn id="201" dur="1" fill="hold">
                                          <p:stCondLst>
                                            <p:cond delay="0"/>
                                          </p:stCondLst>
                                        </p:cTn>
                                        <p:tgtEl>
                                          <p:spTgt spid="129060"/>
                                        </p:tgtEl>
                                        <p:attrNameLst>
                                          <p:attrName>style.visibility</p:attrName>
                                        </p:attrNameLst>
                                      </p:cBhvr>
                                      <p:to>
                                        <p:strVal val="visible"/>
                                      </p:to>
                                    </p:set>
                                    <p:animEffect transition="in" filter="wipe(left)">
                                      <p:cBhvr>
                                        <p:cTn id="202" dur="500"/>
                                        <p:tgtEl>
                                          <p:spTgt spid="129060"/>
                                        </p:tgtEl>
                                      </p:cBhvr>
                                    </p:animEffect>
                                  </p:childTnLst>
                                </p:cTn>
                              </p:par>
                            </p:childTnLst>
                          </p:cTn>
                        </p:par>
                        <p:par>
                          <p:cTn id="203" fill="hold" nodeType="afterGroup">
                            <p:stCondLst>
                              <p:cond delay="1500"/>
                            </p:stCondLst>
                            <p:childTnLst>
                              <p:par>
                                <p:cTn id="204" presetID="22" presetClass="entr" presetSubtype="8" fill="hold" nodeType="afterEffect">
                                  <p:stCondLst>
                                    <p:cond delay="0"/>
                                  </p:stCondLst>
                                  <p:childTnLst>
                                    <p:set>
                                      <p:cBhvr>
                                        <p:cTn id="205" dur="1" fill="hold">
                                          <p:stCondLst>
                                            <p:cond delay="0"/>
                                          </p:stCondLst>
                                        </p:cTn>
                                        <p:tgtEl>
                                          <p:spTgt spid="129066"/>
                                        </p:tgtEl>
                                        <p:attrNameLst>
                                          <p:attrName>style.visibility</p:attrName>
                                        </p:attrNameLst>
                                      </p:cBhvr>
                                      <p:to>
                                        <p:strVal val="visible"/>
                                      </p:to>
                                    </p:set>
                                    <p:animEffect transition="in" filter="wipe(left)">
                                      <p:cBhvr>
                                        <p:cTn id="206" dur="500"/>
                                        <p:tgtEl>
                                          <p:spTgt spid="129066"/>
                                        </p:tgtEl>
                                      </p:cBhvr>
                                    </p:animEffect>
                                  </p:childTnLst>
                                </p:cTn>
                              </p:par>
                            </p:childTnLst>
                          </p:cTn>
                        </p:par>
                        <p:par>
                          <p:cTn id="207" fill="hold" nodeType="afterGroup">
                            <p:stCondLst>
                              <p:cond delay="2000"/>
                            </p:stCondLst>
                            <p:childTnLst>
                              <p:par>
                                <p:cTn id="208" presetID="22" presetClass="entr" presetSubtype="8" fill="hold" nodeType="afterEffect">
                                  <p:stCondLst>
                                    <p:cond delay="0"/>
                                  </p:stCondLst>
                                  <p:childTnLst>
                                    <p:set>
                                      <p:cBhvr>
                                        <p:cTn id="209" dur="1" fill="hold">
                                          <p:stCondLst>
                                            <p:cond delay="0"/>
                                          </p:stCondLst>
                                        </p:cTn>
                                        <p:tgtEl>
                                          <p:spTgt spid="129065"/>
                                        </p:tgtEl>
                                        <p:attrNameLst>
                                          <p:attrName>style.visibility</p:attrName>
                                        </p:attrNameLst>
                                      </p:cBhvr>
                                      <p:to>
                                        <p:strVal val="visible"/>
                                      </p:to>
                                    </p:set>
                                    <p:animEffect transition="in" filter="wipe(left)">
                                      <p:cBhvr>
                                        <p:cTn id="210" dur="500"/>
                                        <p:tgtEl>
                                          <p:spTgt spid="129065"/>
                                        </p:tgtEl>
                                      </p:cBhvr>
                                    </p:animEffect>
                                  </p:childTnLst>
                                </p:cTn>
                              </p:par>
                            </p:childTnLst>
                          </p:cTn>
                        </p:par>
                        <p:par>
                          <p:cTn id="211" fill="hold" nodeType="afterGroup">
                            <p:stCondLst>
                              <p:cond delay="2500"/>
                            </p:stCondLst>
                            <p:childTnLst>
                              <p:par>
                                <p:cTn id="212" presetID="12" presetClass="entr" presetSubtype="1" fill="hold" nodeType="afterEffect">
                                  <p:stCondLst>
                                    <p:cond delay="0"/>
                                  </p:stCondLst>
                                  <p:childTnLst>
                                    <p:set>
                                      <p:cBhvr>
                                        <p:cTn id="213" dur="1" fill="hold">
                                          <p:stCondLst>
                                            <p:cond delay="0"/>
                                          </p:stCondLst>
                                        </p:cTn>
                                        <p:tgtEl>
                                          <p:spTgt spid="129068"/>
                                        </p:tgtEl>
                                        <p:attrNameLst>
                                          <p:attrName>style.visibility</p:attrName>
                                        </p:attrNameLst>
                                      </p:cBhvr>
                                      <p:to>
                                        <p:strVal val="visible"/>
                                      </p:to>
                                    </p:set>
                                    <p:animEffect transition="in" filter="slide(fromTop)">
                                      <p:cBhvr>
                                        <p:cTn id="214" dur="500"/>
                                        <p:tgtEl>
                                          <p:spTgt spid="129068"/>
                                        </p:tgtEl>
                                      </p:cBhvr>
                                    </p:animEffect>
                                  </p:childTnLst>
                                </p:cTn>
                              </p:par>
                            </p:childTnLst>
                          </p:cTn>
                        </p:par>
                        <p:par>
                          <p:cTn id="215" fill="hold" nodeType="afterGroup">
                            <p:stCondLst>
                              <p:cond delay="3000"/>
                            </p:stCondLst>
                            <p:childTnLst>
                              <p:par>
                                <p:cTn id="216" presetID="1" presetClass="entr" presetSubtype="0" fill="hold" nodeType="afterEffect">
                                  <p:stCondLst>
                                    <p:cond delay="0"/>
                                  </p:stCondLst>
                                  <p:childTnLst>
                                    <p:set>
                                      <p:cBhvr>
                                        <p:cTn id="217" dur="1" fill="hold">
                                          <p:stCondLst>
                                            <p:cond delay="499"/>
                                          </p:stCondLst>
                                        </p:cTn>
                                        <p:tgtEl>
                                          <p:spTgt spid="129072"/>
                                        </p:tgtEl>
                                        <p:attrNameLst>
                                          <p:attrName>style.visibility</p:attrName>
                                        </p:attrNameLst>
                                      </p:cBhvr>
                                      <p:to>
                                        <p:strVal val="visible"/>
                                      </p:to>
                                    </p:set>
                                  </p:childTnLst>
                                </p:cTn>
                              </p:par>
                            </p:childTnLst>
                          </p:cTn>
                        </p:par>
                        <p:par>
                          <p:cTn id="218" fill="hold" nodeType="afterGroup">
                            <p:stCondLst>
                              <p:cond delay="3500"/>
                            </p:stCondLst>
                            <p:childTnLst>
                              <p:par>
                                <p:cTn id="219" presetID="16" presetClass="entr" presetSubtype="37" fill="hold" nodeType="afterEffect">
                                  <p:stCondLst>
                                    <p:cond delay="0"/>
                                  </p:stCondLst>
                                  <p:childTnLst>
                                    <p:set>
                                      <p:cBhvr>
                                        <p:cTn id="220" dur="1" fill="hold">
                                          <p:stCondLst>
                                            <p:cond delay="0"/>
                                          </p:stCondLst>
                                        </p:cTn>
                                        <p:tgtEl>
                                          <p:spTgt spid="129076"/>
                                        </p:tgtEl>
                                        <p:attrNameLst>
                                          <p:attrName>style.visibility</p:attrName>
                                        </p:attrNameLst>
                                      </p:cBhvr>
                                      <p:to>
                                        <p:strVal val="visible"/>
                                      </p:to>
                                    </p:set>
                                    <p:animEffect transition="in" filter="barn(outVertical)">
                                      <p:cBhvr>
                                        <p:cTn id="221" dur="500"/>
                                        <p:tgtEl>
                                          <p:spTgt spid="129076"/>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22" presetClass="entr" presetSubtype="4" fill="hold" nodeType="clickEffect">
                                  <p:stCondLst>
                                    <p:cond delay="0"/>
                                  </p:stCondLst>
                                  <p:childTnLst>
                                    <p:set>
                                      <p:cBhvr>
                                        <p:cTn id="225" dur="1" fill="hold">
                                          <p:stCondLst>
                                            <p:cond delay="0"/>
                                          </p:stCondLst>
                                        </p:cTn>
                                        <p:tgtEl>
                                          <p:spTgt spid="129073"/>
                                        </p:tgtEl>
                                        <p:attrNameLst>
                                          <p:attrName>style.visibility</p:attrName>
                                        </p:attrNameLst>
                                      </p:cBhvr>
                                      <p:to>
                                        <p:strVal val="visible"/>
                                      </p:to>
                                    </p:set>
                                    <p:animEffect transition="in" filter="wipe(down)">
                                      <p:cBhvr>
                                        <p:cTn id="226" dur="500"/>
                                        <p:tgtEl>
                                          <p:spTgt spid="129073"/>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22" presetClass="entr" presetSubtype="4" fill="hold" nodeType="clickEffect">
                                  <p:stCondLst>
                                    <p:cond delay="0"/>
                                  </p:stCondLst>
                                  <p:childTnLst>
                                    <p:set>
                                      <p:cBhvr>
                                        <p:cTn id="230" dur="1" fill="hold">
                                          <p:stCondLst>
                                            <p:cond delay="0"/>
                                          </p:stCondLst>
                                        </p:cTn>
                                        <p:tgtEl>
                                          <p:spTgt spid="129074"/>
                                        </p:tgtEl>
                                        <p:attrNameLst>
                                          <p:attrName>style.visibility</p:attrName>
                                        </p:attrNameLst>
                                      </p:cBhvr>
                                      <p:to>
                                        <p:strVal val="visible"/>
                                      </p:to>
                                    </p:set>
                                    <p:animEffect transition="in" filter="wipe(down)">
                                      <p:cBhvr>
                                        <p:cTn id="231" dur="500"/>
                                        <p:tgtEl>
                                          <p:spTgt spid="129074"/>
                                        </p:tgtEl>
                                      </p:cBhvr>
                                    </p:animEffect>
                                  </p:childTnLst>
                                </p:cTn>
                              </p:par>
                            </p:childTnLst>
                          </p:cTn>
                        </p:par>
                        <p:par>
                          <p:cTn id="232" fill="hold" nodeType="afterGroup">
                            <p:stCondLst>
                              <p:cond delay="500"/>
                            </p:stCondLst>
                            <p:childTnLst>
                              <p:par>
                                <p:cTn id="233" presetID="22" presetClass="entr" presetSubtype="1" fill="hold" nodeType="afterEffect">
                                  <p:stCondLst>
                                    <p:cond delay="0"/>
                                  </p:stCondLst>
                                  <p:childTnLst>
                                    <p:set>
                                      <p:cBhvr>
                                        <p:cTn id="234" dur="1" fill="hold">
                                          <p:stCondLst>
                                            <p:cond delay="0"/>
                                          </p:stCondLst>
                                        </p:cTn>
                                        <p:tgtEl>
                                          <p:spTgt spid="129075"/>
                                        </p:tgtEl>
                                        <p:attrNameLst>
                                          <p:attrName>style.visibility</p:attrName>
                                        </p:attrNameLst>
                                      </p:cBhvr>
                                      <p:to>
                                        <p:strVal val="visible"/>
                                      </p:to>
                                    </p:set>
                                    <p:animEffect transition="in" filter="wipe(up)">
                                      <p:cBhvr>
                                        <p:cTn id="235" dur="500"/>
                                        <p:tgtEl>
                                          <p:spTgt spid="129075"/>
                                        </p:tgtEl>
                                      </p:cBhvr>
                                    </p:animEffect>
                                  </p:childTnLst>
                                </p:cTn>
                              </p:par>
                            </p:childTnLst>
                          </p:cTn>
                        </p:par>
                      </p:childTnLst>
                    </p:cTn>
                  </p:par>
                  <p:par>
                    <p:cTn id="236" fill="hold" nodeType="clickPar">
                      <p:stCondLst>
                        <p:cond delay="indefinite"/>
                      </p:stCondLst>
                      <p:childTnLst>
                        <p:par>
                          <p:cTn id="237" fill="hold" nodeType="withGroup">
                            <p:stCondLst>
                              <p:cond delay="0"/>
                            </p:stCondLst>
                            <p:childTnLst>
                              <p:par>
                                <p:cTn id="238" presetID="22" presetClass="entr" presetSubtype="8" fill="hold" nodeType="clickEffect">
                                  <p:stCondLst>
                                    <p:cond delay="0"/>
                                  </p:stCondLst>
                                  <p:childTnLst>
                                    <p:set>
                                      <p:cBhvr>
                                        <p:cTn id="239" dur="1" fill="hold">
                                          <p:stCondLst>
                                            <p:cond delay="0"/>
                                          </p:stCondLst>
                                        </p:cTn>
                                        <p:tgtEl>
                                          <p:spTgt spid="129077"/>
                                        </p:tgtEl>
                                        <p:attrNameLst>
                                          <p:attrName>style.visibility</p:attrName>
                                        </p:attrNameLst>
                                      </p:cBhvr>
                                      <p:to>
                                        <p:strVal val="visible"/>
                                      </p:to>
                                    </p:set>
                                    <p:animEffect transition="in" filter="wipe(left)">
                                      <p:cBhvr>
                                        <p:cTn id="240" dur="500"/>
                                        <p:tgtEl>
                                          <p:spTgt spid="129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9" grpId="0" autoUpdateAnimBg="0"/>
      <p:bldP spid="129030" grpId="0" autoUpdateAnimBg="0"/>
      <p:bldP spid="129034" grpId="0" autoUpdateAnimBg="0"/>
      <p:bldP spid="129037" grpId="0" autoUpdateAnimBg="0"/>
      <p:bldP spid="129038" grpId="0" animBg="1"/>
      <p:bldP spid="129058" grpId="0" animBg="1"/>
      <p:bldP spid="129078" grpId="0" autoUpdateAnimBg="0"/>
      <p:bldP spid="129080" grpId="0"/>
      <p:bldP spid="12908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1">
            <a:extLst>
              <a:ext uri="{FF2B5EF4-FFF2-40B4-BE49-F238E27FC236}">
                <a16:creationId xmlns:a16="http://schemas.microsoft.com/office/drawing/2014/main" id="{E6E4990D-3EFA-43C1-885E-75BB043AAFFD}"/>
              </a:ext>
            </a:extLst>
          </p:cNvPr>
          <p:cNvSpPr>
            <a:spLocks noChangeArrowheads="1"/>
          </p:cNvSpPr>
          <p:nvPr/>
        </p:nvSpPr>
        <p:spPr bwMode="auto">
          <a:xfrm>
            <a:off x="115888" y="96838"/>
            <a:ext cx="84248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10.15(p.469)</a:t>
            </a:r>
            <a:r>
              <a:rPr lang="zh-CN" altLang="zh-CN" sz="2400" b="1">
                <a:solidFill>
                  <a:srgbClr val="FFC000"/>
                </a:solidFill>
              </a:rPr>
              <a:t>（重点）</a:t>
            </a:r>
          </a:p>
          <a:p>
            <a:pPr eaLnBrk="1" hangingPunct="1"/>
            <a:r>
              <a:rPr lang="zh-CN" altLang="zh-CN" sz="2400" b="1">
                <a:solidFill>
                  <a:schemeClr val="bg1"/>
                </a:solidFill>
              </a:rPr>
              <a:t>矩形线圈</a:t>
            </a:r>
            <a:r>
              <a:rPr lang="en-US" altLang="zh-CN" sz="2400" b="1">
                <a:solidFill>
                  <a:schemeClr val="bg1"/>
                </a:solidFill>
              </a:rPr>
              <a:t>ABCD</a:t>
            </a:r>
            <a:r>
              <a:rPr lang="zh-CN" altLang="zh-CN" sz="2400" b="1">
                <a:solidFill>
                  <a:schemeClr val="bg1"/>
                </a:solidFill>
              </a:rPr>
              <a:t>，长为</a:t>
            </a:r>
            <a:r>
              <a:rPr lang="en-US" altLang="zh-CN" sz="2400" b="1">
                <a:solidFill>
                  <a:schemeClr val="bg1"/>
                </a:solidFill>
              </a:rPr>
              <a:t>l</a:t>
            </a:r>
            <a:r>
              <a:rPr lang="zh-CN" altLang="zh-CN" sz="2400" b="1">
                <a:solidFill>
                  <a:schemeClr val="bg1"/>
                </a:solidFill>
              </a:rPr>
              <a:t>，宽为</a:t>
            </a:r>
            <a:r>
              <a:rPr lang="en-US" altLang="zh-CN" sz="2400" b="1">
                <a:solidFill>
                  <a:schemeClr val="bg1"/>
                </a:solidFill>
              </a:rPr>
              <a:t>a</a:t>
            </a:r>
            <a:r>
              <a:rPr lang="zh-CN" altLang="zh-CN" sz="2400" b="1">
                <a:solidFill>
                  <a:schemeClr val="bg1"/>
                </a:solidFill>
              </a:rPr>
              <a:t>，匝数为</a:t>
            </a:r>
            <a:r>
              <a:rPr lang="en-US" altLang="zh-CN" sz="2400" b="1">
                <a:solidFill>
                  <a:schemeClr val="bg1"/>
                </a:solidFill>
              </a:rPr>
              <a:t>N</a:t>
            </a:r>
            <a:r>
              <a:rPr lang="zh-CN" altLang="zh-CN" sz="2400" b="1">
                <a:solidFill>
                  <a:schemeClr val="bg1"/>
                </a:solidFill>
              </a:rPr>
              <a:t>，放在一长直导线旁边与之共面，长直导线是很大的回路的一部分，矩形线圈中通有电流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cosωt</a:t>
            </a:r>
            <a:r>
              <a:rPr lang="zh-CN" altLang="zh-CN" sz="2400" b="1">
                <a:solidFill>
                  <a:schemeClr val="bg1"/>
                </a:solidFill>
              </a:rPr>
              <a:t>。求：矩形线圈对直导线的互感电动势</a:t>
            </a:r>
            <a:r>
              <a:rPr lang="en-US" altLang="zh-CN" sz="2400" b="1">
                <a:solidFill>
                  <a:schemeClr val="bg1"/>
                </a:solidFill>
              </a:rPr>
              <a:t>.</a:t>
            </a:r>
            <a:endParaRPr lang="zh-CN" altLang="en-US" sz="2400" b="1">
              <a:solidFill>
                <a:schemeClr val="bg1"/>
              </a:solidFill>
            </a:endParaRPr>
          </a:p>
        </p:txBody>
      </p:sp>
      <p:sp>
        <p:nvSpPr>
          <p:cNvPr id="4" name="矩形 3">
            <a:extLst>
              <a:ext uri="{FF2B5EF4-FFF2-40B4-BE49-F238E27FC236}">
                <a16:creationId xmlns:a16="http://schemas.microsoft.com/office/drawing/2014/main" id="{5DE83D63-B249-4147-9AA5-828761BC2949}"/>
              </a:ext>
            </a:extLst>
          </p:cNvPr>
          <p:cNvSpPr>
            <a:spLocks noChangeArrowheads="1"/>
          </p:cNvSpPr>
          <p:nvPr/>
        </p:nvSpPr>
        <p:spPr bwMode="auto">
          <a:xfrm>
            <a:off x="323850" y="1773238"/>
            <a:ext cx="2646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解：由互感电动势</a:t>
            </a:r>
            <a:endParaRPr lang="zh-CN" altLang="en-US" sz="2400">
              <a:solidFill>
                <a:schemeClr val="bg1"/>
              </a:solidFill>
            </a:endParaRPr>
          </a:p>
        </p:txBody>
      </p:sp>
      <p:sp>
        <p:nvSpPr>
          <p:cNvPr id="46084" name="Rectangle 49">
            <a:extLst>
              <a:ext uri="{FF2B5EF4-FFF2-40B4-BE49-F238E27FC236}">
                <a16:creationId xmlns:a16="http://schemas.microsoft.com/office/drawing/2014/main" id="{C33E1C61-392B-4357-8AA1-C7132C69131A}"/>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6" name="对象 5">
            <a:extLst>
              <a:ext uri="{FF2B5EF4-FFF2-40B4-BE49-F238E27FC236}">
                <a16:creationId xmlns:a16="http://schemas.microsoft.com/office/drawing/2014/main" id="{10FBC547-708D-4670-A266-43892697C7E4}"/>
              </a:ext>
            </a:extLst>
          </p:cNvPr>
          <p:cNvGraphicFramePr>
            <a:graphicFrameLocks noChangeAspect="1"/>
          </p:cNvGraphicFramePr>
          <p:nvPr/>
        </p:nvGraphicFramePr>
        <p:xfrm>
          <a:off x="3175000" y="1687513"/>
          <a:ext cx="1493838" cy="733425"/>
        </p:xfrm>
        <a:graphic>
          <a:graphicData uri="http://schemas.openxmlformats.org/presentationml/2006/ole">
            <mc:AlternateContent xmlns:mc="http://schemas.openxmlformats.org/markup-compatibility/2006">
              <mc:Choice xmlns:v="urn:schemas-microsoft-com:vml" Requires="v">
                <p:oleObj spid="_x0000_s46099" name="Equation" r:id="rId3" imgW="812447" imgH="393529" progId="Equation.DSMT4">
                  <p:embed/>
                </p:oleObj>
              </mc:Choice>
              <mc:Fallback>
                <p:oleObj name="Equation" r:id="rId3" imgW="812447" imgH="393529"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00" y="1687513"/>
                        <a:ext cx="149383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a:extLst>
              <a:ext uri="{FF2B5EF4-FFF2-40B4-BE49-F238E27FC236}">
                <a16:creationId xmlns:a16="http://schemas.microsoft.com/office/drawing/2014/main" id="{8697CC57-FAB7-4073-8209-5E07766A6675}"/>
              </a:ext>
            </a:extLst>
          </p:cNvPr>
          <p:cNvSpPr>
            <a:spLocks noChangeArrowheads="1"/>
          </p:cNvSpPr>
          <p:nvPr/>
        </p:nvSpPr>
        <p:spPr bwMode="auto">
          <a:xfrm>
            <a:off x="323850" y="2420938"/>
            <a:ext cx="6186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只要知道</a:t>
            </a:r>
            <a:r>
              <a:rPr lang="en-US" altLang="zh-CN" sz="2400">
                <a:solidFill>
                  <a:schemeClr val="bg1"/>
                </a:solidFill>
              </a:rPr>
              <a:t>M</a:t>
            </a:r>
            <a:r>
              <a:rPr lang="zh-CN" altLang="zh-CN" sz="2400">
                <a:solidFill>
                  <a:schemeClr val="bg1"/>
                </a:solidFill>
              </a:rPr>
              <a:t>就能求出</a:t>
            </a:r>
            <a:r>
              <a:rPr lang="en-US" altLang="zh-CN" sz="2400">
                <a:solidFill>
                  <a:schemeClr val="bg1"/>
                </a:solidFill>
              </a:rPr>
              <a:t>ε</a:t>
            </a:r>
            <a:r>
              <a:rPr lang="en-US" altLang="zh-CN" sz="2400" baseline="-25000">
                <a:solidFill>
                  <a:schemeClr val="bg1"/>
                </a:solidFill>
              </a:rPr>
              <a:t>M</a:t>
            </a:r>
            <a:r>
              <a:rPr lang="en-US" altLang="zh-CN" sz="2400">
                <a:solidFill>
                  <a:schemeClr val="bg1"/>
                </a:solidFill>
              </a:rPr>
              <a:t>. </a:t>
            </a:r>
            <a:r>
              <a:rPr lang="zh-CN" altLang="zh-CN" sz="2400">
                <a:solidFill>
                  <a:schemeClr val="bg1"/>
                </a:solidFill>
              </a:rPr>
              <a:t>矩形线圈对直导线的互感不好计算，但</a:t>
            </a:r>
            <a:r>
              <a:rPr lang="en-US" altLang="zh-CN" sz="2400">
                <a:solidFill>
                  <a:srgbClr val="FFFF00"/>
                </a:solidFill>
              </a:rPr>
              <a:t>M</a:t>
            </a:r>
            <a:r>
              <a:rPr lang="en-US" altLang="zh-CN" sz="2400" baseline="-25000">
                <a:solidFill>
                  <a:srgbClr val="FFFF00"/>
                </a:solidFill>
              </a:rPr>
              <a:t>12</a:t>
            </a:r>
            <a:r>
              <a:rPr lang="zh-CN" altLang="zh-CN" sz="2400">
                <a:solidFill>
                  <a:srgbClr val="FFFF00"/>
                </a:solidFill>
              </a:rPr>
              <a:t>＝</a:t>
            </a:r>
            <a:r>
              <a:rPr lang="en-US" altLang="zh-CN" sz="2400">
                <a:solidFill>
                  <a:srgbClr val="FFFF00"/>
                </a:solidFill>
              </a:rPr>
              <a:t>M</a:t>
            </a:r>
            <a:r>
              <a:rPr lang="en-US" altLang="zh-CN" sz="2400" baseline="-25000">
                <a:solidFill>
                  <a:srgbClr val="FFFF00"/>
                </a:solidFill>
              </a:rPr>
              <a:t>21</a:t>
            </a:r>
            <a:r>
              <a:rPr lang="zh-CN" altLang="zh-CN" sz="2400">
                <a:solidFill>
                  <a:srgbClr val="FFFF00"/>
                </a:solidFill>
              </a:rPr>
              <a:t>＝</a:t>
            </a:r>
            <a:r>
              <a:rPr lang="en-US" altLang="zh-CN" sz="2400">
                <a:solidFill>
                  <a:srgbClr val="FFFF00"/>
                </a:solidFill>
              </a:rPr>
              <a:t>M</a:t>
            </a:r>
            <a:r>
              <a:rPr lang="zh-CN" altLang="zh-CN" sz="2400">
                <a:solidFill>
                  <a:schemeClr val="bg1"/>
                </a:solidFill>
              </a:rPr>
              <a:t>，可计算长直导线对矩形线圈的互感。</a:t>
            </a:r>
          </a:p>
        </p:txBody>
      </p:sp>
      <p:pic>
        <p:nvPicPr>
          <p:cNvPr id="46087" name="Picture 50">
            <a:extLst>
              <a:ext uri="{FF2B5EF4-FFF2-40B4-BE49-F238E27FC236}">
                <a16:creationId xmlns:a16="http://schemas.microsoft.com/office/drawing/2014/main" id="{E3D9937F-5931-477A-AD2F-CAF5AAA4E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1704975"/>
            <a:ext cx="271462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a:extLst>
              <a:ext uri="{FF2B5EF4-FFF2-40B4-BE49-F238E27FC236}">
                <a16:creationId xmlns:a16="http://schemas.microsoft.com/office/drawing/2014/main" id="{2AED1940-F541-4355-9B94-317E1D3C1AAB}"/>
              </a:ext>
            </a:extLst>
          </p:cNvPr>
          <p:cNvSpPr>
            <a:spLocks noChangeArrowheads="1"/>
          </p:cNvSpPr>
          <p:nvPr/>
        </p:nvSpPr>
        <p:spPr bwMode="auto">
          <a:xfrm>
            <a:off x="358775" y="3789363"/>
            <a:ext cx="59420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在距长直导线为</a:t>
            </a:r>
            <a:r>
              <a:rPr lang="en-US" altLang="zh-CN" sz="2400">
                <a:solidFill>
                  <a:schemeClr val="bg1"/>
                </a:solidFill>
              </a:rPr>
              <a:t>r</a:t>
            </a:r>
            <a:r>
              <a:rPr lang="zh-CN" altLang="zh-CN" sz="2400">
                <a:solidFill>
                  <a:schemeClr val="bg1"/>
                </a:solidFill>
              </a:rPr>
              <a:t>的矩形面积元</a:t>
            </a:r>
            <a:r>
              <a:rPr lang="en-US" altLang="zh-CN" sz="2400">
                <a:solidFill>
                  <a:schemeClr val="bg1"/>
                </a:solidFill>
              </a:rPr>
              <a:t>ds</a:t>
            </a:r>
            <a:r>
              <a:rPr lang="zh-CN" altLang="zh-CN" sz="2400">
                <a:solidFill>
                  <a:schemeClr val="bg1"/>
                </a:solidFill>
              </a:rPr>
              <a:t>＝</a:t>
            </a:r>
            <a:r>
              <a:rPr lang="en-US" altLang="zh-CN" sz="2400">
                <a:solidFill>
                  <a:schemeClr val="bg1"/>
                </a:solidFill>
              </a:rPr>
              <a:t>Ldr</a:t>
            </a:r>
            <a:r>
              <a:rPr lang="zh-CN" altLang="zh-CN" sz="2400">
                <a:solidFill>
                  <a:schemeClr val="bg1"/>
                </a:solidFill>
              </a:rPr>
              <a:t>，磁感应强度</a:t>
            </a:r>
            <a:endParaRPr lang="zh-CN" altLang="en-US" sz="2400">
              <a:solidFill>
                <a:schemeClr val="bg1"/>
              </a:solidFill>
            </a:endParaRPr>
          </a:p>
        </p:txBody>
      </p:sp>
      <p:sp>
        <p:nvSpPr>
          <p:cNvPr id="46089" name="Rectangle 52">
            <a:extLst>
              <a:ext uri="{FF2B5EF4-FFF2-40B4-BE49-F238E27FC236}">
                <a16:creationId xmlns:a16="http://schemas.microsoft.com/office/drawing/2014/main" id="{85170861-8B0D-4A26-B929-05CCC97A468F}"/>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10" name="对象 9">
            <a:extLst>
              <a:ext uri="{FF2B5EF4-FFF2-40B4-BE49-F238E27FC236}">
                <a16:creationId xmlns:a16="http://schemas.microsoft.com/office/drawing/2014/main" id="{C6874FDE-19B9-49FA-A96A-3CC61AA8A5B2}"/>
              </a:ext>
            </a:extLst>
          </p:cNvPr>
          <p:cNvGraphicFramePr>
            <a:graphicFrameLocks noChangeAspect="1"/>
          </p:cNvGraphicFramePr>
          <p:nvPr/>
        </p:nvGraphicFramePr>
        <p:xfrm>
          <a:off x="2814638" y="4249738"/>
          <a:ext cx="1077912" cy="741362"/>
        </p:xfrm>
        <a:graphic>
          <a:graphicData uri="http://schemas.openxmlformats.org/presentationml/2006/ole">
            <mc:AlternateContent xmlns:mc="http://schemas.openxmlformats.org/markup-compatibility/2006">
              <mc:Choice xmlns:v="urn:schemas-microsoft-com:vml" Requires="v">
                <p:oleObj spid="_x0000_s46100" name="Equation" r:id="rId6" imgW="571252" imgH="393529" progId="Equation.DSMT4">
                  <p:embed/>
                </p:oleObj>
              </mc:Choice>
              <mc:Fallback>
                <p:oleObj name="Equation" r:id="rId6" imgW="571252" imgH="393529"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4638" y="4249738"/>
                        <a:ext cx="1077912"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a:extLst>
              <a:ext uri="{FF2B5EF4-FFF2-40B4-BE49-F238E27FC236}">
                <a16:creationId xmlns:a16="http://schemas.microsoft.com/office/drawing/2014/main" id="{F2DC467E-DA73-4BC7-ADB0-08A87D9E7CBA}"/>
              </a:ext>
            </a:extLst>
          </p:cNvPr>
          <p:cNvSpPr>
            <a:spLocks noChangeArrowheads="1"/>
          </p:cNvSpPr>
          <p:nvPr/>
        </p:nvSpPr>
        <p:spPr bwMode="auto">
          <a:xfrm>
            <a:off x="358775" y="5092700"/>
            <a:ext cx="3895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穿过面积元</a:t>
            </a:r>
            <a:r>
              <a:rPr lang="en-US" altLang="zh-CN" sz="2400">
                <a:solidFill>
                  <a:schemeClr val="bg1"/>
                </a:solidFill>
              </a:rPr>
              <a:t>ds</a:t>
            </a:r>
            <a:r>
              <a:rPr lang="zh-CN" altLang="zh-CN" sz="2400">
                <a:solidFill>
                  <a:schemeClr val="bg1"/>
                </a:solidFill>
              </a:rPr>
              <a:t>的磁通量为：</a:t>
            </a:r>
          </a:p>
        </p:txBody>
      </p:sp>
      <p:sp>
        <p:nvSpPr>
          <p:cNvPr id="46092" name="Rectangle 54">
            <a:extLst>
              <a:ext uri="{FF2B5EF4-FFF2-40B4-BE49-F238E27FC236}">
                <a16:creationId xmlns:a16="http://schemas.microsoft.com/office/drawing/2014/main" id="{0E098102-B65D-4255-B958-AE9A2F8B52A5}"/>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13" name="对象 12">
            <a:extLst>
              <a:ext uri="{FF2B5EF4-FFF2-40B4-BE49-F238E27FC236}">
                <a16:creationId xmlns:a16="http://schemas.microsoft.com/office/drawing/2014/main" id="{45187D92-19B2-4534-B314-F1956DE4EFC8}"/>
              </a:ext>
            </a:extLst>
          </p:cNvPr>
          <p:cNvGraphicFramePr>
            <a:graphicFrameLocks noChangeAspect="1"/>
          </p:cNvGraphicFramePr>
          <p:nvPr/>
        </p:nvGraphicFramePr>
        <p:xfrm>
          <a:off x="4067175" y="4951413"/>
          <a:ext cx="2705100" cy="742950"/>
        </p:xfrm>
        <a:graphic>
          <a:graphicData uri="http://schemas.openxmlformats.org/presentationml/2006/ole">
            <mc:AlternateContent xmlns:mc="http://schemas.openxmlformats.org/markup-compatibility/2006">
              <mc:Choice xmlns:v="urn:schemas-microsoft-com:vml" Requires="v">
                <p:oleObj spid="_x0000_s46101" name="Equation" r:id="rId8" imgW="1435100" imgH="393700" progId="Equation.DSMT4">
                  <p:embed/>
                </p:oleObj>
              </mc:Choice>
              <mc:Fallback>
                <p:oleObj name="Equation" r:id="rId8" imgW="1435100" imgH="393700"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7175" y="4951413"/>
                        <a:ext cx="27051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a:extLst>
              <a:ext uri="{FF2B5EF4-FFF2-40B4-BE49-F238E27FC236}">
                <a16:creationId xmlns:a16="http://schemas.microsoft.com/office/drawing/2014/main" id="{BE631478-93B6-473F-B3F8-63B37E4D3483}"/>
              </a:ext>
            </a:extLst>
          </p:cNvPr>
          <p:cNvSpPr>
            <a:spLocks noChangeArrowheads="1"/>
          </p:cNvSpPr>
          <p:nvPr/>
        </p:nvSpPr>
        <p:spPr bwMode="auto">
          <a:xfrm>
            <a:off x="296863" y="5805488"/>
            <a:ext cx="3878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穿过矩形线圈的磁通量为：</a:t>
            </a:r>
          </a:p>
        </p:txBody>
      </p:sp>
      <p:sp>
        <p:nvSpPr>
          <p:cNvPr id="46095" name="Rectangle 56">
            <a:extLst>
              <a:ext uri="{FF2B5EF4-FFF2-40B4-BE49-F238E27FC236}">
                <a16:creationId xmlns:a16="http://schemas.microsoft.com/office/drawing/2014/main" id="{E48F03E4-6177-4248-8247-96FCEB261ACA}"/>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graphicFrame>
        <p:nvGraphicFramePr>
          <p:cNvPr id="16" name="对象 15">
            <a:extLst>
              <a:ext uri="{FF2B5EF4-FFF2-40B4-BE49-F238E27FC236}">
                <a16:creationId xmlns:a16="http://schemas.microsoft.com/office/drawing/2014/main" id="{5F2D76EF-2A2B-42E6-8BEC-621B4747294A}"/>
              </a:ext>
            </a:extLst>
          </p:cNvPr>
          <p:cNvGraphicFramePr>
            <a:graphicFrameLocks noChangeAspect="1"/>
          </p:cNvGraphicFramePr>
          <p:nvPr/>
        </p:nvGraphicFramePr>
        <p:xfrm>
          <a:off x="4089400" y="5792788"/>
          <a:ext cx="4011613" cy="709612"/>
        </p:xfrm>
        <a:graphic>
          <a:graphicData uri="http://schemas.openxmlformats.org/presentationml/2006/ole">
            <mc:AlternateContent xmlns:mc="http://schemas.openxmlformats.org/markup-compatibility/2006">
              <mc:Choice xmlns:v="urn:schemas-microsoft-com:vml" Requires="v">
                <p:oleObj spid="_x0000_s46102" name="Equation" r:id="rId10" imgW="2235200" imgH="393700" progId="Equation.DSMT4">
                  <p:embed/>
                </p:oleObj>
              </mc:Choice>
              <mc:Fallback>
                <p:oleObj name="Equation" r:id="rId10" imgW="2235200" imgH="393700" progId="Equation.DSMT4">
                  <p:embed/>
                  <p:pic>
                    <p:nvPicPr>
                      <p:cNvPr id="0" name="对象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9400" y="5792788"/>
                        <a:ext cx="401161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7" name="Rectangle 58">
            <a:extLst>
              <a:ext uri="{FF2B5EF4-FFF2-40B4-BE49-F238E27FC236}">
                <a16:creationId xmlns:a16="http://schemas.microsoft.com/office/drawing/2014/main" id="{E47E0C92-A0F4-4A1F-9ECB-65D5B942C10B}"/>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46098" name="Rectangle 60">
            <a:extLst>
              <a:ext uri="{FF2B5EF4-FFF2-40B4-BE49-F238E27FC236}">
                <a16:creationId xmlns:a16="http://schemas.microsoft.com/office/drawing/2014/main" id="{1C05A081-F19D-4CA3-BD79-DC61124454C6}"/>
              </a:ext>
            </a:extLst>
          </p:cNvPr>
          <p:cNvSpPr>
            <a:spLocks noChangeArrowheads="1"/>
          </p:cNvSpPr>
          <p:nvPr/>
        </p:nvSpPr>
        <p:spPr bwMode="auto">
          <a:xfrm>
            <a:off x="0" y="-230188"/>
            <a:ext cx="184150" cy="46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1">
            <a:extLst>
              <a:ext uri="{FF2B5EF4-FFF2-40B4-BE49-F238E27FC236}">
                <a16:creationId xmlns:a16="http://schemas.microsoft.com/office/drawing/2014/main" id="{C8946529-3C8D-4C69-8B6F-3172DC12D205}"/>
              </a:ext>
            </a:extLst>
          </p:cNvPr>
          <p:cNvSpPr>
            <a:spLocks noChangeArrowheads="1"/>
          </p:cNvSpPr>
          <p:nvPr/>
        </p:nvSpPr>
        <p:spPr bwMode="auto">
          <a:xfrm>
            <a:off x="323850" y="260350"/>
            <a:ext cx="5108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长直导线与矩形线圈之间的互感为：</a:t>
            </a:r>
          </a:p>
        </p:txBody>
      </p:sp>
      <p:sp>
        <p:nvSpPr>
          <p:cNvPr id="47107" name="Rectangle 2">
            <a:extLst>
              <a:ext uri="{FF2B5EF4-FFF2-40B4-BE49-F238E27FC236}">
                <a16:creationId xmlns:a16="http://schemas.microsoft.com/office/drawing/2014/main" id="{1EFBE957-514A-40EA-9969-412B800372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7108" name="对象 3">
            <a:extLst>
              <a:ext uri="{FF2B5EF4-FFF2-40B4-BE49-F238E27FC236}">
                <a16:creationId xmlns:a16="http://schemas.microsoft.com/office/drawing/2014/main" id="{2F2F708F-5EDA-472A-AF1C-9CB2A89215F8}"/>
              </a:ext>
            </a:extLst>
          </p:cNvPr>
          <p:cNvGraphicFramePr>
            <a:graphicFrameLocks noChangeAspect="1"/>
          </p:cNvGraphicFramePr>
          <p:nvPr/>
        </p:nvGraphicFramePr>
        <p:xfrm>
          <a:off x="3348038" y="836613"/>
          <a:ext cx="2716212" cy="830262"/>
        </p:xfrm>
        <a:graphic>
          <a:graphicData uri="http://schemas.openxmlformats.org/presentationml/2006/ole">
            <mc:AlternateContent xmlns:mc="http://schemas.openxmlformats.org/markup-compatibility/2006">
              <mc:Choice xmlns:v="urn:schemas-microsoft-com:vml" Requires="v">
                <p:oleObj spid="_x0000_s47112" name="Equation" r:id="rId3" imgW="1295400" imgH="393700" progId="Equation.DSMT4">
                  <p:embed/>
                </p:oleObj>
              </mc:Choice>
              <mc:Fallback>
                <p:oleObj name="Equation" r:id="rId3" imgW="1295400" imgH="3937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836613"/>
                        <a:ext cx="27162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C21C7759-F9B9-42B2-AB7D-E678C8530882}"/>
              </a:ext>
            </a:extLst>
          </p:cNvPr>
          <p:cNvSpPr>
            <a:spLocks noChangeArrowheads="1"/>
          </p:cNvSpPr>
          <p:nvPr/>
        </p:nvSpPr>
        <p:spPr bwMode="auto">
          <a:xfrm>
            <a:off x="541338" y="1844675"/>
            <a:ext cx="76120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矩形线圈中的电流</a:t>
            </a:r>
            <a:r>
              <a:rPr lang="en-US" altLang="zh-CN" sz="2400">
                <a:solidFill>
                  <a:srgbClr val="FFFF00"/>
                </a:solidFill>
              </a:rPr>
              <a:t>i</a:t>
            </a:r>
            <a:r>
              <a:rPr lang="zh-CN" altLang="zh-CN" sz="2400">
                <a:solidFill>
                  <a:srgbClr val="FFFF00"/>
                </a:solidFill>
              </a:rPr>
              <a:t>＝</a:t>
            </a:r>
            <a:r>
              <a:rPr lang="en-US" altLang="zh-CN" sz="2400">
                <a:solidFill>
                  <a:srgbClr val="FFFF00"/>
                </a:solidFill>
              </a:rPr>
              <a:t>I</a:t>
            </a:r>
            <a:r>
              <a:rPr lang="en-US" altLang="zh-CN" sz="1200">
                <a:solidFill>
                  <a:srgbClr val="FFFF00"/>
                </a:solidFill>
              </a:rPr>
              <a:t>0</a:t>
            </a:r>
            <a:r>
              <a:rPr lang="en-US" altLang="zh-CN" sz="2400">
                <a:solidFill>
                  <a:srgbClr val="FFFF00"/>
                </a:solidFill>
              </a:rPr>
              <a:t>cosωt</a:t>
            </a:r>
            <a:r>
              <a:rPr lang="zh-CN" altLang="zh-CN" sz="2400">
                <a:solidFill>
                  <a:schemeClr val="bg1"/>
                </a:solidFill>
              </a:rPr>
              <a:t>在长直导线中产生的互感电动势为：</a:t>
            </a:r>
          </a:p>
        </p:txBody>
      </p:sp>
      <p:sp>
        <p:nvSpPr>
          <p:cNvPr id="47110" name="Rectangle 4">
            <a:extLst>
              <a:ext uri="{FF2B5EF4-FFF2-40B4-BE49-F238E27FC236}">
                <a16:creationId xmlns:a16="http://schemas.microsoft.com/office/drawing/2014/main" id="{91025940-124C-4FF8-9A3E-78A3AB1116A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对象 6">
            <a:extLst>
              <a:ext uri="{FF2B5EF4-FFF2-40B4-BE49-F238E27FC236}">
                <a16:creationId xmlns:a16="http://schemas.microsoft.com/office/drawing/2014/main" id="{FCCF0BDB-BC8A-446D-91D4-A4C0385E94CD}"/>
              </a:ext>
            </a:extLst>
          </p:cNvPr>
          <p:cNvGraphicFramePr>
            <a:graphicFrameLocks noChangeAspect="1"/>
          </p:cNvGraphicFramePr>
          <p:nvPr/>
        </p:nvGraphicFramePr>
        <p:xfrm>
          <a:off x="2124075" y="2708275"/>
          <a:ext cx="5080000" cy="1657350"/>
        </p:xfrm>
        <a:graphic>
          <a:graphicData uri="http://schemas.openxmlformats.org/presentationml/2006/ole">
            <mc:AlternateContent xmlns:mc="http://schemas.openxmlformats.org/markup-compatibility/2006">
              <mc:Choice xmlns:v="urn:schemas-microsoft-com:vml" Requires="v">
                <p:oleObj spid="_x0000_s47113" name="Equation" r:id="rId5" imgW="2501900" imgH="812800" progId="Equation.DSMT4">
                  <p:embed/>
                </p:oleObj>
              </mc:Choice>
              <mc:Fallback>
                <p:oleObj name="Equation" r:id="rId5" imgW="2501900" imgH="8128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708275"/>
                        <a:ext cx="50800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
            <a:extLst>
              <a:ext uri="{FF2B5EF4-FFF2-40B4-BE49-F238E27FC236}">
                <a16:creationId xmlns:a16="http://schemas.microsoft.com/office/drawing/2014/main" id="{273026CC-F78D-4EA4-A920-5FCFDC731BA1}"/>
              </a:ext>
            </a:extLst>
          </p:cNvPr>
          <p:cNvSpPr>
            <a:spLocks noChangeArrowheads="1"/>
          </p:cNvSpPr>
          <p:nvPr/>
        </p:nvSpPr>
        <p:spPr bwMode="auto">
          <a:xfrm>
            <a:off x="26988" y="9525"/>
            <a:ext cx="66325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书中例题</a:t>
            </a:r>
            <a:r>
              <a:rPr lang="en-US" altLang="zh-CN" sz="2400" b="1">
                <a:solidFill>
                  <a:schemeClr val="bg1"/>
                </a:solidFill>
              </a:rPr>
              <a:t>10.16(p.470)</a:t>
            </a:r>
            <a:endParaRPr lang="zh-CN" altLang="zh-CN" sz="2400" b="1">
              <a:solidFill>
                <a:schemeClr val="bg1"/>
              </a:solidFill>
            </a:endParaRPr>
          </a:p>
          <a:p>
            <a:pPr eaLnBrk="1" hangingPunct="1"/>
            <a:r>
              <a:rPr lang="zh-CN" altLang="zh-CN" sz="2400" b="1">
                <a:solidFill>
                  <a:schemeClr val="bg1"/>
                </a:solidFill>
              </a:rPr>
              <a:t>半径分别为</a:t>
            </a:r>
            <a:r>
              <a:rPr lang="en-US" altLang="zh-CN" sz="2400" b="1">
                <a:solidFill>
                  <a:schemeClr val="bg1"/>
                </a:solidFill>
              </a:rPr>
              <a:t>R</a:t>
            </a:r>
            <a:r>
              <a:rPr lang="zh-CN" altLang="zh-CN" sz="2400" b="1">
                <a:solidFill>
                  <a:schemeClr val="bg1"/>
                </a:solidFill>
              </a:rPr>
              <a:t>和</a:t>
            </a:r>
            <a:r>
              <a:rPr lang="en-US" altLang="zh-CN" sz="2400" b="1">
                <a:solidFill>
                  <a:schemeClr val="bg1"/>
                </a:solidFill>
              </a:rPr>
              <a:t>r</a:t>
            </a:r>
            <a:r>
              <a:rPr lang="zh-CN" altLang="zh-CN" sz="2400" b="1">
                <a:solidFill>
                  <a:schemeClr val="bg1"/>
                </a:solidFill>
              </a:rPr>
              <a:t>（</a:t>
            </a:r>
            <a:r>
              <a:rPr lang="en-US" altLang="zh-CN" sz="2400" b="1">
                <a:solidFill>
                  <a:schemeClr val="bg1"/>
                </a:solidFill>
              </a:rPr>
              <a:t>R&gt;&gt;r</a:t>
            </a:r>
            <a:r>
              <a:rPr lang="zh-CN" altLang="zh-CN" sz="2400" b="1">
                <a:solidFill>
                  <a:schemeClr val="bg1"/>
                </a:solidFill>
              </a:rPr>
              <a:t>）的两个同轴线圈，相距为</a:t>
            </a:r>
            <a:r>
              <a:rPr lang="en-US" altLang="zh-CN" sz="2400" b="1">
                <a:solidFill>
                  <a:schemeClr val="bg1"/>
                </a:solidFill>
              </a:rPr>
              <a:t>d</a:t>
            </a:r>
            <a:r>
              <a:rPr lang="zh-CN" altLang="zh-CN" sz="2400" b="1">
                <a:solidFill>
                  <a:schemeClr val="bg1"/>
                </a:solidFill>
              </a:rPr>
              <a:t>，且</a:t>
            </a:r>
            <a:r>
              <a:rPr lang="en-US" altLang="zh-CN" sz="2400" b="1">
                <a:solidFill>
                  <a:schemeClr val="bg1"/>
                </a:solidFill>
              </a:rPr>
              <a:t>d&gt;&gt;R</a:t>
            </a:r>
            <a:r>
              <a:rPr lang="zh-CN" altLang="zh-CN" sz="2400" b="1">
                <a:solidFill>
                  <a:schemeClr val="bg1"/>
                </a:solidFill>
              </a:rPr>
              <a:t>，大线圈中通有电流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I</a:t>
            </a:r>
            <a:r>
              <a:rPr lang="en-US" altLang="zh-CN" sz="2400" b="1" baseline="-25000">
                <a:solidFill>
                  <a:schemeClr val="bg1"/>
                </a:solidFill>
              </a:rPr>
              <a:t>0</a:t>
            </a:r>
            <a:r>
              <a:rPr lang="en-US" altLang="zh-CN" sz="2400" b="1">
                <a:solidFill>
                  <a:schemeClr val="bg1"/>
                </a:solidFill>
              </a:rPr>
              <a:t>sint</a:t>
            </a:r>
            <a:r>
              <a:rPr lang="zh-CN" altLang="zh-CN" sz="2400" b="1">
                <a:solidFill>
                  <a:schemeClr val="bg1"/>
                </a:solidFill>
              </a:rPr>
              <a:t>。</a:t>
            </a:r>
          </a:p>
          <a:p>
            <a:pPr eaLnBrk="1" hangingPunct="1"/>
            <a:r>
              <a:rPr lang="zh-CN" altLang="zh-CN" sz="2400" b="1">
                <a:solidFill>
                  <a:schemeClr val="bg1"/>
                </a:solidFill>
              </a:rPr>
              <a:t>求：（</a:t>
            </a:r>
            <a:r>
              <a:rPr lang="en-US" altLang="zh-CN" sz="2400" b="1">
                <a:solidFill>
                  <a:schemeClr val="bg1"/>
                </a:solidFill>
              </a:rPr>
              <a:t>1</a:t>
            </a:r>
            <a:r>
              <a:rPr lang="zh-CN" altLang="zh-CN" sz="2400" b="1">
                <a:solidFill>
                  <a:schemeClr val="bg1"/>
                </a:solidFill>
              </a:rPr>
              <a:t>）两线圈的互感系数；</a:t>
            </a:r>
            <a:endParaRPr lang="en-US" altLang="zh-CN" sz="2400" b="1">
              <a:solidFill>
                <a:schemeClr val="bg1"/>
              </a:solidFill>
            </a:endParaRPr>
          </a:p>
          <a:p>
            <a:pPr eaLnBrk="1" hangingPunct="1"/>
            <a:r>
              <a:rPr lang="zh-CN" altLang="zh-CN" sz="2400" b="1">
                <a:solidFill>
                  <a:schemeClr val="bg1"/>
                </a:solidFill>
              </a:rPr>
              <a:t>（</a:t>
            </a:r>
            <a:r>
              <a:rPr lang="en-US" altLang="zh-CN" sz="2400" b="1">
                <a:solidFill>
                  <a:schemeClr val="bg1"/>
                </a:solidFill>
              </a:rPr>
              <a:t>2</a:t>
            </a:r>
            <a:r>
              <a:rPr lang="zh-CN" altLang="zh-CN" sz="2400" b="1">
                <a:solidFill>
                  <a:schemeClr val="bg1"/>
                </a:solidFill>
              </a:rPr>
              <a:t>）小线圈中的互感电动势。</a:t>
            </a:r>
          </a:p>
        </p:txBody>
      </p:sp>
      <p:pic>
        <p:nvPicPr>
          <p:cNvPr id="48131" name="Picture 2">
            <a:extLst>
              <a:ext uri="{FF2B5EF4-FFF2-40B4-BE49-F238E27FC236}">
                <a16:creationId xmlns:a16="http://schemas.microsoft.com/office/drawing/2014/main" id="{B47641C6-9A74-4E95-AFA4-DFCA74E0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3" y="115888"/>
            <a:ext cx="2547937" cy="307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6352F127-3B70-43BE-A230-D9A0790977A6}"/>
              </a:ext>
            </a:extLst>
          </p:cNvPr>
          <p:cNvSpPr>
            <a:spLocks noChangeArrowheads="1"/>
          </p:cNvSpPr>
          <p:nvPr/>
        </p:nvSpPr>
        <p:spPr bwMode="auto">
          <a:xfrm>
            <a:off x="139700" y="1925638"/>
            <a:ext cx="6119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解：（</a:t>
            </a:r>
            <a:r>
              <a:rPr lang="en-US" altLang="zh-CN" sz="2400">
                <a:solidFill>
                  <a:schemeClr val="bg1"/>
                </a:solidFill>
              </a:rPr>
              <a:t>1</a:t>
            </a:r>
            <a:r>
              <a:rPr lang="zh-CN" altLang="zh-CN" sz="2400">
                <a:solidFill>
                  <a:schemeClr val="bg1"/>
                </a:solidFill>
              </a:rPr>
              <a:t>）大线圈中的电流在小线圈中心处产生的磁感应强度的大小为：</a:t>
            </a:r>
          </a:p>
        </p:txBody>
      </p:sp>
      <p:sp>
        <p:nvSpPr>
          <p:cNvPr id="48133" name="Rectangle 4">
            <a:extLst>
              <a:ext uri="{FF2B5EF4-FFF2-40B4-BE49-F238E27FC236}">
                <a16:creationId xmlns:a16="http://schemas.microsoft.com/office/drawing/2014/main" id="{8642FB8D-56BC-4C48-8407-DBF27A3438C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a:extLst>
              <a:ext uri="{FF2B5EF4-FFF2-40B4-BE49-F238E27FC236}">
                <a16:creationId xmlns:a16="http://schemas.microsoft.com/office/drawing/2014/main" id="{ADDF0047-EE98-4E23-9715-CD70B1E54072}"/>
              </a:ext>
            </a:extLst>
          </p:cNvPr>
          <p:cNvGraphicFramePr>
            <a:graphicFrameLocks noChangeAspect="1"/>
          </p:cNvGraphicFramePr>
          <p:nvPr/>
        </p:nvGraphicFramePr>
        <p:xfrm>
          <a:off x="4067175" y="2389188"/>
          <a:ext cx="2084388" cy="846137"/>
        </p:xfrm>
        <a:graphic>
          <a:graphicData uri="http://schemas.openxmlformats.org/presentationml/2006/ole">
            <mc:AlternateContent xmlns:mc="http://schemas.openxmlformats.org/markup-compatibility/2006">
              <mc:Choice xmlns:v="urn:schemas-microsoft-com:vml" Requires="v">
                <p:oleObj spid="_x0000_s48144" name="Equation" r:id="rId4" imgW="1218671" imgH="495085" progId="Equation.DSMT4">
                  <p:embed/>
                </p:oleObj>
              </mc:Choice>
              <mc:Fallback>
                <p:oleObj name="Equation" r:id="rId4" imgW="1218671" imgH="495085"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2389188"/>
                        <a:ext cx="2084388"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226C8EDB-996A-45F1-945E-A2393D264441}"/>
              </a:ext>
            </a:extLst>
          </p:cNvPr>
          <p:cNvSpPr>
            <a:spLocks noChangeArrowheads="1"/>
          </p:cNvSpPr>
          <p:nvPr/>
        </p:nvSpPr>
        <p:spPr bwMode="auto">
          <a:xfrm>
            <a:off x="395288" y="3357563"/>
            <a:ext cx="8569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由于两线圈相距很远，小线圈又小，故可认为小线圈中的磁场是均匀分布的，因此小线圈的磁通量为：</a:t>
            </a:r>
          </a:p>
        </p:txBody>
      </p:sp>
      <p:sp>
        <p:nvSpPr>
          <p:cNvPr id="48136" name="Rectangle 6">
            <a:extLst>
              <a:ext uri="{FF2B5EF4-FFF2-40B4-BE49-F238E27FC236}">
                <a16:creationId xmlns:a16="http://schemas.microsoft.com/office/drawing/2014/main" id="{0B0FF5F7-55A3-4F79-96B2-35EBB861297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a:extLst>
              <a:ext uri="{FF2B5EF4-FFF2-40B4-BE49-F238E27FC236}">
                <a16:creationId xmlns:a16="http://schemas.microsoft.com/office/drawing/2014/main" id="{9D38923D-F81C-4364-8CB5-30E3A5FF636B}"/>
              </a:ext>
            </a:extLst>
          </p:cNvPr>
          <p:cNvGraphicFramePr>
            <a:graphicFrameLocks noChangeAspect="1"/>
          </p:cNvGraphicFramePr>
          <p:nvPr/>
        </p:nvGraphicFramePr>
        <p:xfrm>
          <a:off x="4830763" y="3941763"/>
          <a:ext cx="3290887" cy="855662"/>
        </p:xfrm>
        <a:graphic>
          <a:graphicData uri="http://schemas.openxmlformats.org/presentationml/2006/ole">
            <mc:AlternateContent xmlns:mc="http://schemas.openxmlformats.org/markup-compatibility/2006">
              <mc:Choice xmlns:v="urn:schemas-microsoft-com:vml" Requires="v">
                <p:oleObj spid="_x0000_s48145" name="Equation" r:id="rId6" imgW="1904174" imgH="495085" progId="Equation.DSMT4">
                  <p:embed/>
                </p:oleObj>
              </mc:Choice>
              <mc:Fallback>
                <p:oleObj name="Equation" r:id="rId6" imgW="1904174" imgH="495085"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0763" y="3941763"/>
                        <a:ext cx="3290887"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a:extLst>
              <a:ext uri="{FF2B5EF4-FFF2-40B4-BE49-F238E27FC236}">
                <a16:creationId xmlns:a16="http://schemas.microsoft.com/office/drawing/2014/main" id="{69C0E48C-01C0-4E85-8412-EF937D809496}"/>
              </a:ext>
            </a:extLst>
          </p:cNvPr>
          <p:cNvSpPr>
            <a:spLocks noChangeArrowheads="1"/>
          </p:cNvSpPr>
          <p:nvPr/>
        </p:nvSpPr>
        <p:spPr bwMode="auto">
          <a:xfrm>
            <a:off x="539750" y="4797425"/>
            <a:ext cx="265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根据互感的定义：</a:t>
            </a:r>
          </a:p>
        </p:txBody>
      </p:sp>
      <p:sp>
        <p:nvSpPr>
          <p:cNvPr id="48139" name="Rectangle 8">
            <a:extLst>
              <a:ext uri="{FF2B5EF4-FFF2-40B4-BE49-F238E27FC236}">
                <a16:creationId xmlns:a16="http://schemas.microsoft.com/office/drawing/2014/main" id="{5577D725-DB2A-4CB8-A9F7-555FED022DF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对象 10">
            <a:extLst>
              <a:ext uri="{FF2B5EF4-FFF2-40B4-BE49-F238E27FC236}">
                <a16:creationId xmlns:a16="http://schemas.microsoft.com/office/drawing/2014/main" id="{9B3A0BD1-19B8-4C59-B379-B9720BE54B11}"/>
              </a:ext>
            </a:extLst>
          </p:cNvPr>
          <p:cNvGraphicFramePr>
            <a:graphicFrameLocks noChangeAspect="1"/>
          </p:cNvGraphicFramePr>
          <p:nvPr/>
        </p:nvGraphicFramePr>
        <p:xfrm>
          <a:off x="3106738" y="4797425"/>
          <a:ext cx="4240212" cy="895350"/>
        </p:xfrm>
        <a:graphic>
          <a:graphicData uri="http://schemas.openxmlformats.org/presentationml/2006/ole">
            <mc:AlternateContent xmlns:mc="http://schemas.openxmlformats.org/markup-compatibility/2006">
              <mc:Choice xmlns:v="urn:schemas-microsoft-com:vml" Requires="v">
                <p:oleObj spid="_x0000_s48146" name="Equation" r:id="rId8" imgW="2349500" imgH="495300" progId="Equation.DSMT4">
                  <p:embed/>
                </p:oleObj>
              </mc:Choice>
              <mc:Fallback>
                <p:oleObj name="Equation" r:id="rId8" imgW="2349500" imgH="495300" progId="Equation.DSMT4">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6738" y="4797425"/>
                        <a:ext cx="42402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矩形 11">
            <a:extLst>
              <a:ext uri="{FF2B5EF4-FFF2-40B4-BE49-F238E27FC236}">
                <a16:creationId xmlns:a16="http://schemas.microsoft.com/office/drawing/2014/main" id="{3C6B3FA5-BD78-4DCB-869F-60D0D8BE51E9}"/>
              </a:ext>
            </a:extLst>
          </p:cNvPr>
          <p:cNvSpPr>
            <a:spLocks noChangeArrowheads="1"/>
          </p:cNvSpPr>
          <p:nvPr/>
        </p:nvSpPr>
        <p:spPr bwMode="auto">
          <a:xfrm>
            <a:off x="539750" y="5732463"/>
            <a:ext cx="4687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a:t>
            </a:r>
            <a:r>
              <a:rPr lang="en-US" altLang="zh-CN" sz="2400">
                <a:solidFill>
                  <a:schemeClr val="bg1"/>
                </a:solidFill>
              </a:rPr>
              <a:t>2</a:t>
            </a:r>
            <a:r>
              <a:rPr lang="zh-CN" altLang="zh-CN" sz="2400">
                <a:solidFill>
                  <a:schemeClr val="bg1"/>
                </a:solidFill>
              </a:rPr>
              <a:t>）小线圈中的互感电动势为：</a:t>
            </a:r>
          </a:p>
        </p:txBody>
      </p:sp>
      <p:sp>
        <p:nvSpPr>
          <p:cNvPr id="48142" name="Rectangle 10">
            <a:extLst>
              <a:ext uri="{FF2B5EF4-FFF2-40B4-BE49-F238E27FC236}">
                <a16:creationId xmlns:a16="http://schemas.microsoft.com/office/drawing/2014/main" id="{72927763-7EE1-4C2B-8CBB-3183A31566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 name="对象 13">
            <a:extLst>
              <a:ext uri="{FF2B5EF4-FFF2-40B4-BE49-F238E27FC236}">
                <a16:creationId xmlns:a16="http://schemas.microsoft.com/office/drawing/2014/main" id="{0CFCA9E8-B001-4230-B063-E8577723A7BF}"/>
              </a:ext>
            </a:extLst>
          </p:cNvPr>
          <p:cNvGraphicFramePr>
            <a:graphicFrameLocks noChangeAspect="1"/>
          </p:cNvGraphicFramePr>
          <p:nvPr/>
        </p:nvGraphicFramePr>
        <p:xfrm>
          <a:off x="4859338" y="5808663"/>
          <a:ext cx="3881437" cy="771525"/>
        </p:xfrm>
        <a:graphic>
          <a:graphicData uri="http://schemas.openxmlformats.org/presentationml/2006/ole">
            <mc:AlternateContent xmlns:mc="http://schemas.openxmlformats.org/markup-compatibility/2006">
              <mc:Choice xmlns:v="urn:schemas-microsoft-com:vml" Requires="v">
                <p:oleObj spid="_x0000_s48147" name="Equation" r:id="rId10" imgW="2095500" imgH="419100" progId="Equation.DSMT4">
                  <p:embed/>
                </p:oleObj>
              </mc:Choice>
              <mc:Fallback>
                <p:oleObj name="Equation" r:id="rId10" imgW="2095500" imgH="419100" progId="Equation.DSMT4">
                  <p:embed/>
                  <p:pic>
                    <p:nvPicPr>
                      <p:cNvPr id="0" name="对象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59338" y="5808663"/>
                        <a:ext cx="38814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a:extLst>
              <a:ext uri="{FF2B5EF4-FFF2-40B4-BE49-F238E27FC236}">
                <a16:creationId xmlns:a16="http://schemas.microsoft.com/office/drawing/2014/main" id="{B8BC1434-32DA-41BB-A340-C13A3E6EDAF8}"/>
              </a:ext>
            </a:extLst>
          </p:cNvPr>
          <p:cNvSpPr txBox="1">
            <a:spLocks noChangeArrowheads="1"/>
          </p:cNvSpPr>
          <p:nvPr/>
        </p:nvSpPr>
        <p:spPr bwMode="auto">
          <a:xfrm>
            <a:off x="1031875" y="1211263"/>
            <a:ext cx="156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实验分析</a:t>
            </a:r>
            <a:r>
              <a:rPr kumimoji="1" lang="zh-CN" altLang="en-US" sz="2400" b="1">
                <a:solidFill>
                  <a:srgbClr val="FFFF00"/>
                </a:solidFill>
                <a:latin typeface="Times New Roman" panose="02020603050405020304" pitchFamily="18" charset="0"/>
                <a:cs typeface="Times New Roman" panose="02020603050405020304" pitchFamily="18" charset="0"/>
              </a:rPr>
              <a:t>  </a:t>
            </a:r>
            <a:endParaRPr kumimoji="1" lang="zh-CN" altLang="en-US" sz="2400" b="1">
              <a:solidFill>
                <a:srgbClr val="FFFF00"/>
              </a:solidFill>
              <a:latin typeface="Times New Roman" panose="02020603050405020304" pitchFamily="18" charset="0"/>
            </a:endParaRPr>
          </a:p>
        </p:txBody>
      </p:sp>
      <p:grpSp>
        <p:nvGrpSpPr>
          <p:cNvPr id="134147" name="Group 3">
            <a:extLst>
              <a:ext uri="{FF2B5EF4-FFF2-40B4-BE49-F238E27FC236}">
                <a16:creationId xmlns:a16="http://schemas.microsoft.com/office/drawing/2014/main" id="{5A28DB80-7A48-4D8C-BDDF-DBFE71C64613}"/>
              </a:ext>
            </a:extLst>
          </p:cNvPr>
          <p:cNvGrpSpPr>
            <a:grpSpLocks/>
          </p:cNvGrpSpPr>
          <p:nvPr/>
        </p:nvGrpSpPr>
        <p:grpSpPr bwMode="auto">
          <a:xfrm>
            <a:off x="882650" y="1543050"/>
            <a:ext cx="3232150" cy="1800225"/>
            <a:chOff x="556" y="524"/>
            <a:chExt cx="2256" cy="1436"/>
          </a:xfrm>
        </p:grpSpPr>
        <p:grpSp>
          <p:nvGrpSpPr>
            <p:cNvPr id="49208" name="Group 4">
              <a:extLst>
                <a:ext uri="{FF2B5EF4-FFF2-40B4-BE49-F238E27FC236}">
                  <a16:creationId xmlns:a16="http://schemas.microsoft.com/office/drawing/2014/main" id="{A3229F7D-1878-42CB-87B0-0B6EA2CD851C}"/>
                </a:ext>
              </a:extLst>
            </p:cNvPr>
            <p:cNvGrpSpPr>
              <a:grpSpLocks/>
            </p:cNvGrpSpPr>
            <p:nvPr/>
          </p:nvGrpSpPr>
          <p:grpSpPr bwMode="auto">
            <a:xfrm>
              <a:off x="556" y="524"/>
              <a:ext cx="2256" cy="1436"/>
              <a:chOff x="556" y="524"/>
              <a:chExt cx="2256" cy="1436"/>
            </a:xfrm>
          </p:grpSpPr>
          <p:sp>
            <p:nvSpPr>
              <p:cNvPr id="49210" name="Line 5">
                <a:extLst>
                  <a:ext uri="{FF2B5EF4-FFF2-40B4-BE49-F238E27FC236}">
                    <a16:creationId xmlns:a16="http://schemas.microsoft.com/office/drawing/2014/main" id="{BDCE20E7-54E7-40FE-8EDE-1940A1129900}"/>
                  </a:ext>
                </a:extLst>
              </p:cNvPr>
              <p:cNvSpPr>
                <a:spLocks noChangeShapeType="1"/>
              </p:cNvSpPr>
              <p:nvPr/>
            </p:nvSpPr>
            <p:spPr bwMode="auto">
              <a:xfrm>
                <a:off x="556" y="856"/>
                <a:ext cx="86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1" name="Line 6">
                <a:extLst>
                  <a:ext uri="{FF2B5EF4-FFF2-40B4-BE49-F238E27FC236}">
                    <a16:creationId xmlns:a16="http://schemas.microsoft.com/office/drawing/2014/main" id="{1CE06136-9FC5-4544-AC00-E5C8813FFD4F}"/>
                  </a:ext>
                </a:extLst>
              </p:cNvPr>
              <p:cNvSpPr>
                <a:spLocks noChangeShapeType="1"/>
              </p:cNvSpPr>
              <p:nvPr/>
            </p:nvSpPr>
            <p:spPr bwMode="auto">
              <a:xfrm>
                <a:off x="556" y="1336"/>
                <a:ext cx="62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2" name="Freeform 7">
                <a:extLst>
                  <a:ext uri="{FF2B5EF4-FFF2-40B4-BE49-F238E27FC236}">
                    <a16:creationId xmlns:a16="http://schemas.microsoft.com/office/drawing/2014/main" id="{28F3665C-219E-4FEF-AC2D-54A52960FBD3}"/>
                  </a:ext>
                </a:extLst>
              </p:cNvPr>
              <p:cNvSpPr>
                <a:spLocks/>
              </p:cNvSpPr>
              <p:nvPr/>
            </p:nvSpPr>
            <p:spPr bwMode="auto">
              <a:xfrm>
                <a:off x="940" y="1672"/>
                <a:ext cx="1104" cy="240"/>
              </a:xfrm>
              <a:custGeom>
                <a:avLst/>
                <a:gdLst>
                  <a:gd name="T0" fmla="*/ 0 w 2112"/>
                  <a:gd name="T1" fmla="*/ 1 h 392"/>
                  <a:gd name="T2" fmla="*/ 1 w 2112"/>
                  <a:gd name="T3" fmla="*/ 1 h 392"/>
                  <a:gd name="T4" fmla="*/ 1 w 2112"/>
                  <a:gd name="T5" fmla="*/ 1 h 392"/>
                  <a:gd name="T6" fmla="*/ 1 w 2112"/>
                  <a:gd name="T7" fmla="*/ 1 h 392"/>
                  <a:gd name="T8" fmla="*/ 1 w 2112"/>
                  <a:gd name="T9" fmla="*/ 1 h 392"/>
                  <a:gd name="T10" fmla="*/ 1 w 2112"/>
                  <a:gd name="T11" fmla="*/ 1 h 392"/>
                  <a:gd name="T12" fmla="*/ 1 w 2112"/>
                  <a:gd name="T13" fmla="*/ 1 h 392"/>
                  <a:gd name="T14" fmla="*/ 1 w 2112"/>
                  <a:gd name="T15" fmla="*/ 1 h 392"/>
                  <a:gd name="T16" fmla="*/ 1 w 2112"/>
                  <a:gd name="T17" fmla="*/ 1 h 392"/>
                  <a:gd name="T18" fmla="*/ 1 w 2112"/>
                  <a:gd name="T19" fmla="*/ 1 h 392"/>
                  <a:gd name="T20" fmla="*/ 1 w 2112"/>
                  <a:gd name="T21" fmla="*/ 1 h 392"/>
                  <a:gd name="T22" fmla="*/ 1 w 2112"/>
                  <a:gd name="T23" fmla="*/ 1 h 392"/>
                  <a:gd name="T24" fmla="*/ 1 w 2112"/>
                  <a:gd name="T25" fmla="*/ 1 h 392"/>
                  <a:gd name="T26" fmla="*/ 1 w 2112"/>
                  <a:gd name="T27" fmla="*/ 1 h 392"/>
                  <a:gd name="T28" fmla="*/ 1 w 2112"/>
                  <a:gd name="T29" fmla="*/ 1 h 392"/>
                  <a:gd name="T30" fmla="*/ 1 w 2112"/>
                  <a:gd name="T31" fmla="*/ 1 h 3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2" h="392">
                    <a:moveTo>
                      <a:pt x="0" y="216"/>
                    </a:moveTo>
                    <a:cubicBezTo>
                      <a:pt x="48" y="232"/>
                      <a:pt x="96" y="248"/>
                      <a:pt x="144" y="216"/>
                    </a:cubicBezTo>
                    <a:cubicBezTo>
                      <a:pt x="192" y="184"/>
                      <a:pt x="248" y="0"/>
                      <a:pt x="288" y="24"/>
                    </a:cubicBezTo>
                    <a:cubicBezTo>
                      <a:pt x="328" y="48"/>
                      <a:pt x="344" y="360"/>
                      <a:pt x="384" y="360"/>
                    </a:cubicBezTo>
                    <a:cubicBezTo>
                      <a:pt x="424" y="360"/>
                      <a:pt x="480" y="24"/>
                      <a:pt x="528" y="24"/>
                    </a:cubicBezTo>
                    <a:cubicBezTo>
                      <a:pt x="576" y="24"/>
                      <a:pt x="624" y="360"/>
                      <a:pt x="672" y="360"/>
                    </a:cubicBezTo>
                    <a:cubicBezTo>
                      <a:pt x="720" y="360"/>
                      <a:pt x="768" y="24"/>
                      <a:pt x="816" y="24"/>
                    </a:cubicBezTo>
                    <a:cubicBezTo>
                      <a:pt x="864" y="24"/>
                      <a:pt x="912" y="360"/>
                      <a:pt x="960" y="360"/>
                    </a:cubicBezTo>
                    <a:cubicBezTo>
                      <a:pt x="1008" y="360"/>
                      <a:pt x="1056" y="24"/>
                      <a:pt x="1104" y="24"/>
                    </a:cubicBezTo>
                    <a:cubicBezTo>
                      <a:pt x="1152" y="24"/>
                      <a:pt x="1200" y="360"/>
                      <a:pt x="1248" y="360"/>
                    </a:cubicBezTo>
                    <a:cubicBezTo>
                      <a:pt x="1296" y="360"/>
                      <a:pt x="1344" y="24"/>
                      <a:pt x="1392" y="24"/>
                    </a:cubicBezTo>
                    <a:cubicBezTo>
                      <a:pt x="1440" y="24"/>
                      <a:pt x="1488" y="360"/>
                      <a:pt x="1536" y="360"/>
                    </a:cubicBezTo>
                    <a:cubicBezTo>
                      <a:pt x="1584" y="360"/>
                      <a:pt x="1632" y="24"/>
                      <a:pt x="1680" y="24"/>
                    </a:cubicBezTo>
                    <a:cubicBezTo>
                      <a:pt x="1728" y="24"/>
                      <a:pt x="1784" y="328"/>
                      <a:pt x="1824" y="360"/>
                    </a:cubicBezTo>
                    <a:cubicBezTo>
                      <a:pt x="1864" y="392"/>
                      <a:pt x="1872" y="240"/>
                      <a:pt x="1920" y="216"/>
                    </a:cubicBezTo>
                    <a:cubicBezTo>
                      <a:pt x="1968" y="192"/>
                      <a:pt x="2040" y="204"/>
                      <a:pt x="2112" y="216"/>
                    </a:cubicBezTo>
                  </a:path>
                </a:pathLst>
              </a:custGeom>
              <a:noFill/>
              <a:ln w="412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3" name="Line 8">
                <a:extLst>
                  <a:ext uri="{FF2B5EF4-FFF2-40B4-BE49-F238E27FC236}">
                    <a16:creationId xmlns:a16="http://schemas.microsoft.com/office/drawing/2014/main" id="{A16A99F1-2EC3-4ACF-8F11-F9AE06198496}"/>
                  </a:ext>
                </a:extLst>
              </p:cNvPr>
              <p:cNvSpPr>
                <a:spLocks noChangeShapeType="1"/>
              </p:cNvSpPr>
              <p:nvPr/>
            </p:nvSpPr>
            <p:spPr bwMode="auto">
              <a:xfrm>
                <a:off x="1516" y="856"/>
                <a:ext cx="672"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4" name="Rectangle 9">
                <a:extLst>
                  <a:ext uri="{FF2B5EF4-FFF2-40B4-BE49-F238E27FC236}">
                    <a16:creationId xmlns:a16="http://schemas.microsoft.com/office/drawing/2014/main" id="{1FEAD8AE-E1B8-4D13-BE6A-0E3E551B055C}"/>
                  </a:ext>
                </a:extLst>
              </p:cNvPr>
              <p:cNvSpPr>
                <a:spLocks noChangeArrowheads="1"/>
              </p:cNvSpPr>
              <p:nvPr/>
            </p:nvSpPr>
            <p:spPr bwMode="auto">
              <a:xfrm>
                <a:off x="1180" y="1240"/>
                <a:ext cx="57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15" name="Line 10">
                <a:extLst>
                  <a:ext uri="{FF2B5EF4-FFF2-40B4-BE49-F238E27FC236}">
                    <a16:creationId xmlns:a16="http://schemas.microsoft.com/office/drawing/2014/main" id="{496BE105-B39E-4350-9858-79A869E22795}"/>
                  </a:ext>
                </a:extLst>
              </p:cNvPr>
              <p:cNvSpPr>
                <a:spLocks noChangeShapeType="1"/>
              </p:cNvSpPr>
              <p:nvPr/>
            </p:nvSpPr>
            <p:spPr bwMode="auto">
              <a:xfrm>
                <a:off x="556" y="856"/>
                <a:ext cx="0" cy="576"/>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6" name="Line 11">
                <a:extLst>
                  <a:ext uri="{FF2B5EF4-FFF2-40B4-BE49-F238E27FC236}">
                    <a16:creationId xmlns:a16="http://schemas.microsoft.com/office/drawing/2014/main" id="{BBA55F3D-FC47-46A5-A1F3-E55AAA12DFAF}"/>
                  </a:ext>
                </a:extLst>
              </p:cNvPr>
              <p:cNvSpPr>
                <a:spLocks noChangeShapeType="1"/>
              </p:cNvSpPr>
              <p:nvPr/>
            </p:nvSpPr>
            <p:spPr bwMode="auto">
              <a:xfrm>
                <a:off x="1516" y="664"/>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7" name="Line 12">
                <a:extLst>
                  <a:ext uri="{FF2B5EF4-FFF2-40B4-BE49-F238E27FC236}">
                    <a16:creationId xmlns:a16="http://schemas.microsoft.com/office/drawing/2014/main" id="{59ED15B1-8AC5-4144-9F2F-99BD79F8C402}"/>
                  </a:ext>
                </a:extLst>
              </p:cNvPr>
              <p:cNvSpPr>
                <a:spLocks noChangeShapeType="1"/>
              </p:cNvSpPr>
              <p:nvPr/>
            </p:nvSpPr>
            <p:spPr bwMode="auto">
              <a:xfrm>
                <a:off x="1420" y="760"/>
                <a:ext cx="0" cy="19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8" name="Line 13">
                <a:extLst>
                  <a:ext uri="{FF2B5EF4-FFF2-40B4-BE49-F238E27FC236}">
                    <a16:creationId xmlns:a16="http://schemas.microsoft.com/office/drawing/2014/main" id="{85E89B23-B058-4536-8D82-C09D14C6DD47}"/>
                  </a:ext>
                </a:extLst>
              </p:cNvPr>
              <p:cNvSpPr>
                <a:spLocks noChangeShapeType="1"/>
              </p:cNvSpPr>
              <p:nvPr/>
            </p:nvSpPr>
            <p:spPr bwMode="auto">
              <a:xfrm>
                <a:off x="2044" y="1816"/>
                <a:ext cx="768"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19" name="Line 14">
                <a:extLst>
                  <a:ext uri="{FF2B5EF4-FFF2-40B4-BE49-F238E27FC236}">
                    <a16:creationId xmlns:a16="http://schemas.microsoft.com/office/drawing/2014/main" id="{2A5659BC-22D4-4C32-B38D-F4A06C631BF1}"/>
                  </a:ext>
                </a:extLst>
              </p:cNvPr>
              <p:cNvSpPr>
                <a:spLocks noChangeShapeType="1"/>
              </p:cNvSpPr>
              <p:nvPr/>
            </p:nvSpPr>
            <p:spPr bwMode="auto">
              <a:xfrm flipV="1">
                <a:off x="556" y="1816"/>
                <a:ext cx="432"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20" name="Line 15">
                <a:extLst>
                  <a:ext uri="{FF2B5EF4-FFF2-40B4-BE49-F238E27FC236}">
                    <a16:creationId xmlns:a16="http://schemas.microsoft.com/office/drawing/2014/main" id="{386C51D8-B2AD-4897-B5AC-9B0755725B1E}"/>
                  </a:ext>
                </a:extLst>
              </p:cNvPr>
              <p:cNvSpPr>
                <a:spLocks noChangeShapeType="1"/>
              </p:cNvSpPr>
              <p:nvPr/>
            </p:nvSpPr>
            <p:spPr bwMode="auto">
              <a:xfrm>
                <a:off x="556" y="1432"/>
                <a:ext cx="0" cy="384"/>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21" name="Line 16">
                <a:extLst>
                  <a:ext uri="{FF2B5EF4-FFF2-40B4-BE49-F238E27FC236}">
                    <a16:creationId xmlns:a16="http://schemas.microsoft.com/office/drawing/2014/main" id="{2694C7C3-4B0C-4E5C-B515-3DE2BD10C8E2}"/>
                  </a:ext>
                </a:extLst>
              </p:cNvPr>
              <p:cNvSpPr>
                <a:spLocks noChangeShapeType="1"/>
              </p:cNvSpPr>
              <p:nvPr/>
            </p:nvSpPr>
            <p:spPr bwMode="auto">
              <a:xfrm>
                <a:off x="2524" y="856"/>
                <a:ext cx="288"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22" name="Line 17">
                <a:extLst>
                  <a:ext uri="{FF2B5EF4-FFF2-40B4-BE49-F238E27FC236}">
                    <a16:creationId xmlns:a16="http://schemas.microsoft.com/office/drawing/2014/main" id="{94CCCFA3-AB98-4381-A2E5-74982248475E}"/>
                  </a:ext>
                </a:extLst>
              </p:cNvPr>
              <p:cNvSpPr>
                <a:spLocks noChangeShapeType="1"/>
              </p:cNvSpPr>
              <p:nvPr/>
            </p:nvSpPr>
            <p:spPr bwMode="auto">
              <a:xfrm>
                <a:off x="2812" y="85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23" name="Line 18">
                <a:extLst>
                  <a:ext uri="{FF2B5EF4-FFF2-40B4-BE49-F238E27FC236}">
                    <a16:creationId xmlns:a16="http://schemas.microsoft.com/office/drawing/2014/main" id="{7D2D7257-95AC-48BF-B760-38CFAE9F663F}"/>
                  </a:ext>
                </a:extLst>
              </p:cNvPr>
              <p:cNvSpPr>
                <a:spLocks noChangeShapeType="1"/>
              </p:cNvSpPr>
              <p:nvPr/>
            </p:nvSpPr>
            <p:spPr bwMode="auto">
              <a:xfrm>
                <a:off x="1756" y="1336"/>
                <a:ext cx="1056"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24" name="Oval 19">
                <a:extLst>
                  <a:ext uri="{FF2B5EF4-FFF2-40B4-BE49-F238E27FC236}">
                    <a16:creationId xmlns:a16="http://schemas.microsoft.com/office/drawing/2014/main" id="{F592A7F1-56D0-4E3E-AEF3-217D89AE2D4C}"/>
                  </a:ext>
                </a:extLst>
              </p:cNvPr>
              <p:cNvSpPr>
                <a:spLocks noChangeArrowheads="1"/>
              </p:cNvSpPr>
              <p:nvPr/>
            </p:nvSpPr>
            <p:spPr bwMode="auto">
              <a:xfrm>
                <a:off x="2188"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25" name="Line 20">
                <a:extLst>
                  <a:ext uri="{FF2B5EF4-FFF2-40B4-BE49-F238E27FC236}">
                    <a16:creationId xmlns:a16="http://schemas.microsoft.com/office/drawing/2014/main" id="{C4BE054D-A69C-4F7D-847D-509225473292}"/>
                  </a:ext>
                </a:extLst>
              </p:cNvPr>
              <p:cNvSpPr>
                <a:spLocks noChangeShapeType="1"/>
              </p:cNvSpPr>
              <p:nvPr/>
            </p:nvSpPr>
            <p:spPr bwMode="auto">
              <a:xfrm flipV="1">
                <a:off x="2236" y="712"/>
                <a:ext cx="288" cy="144"/>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26" name="Line 21">
                <a:extLst>
                  <a:ext uri="{FF2B5EF4-FFF2-40B4-BE49-F238E27FC236}">
                    <a16:creationId xmlns:a16="http://schemas.microsoft.com/office/drawing/2014/main" id="{9729BF32-3CFD-47D1-ABC1-350F39888FC7}"/>
                  </a:ext>
                </a:extLst>
              </p:cNvPr>
              <p:cNvSpPr>
                <a:spLocks noChangeShapeType="1"/>
              </p:cNvSpPr>
              <p:nvPr/>
            </p:nvSpPr>
            <p:spPr bwMode="auto">
              <a:xfrm>
                <a:off x="2812" y="133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227" name="Object 22">
                <a:extLst>
                  <a:ext uri="{FF2B5EF4-FFF2-40B4-BE49-F238E27FC236}">
                    <a16:creationId xmlns:a16="http://schemas.microsoft.com/office/drawing/2014/main" id="{784FB03A-DE0A-43D7-839D-E9ABDFF56573}"/>
                  </a:ext>
                </a:extLst>
              </p:cNvPr>
              <p:cNvGraphicFramePr>
                <a:graphicFrameLocks/>
              </p:cNvGraphicFramePr>
              <p:nvPr/>
            </p:nvGraphicFramePr>
            <p:xfrm>
              <a:off x="2117" y="524"/>
              <a:ext cx="193" cy="184"/>
            </p:xfrm>
            <a:graphic>
              <a:graphicData uri="http://schemas.openxmlformats.org/presentationml/2006/ole">
                <mc:AlternateContent xmlns:mc="http://schemas.openxmlformats.org/markup-compatibility/2006">
                  <mc:Choice xmlns:v="urn:schemas-microsoft-com:vml" Requires="v">
                    <p:oleObj spid="_x0000_s49241" name="公式" r:id="rId3" imgW="199898" imgH="200070" progId="Equation.3">
                      <p:embed/>
                    </p:oleObj>
                  </mc:Choice>
                  <mc:Fallback>
                    <p:oleObj name="公式" r:id="rId3" imgW="199898" imgH="200070" progId="Equation.3">
                      <p:embed/>
                      <p:pic>
                        <p:nvPicPr>
                          <p:cNvPr id="0" name="Object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 y="524"/>
                            <a:ext cx="193"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28" name="Object 23">
                <a:extLst>
                  <a:ext uri="{FF2B5EF4-FFF2-40B4-BE49-F238E27FC236}">
                    <a16:creationId xmlns:a16="http://schemas.microsoft.com/office/drawing/2014/main" id="{96D17ADC-E2FC-491A-95B1-1B8EAC535D7C}"/>
                  </a:ext>
                </a:extLst>
              </p:cNvPr>
              <p:cNvGraphicFramePr>
                <a:graphicFrameLocks/>
              </p:cNvGraphicFramePr>
              <p:nvPr/>
            </p:nvGraphicFramePr>
            <p:xfrm>
              <a:off x="1216" y="655"/>
              <a:ext cx="136" cy="152"/>
            </p:xfrm>
            <a:graphic>
              <a:graphicData uri="http://schemas.openxmlformats.org/presentationml/2006/ole">
                <mc:AlternateContent xmlns:mc="http://schemas.openxmlformats.org/markup-compatibility/2006">
                  <mc:Choice xmlns:v="urn:schemas-microsoft-com:vml" Requires="v">
                    <p:oleObj spid="_x0000_s49242" name="公式" r:id="rId5" imgW="123721" imgH="133380" progId="Equation.3">
                      <p:embed/>
                    </p:oleObj>
                  </mc:Choice>
                  <mc:Fallback>
                    <p:oleObj name="公式" r:id="rId5" imgW="123721" imgH="133380" progId="Equation.3">
                      <p:embed/>
                      <p:pic>
                        <p:nvPicPr>
                          <p:cNvPr id="0" name="Object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6" y="655"/>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29" name="Object 24">
                <a:extLst>
                  <a:ext uri="{FF2B5EF4-FFF2-40B4-BE49-F238E27FC236}">
                    <a16:creationId xmlns:a16="http://schemas.microsoft.com/office/drawing/2014/main" id="{49E54BD4-6F92-4D86-9770-F75CDFC969AB}"/>
                  </a:ext>
                </a:extLst>
              </p:cNvPr>
              <p:cNvGraphicFramePr>
                <a:graphicFrameLocks/>
              </p:cNvGraphicFramePr>
              <p:nvPr/>
            </p:nvGraphicFramePr>
            <p:xfrm>
              <a:off x="725" y="1052"/>
              <a:ext cx="177" cy="184"/>
            </p:xfrm>
            <a:graphic>
              <a:graphicData uri="http://schemas.openxmlformats.org/presentationml/2006/ole">
                <mc:AlternateContent xmlns:mc="http://schemas.openxmlformats.org/markup-compatibility/2006">
                  <mc:Choice xmlns:v="urn:schemas-microsoft-com:vml" Requires="v">
                    <p:oleObj spid="_x0000_s49243" name="公式" r:id="rId7" imgW="171534" imgH="200070" progId="Equation.3">
                      <p:embed/>
                    </p:oleObj>
                  </mc:Choice>
                  <mc:Fallback>
                    <p:oleObj name="公式" r:id="rId7" imgW="171534" imgH="200070" progId="Equation.3">
                      <p:embed/>
                      <p:pic>
                        <p:nvPicPr>
                          <p:cNvPr id="0" name="Object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 y="1052"/>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30" name="Object 25">
                <a:extLst>
                  <a:ext uri="{FF2B5EF4-FFF2-40B4-BE49-F238E27FC236}">
                    <a16:creationId xmlns:a16="http://schemas.microsoft.com/office/drawing/2014/main" id="{AAE09268-25CB-4C81-9439-F96DD59529B3}"/>
                  </a:ext>
                </a:extLst>
              </p:cNvPr>
              <p:cNvGraphicFramePr>
                <a:graphicFrameLocks/>
              </p:cNvGraphicFramePr>
              <p:nvPr/>
            </p:nvGraphicFramePr>
            <p:xfrm>
              <a:off x="689" y="1532"/>
              <a:ext cx="161" cy="184"/>
            </p:xfrm>
            <a:graphic>
              <a:graphicData uri="http://schemas.openxmlformats.org/presentationml/2006/ole">
                <mc:AlternateContent xmlns:mc="http://schemas.openxmlformats.org/markup-compatibility/2006">
                  <mc:Choice xmlns:v="urn:schemas-microsoft-com:vml" Requires="v">
                    <p:oleObj spid="_x0000_s49244" name="公式" r:id="rId9" imgW="161810" imgH="200070" progId="Equation.3">
                      <p:embed/>
                    </p:oleObj>
                  </mc:Choice>
                  <mc:Fallback>
                    <p:oleObj name="公式" r:id="rId9" imgW="161810" imgH="200070" progId="Equation.3">
                      <p:embed/>
                      <p:pic>
                        <p:nvPicPr>
                          <p:cNvPr id="0" name="Object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 y="1532"/>
                            <a:ext cx="161"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231" name="Group 26">
                <a:extLst>
                  <a:ext uri="{FF2B5EF4-FFF2-40B4-BE49-F238E27FC236}">
                    <a16:creationId xmlns:a16="http://schemas.microsoft.com/office/drawing/2014/main" id="{94E0AE62-65EC-48B1-B7F9-9532E77C167C}"/>
                  </a:ext>
                </a:extLst>
              </p:cNvPr>
              <p:cNvGrpSpPr>
                <a:grpSpLocks/>
              </p:cNvGrpSpPr>
              <p:nvPr/>
            </p:nvGrpSpPr>
            <p:grpSpPr bwMode="auto">
              <a:xfrm>
                <a:off x="2236" y="1144"/>
                <a:ext cx="336" cy="336"/>
                <a:chOff x="3216" y="3072"/>
                <a:chExt cx="336" cy="336"/>
              </a:xfrm>
            </p:grpSpPr>
            <p:sp>
              <p:nvSpPr>
                <p:cNvPr id="49238" name="Oval 27">
                  <a:extLst>
                    <a:ext uri="{FF2B5EF4-FFF2-40B4-BE49-F238E27FC236}">
                      <a16:creationId xmlns:a16="http://schemas.microsoft.com/office/drawing/2014/main" id="{0D44321D-702F-41AD-808F-6BD5458B0A7A}"/>
                    </a:ext>
                  </a:extLst>
                </p:cNvPr>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39" name="Line 28">
                  <a:extLst>
                    <a:ext uri="{FF2B5EF4-FFF2-40B4-BE49-F238E27FC236}">
                      <a16:creationId xmlns:a16="http://schemas.microsoft.com/office/drawing/2014/main" id="{3D4AF2E1-EF11-40FB-8C23-32BD0783F081}"/>
                    </a:ext>
                  </a:extLst>
                </p:cNvPr>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40" name="Line 29">
                  <a:extLst>
                    <a:ext uri="{FF2B5EF4-FFF2-40B4-BE49-F238E27FC236}">
                      <a16:creationId xmlns:a16="http://schemas.microsoft.com/office/drawing/2014/main" id="{2B9BEB53-DF9D-4267-B6B2-2CE46E89803F}"/>
                    </a:ext>
                  </a:extLst>
                </p:cNvPr>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232" name="Group 30">
                <a:extLst>
                  <a:ext uri="{FF2B5EF4-FFF2-40B4-BE49-F238E27FC236}">
                    <a16:creationId xmlns:a16="http://schemas.microsoft.com/office/drawing/2014/main" id="{F1445ECA-8576-43CC-A5D6-1A5E00EE4D52}"/>
                  </a:ext>
                </a:extLst>
              </p:cNvPr>
              <p:cNvGrpSpPr>
                <a:grpSpLocks/>
              </p:cNvGrpSpPr>
              <p:nvPr/>
            </p:nvGrpSpPr>
            <p:grpSpPr bwMode="auto">
              <a:xfrm>
                <a:off x="2236" y="1624"/>
                <a:ext cx="336" cy="336"/>
                <a:chOff x="3216" y="3072"/>
                <a:chExt cx="336" cy="336"/>
              </a:xfrm>
            </p:grpSpPr>
            <p:sp>
              <p:nvSpPr>
                <p:cNvPr id="49235" name="Oval 31">
                  <a:extLst>
                    <a:ext uri="{FF2B5EF4-FFF2-40B4-BE49-F238E27FC236}">
                      <a16:creationId xmlns:a16="http://schemas.microsoft.com/office/drawing/2014/main" id="{3B2B88D9-4C64-4E54-AA21-3F39EB5D7235}"/>
                    </a:ext>
                  </a:extLst>
                </p:cNvPr>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36" name="Line 32">
                  <a:extLst>
                    <a:ext uri="{FF2B5EF4-FFF2-40B4-BE49-F238E27FC236}">
                      <a16:creationId xmlns:a16="http://schemas.microsoft.com/office/drawing/2014/main" id="{9AEBA54C-01B8-4211-823D-1173AC873698}"/>
                    </a:ext>
                  </a:extLst>
                </p:cNvPr>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37" name="Line 33">
                  <a:extLst>
                    <a:ext uri="{FF2B5EF4-FFF2-40B4-BE49-F238E27FC236}">
                      <a16:creationId xmlns:a16="http://schemas.microsoft.com/office/drawing/2014/main" id="{696CA6C3-E5D5-40D1-8D0D-0F7B19F43768}"/>
                    </a:ext>
                  </a:extLst>
                </p:cNvPr>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9233" name="Object 34">
                <a:extLst>
                  <a:ext uri="{FF2B5EF4-FFF2-40B4-BE49-F238E27FC236}">
                    <a16:creationId xmlns:a16="http://schemas.microsoft.com/office/drawing/2014/main" id="{898A0638-372D-410D-A7BD-21B93C8CA256}"/>
                  </a:ext>
                </a:extLst>
              </p:cNvPr>
              <p:cNvGraphicFramePr>
                <a:graphicFrameLocks/>
              </p:cNvGraphicFramePr>
              <p:nvPr/>
            </p:nvGraphicFramePr>
            <p:xfrm>
              <a:off x="2009" y="1040"/>
              <a:ext cx="193" cy="193"/>
            </p:xfrm>
            <a:graphic>
              <a:graphicData uri="http://schemas.openxmlformats.org/presentationml/2006/ole">
                <mc:AlternateContent xmlns:mc="http://schemas.openxmlformats.org/markup-compatibility/2006">
                  <mc:Choice xmlns:v="urn:schemas-microsoft-com:vml" Requires="v">
                    <p:oleObj spid="_x0000_s49245" name="公式" r:id="rId11" imgW="199898" imgH="200070" progId="Equation.3">
                      <p:embed/>
                    </p:oleObj>
                  </mc:Choice>
                  <mc:Fallback>
                    <p:oleObj name="公式" r:id="rId11" imgW="199898" imgH="200070" progId="Equation.3">
                      <p:embed/>
                      <p:pic>
                        <p:nvPicPr>
                          <p:cNvPr id="0" name="Object 3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9" y="1040"/>
                            <a:ext cx="193"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34" name="Object 35">
                <a:extLst>
                  <a:ext uri="{FF2B5EF4-FFF2-40B4-BE49-F238E27FC236}">
                    <a16:creationId xmlns:a16="http://schemas.microsoft.com/office/drawing/2014/main" id="{9B2A47F6-CF24-451D-AE87-75F5D36086C9}"/>
                  </a:ext>
                </a:extLst>
              </p:cNvPr>
              <p:cNvGraphicFramePr>
                <a:graphicFrameLocks/>
              </p:cNvGraphicFramePr>
              <p:nvPr/>
            </p:nvGraphicFramePr>
            <p:xfrm>
              <a:off x="2009" y="1519"/>
              <a:ext cx="168" cy="184"/>
            </p:xfrm>
            <a:graphic>
              <a:graphicData uri="http://schemas.openxmlformats.org/presentationml/2006/ole">
                <mc:AlternateContent xmlns:mc="http://schemas.openxmlformats.org/markup-compatibility/2006">
                  <mc:Choice xmlns:v="urn:schemas-microsoft-com:vml" Requires="v">
                    <p:oleObj spid="_x0000_s49246" name="公式" r:id="rId13" imgW="161810" imgH="200070" progId="Equation.3">
                      <p:embed/>
                    </p:oleObj>
                  </mc:Choice>
                  <mc:Fallback>
                    <p:oleObj name="公式" r:id="rId13" imgW="161810" imgH="200070" progId="Equation.3">
                      <p:embed/>
                      <p:pic>
                        <p:nvPicPr>
                          <p:cNvPr id="0" name="Object 3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9" y="1519"/>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9209" name="Oval 36">
              <a:extLst>
                <a:ext uri="{FF2B5EF4-FFF2-40B4-BE49-F238E27FC236}">
                  <a16:creationId xmlns:a16="http://schemas.microsoft.com/office/drawing/2014/main" id="{B325F564-FA90-4054-AEFD-A5A9E90603D5}"/>
                </a:ext>
              </a:extLst>
            </p:cNvPr>
            <p:cNvSpPr>
              <a:spLocks noChangeArrowheads="1"/>
            </p:cNvSpPr>
            <p:nvPr/>
          </p:nvSpPr>
          <p:spPr bwMode="auto">
            <a:xfrm>
              <a:off x="2476"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34181" name="Line 37">
            <a:extLst>
              <a:ext uri="{FF2B5EF4-FFF2-40B4-BE49-F238E27FC236}">
                <a16:creationId xmlns:a16="http://schemas.microsoft.com/office/drawing/2014/main" id="{D1BBFBF6-49A1-4588-80EC-FC66327198CC}"/>
              </a:ext>
            </a:extLst>
          </p:cNvPr>
          <p:cNvSpPr>
            <a:spLocks noChangeShapeType="1"/>
          </p:cNvSpPr>
          <p:nvPr/>
        </p:nvSpPr>
        <p:spPr bwMode="auto">
          <a:xfrm>
            <a:off x="3625850" y="1638300"/>
            <a:ext cx="171450" cy="5175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4182" name="Group 38">
            <a:extLst>
              <a:ext uri="{FF2B5EF4-FFF2-40B4-BE49-F238E27FC236}">
                <a16:creationId xmlns:a16="http://schemas.microsoft.com/office/drawing/2014/main" id="{2413D9BC-B3AF-4F6B-825F-01E65D3C4119}"/>
              </a:ext>
            </a:extLst>
          </p:cNvPr>
          <p:cNvGrpSpPr>
            <a:grpSpLocks/>
          </p:cNvGrpSpPr>
          <p:nvPr/>
        </p:nvGrpSpPr>
        <p:grpSpPr bwMode="auto">
          <a:xfrm>
            <a:off x="5111750" y="1617663"/>
            <a:ext cx="3170238" cy="1795462"/>
            <a:chOff x="3256" y="548"/>
            <a:chExt cx="2256" cy="1412"/>
          </a:xfrm>
        </p:grpSpPr>
        <p:grpSp>
          <p:nvGrpSpPr>
            <p:cNvPr id="49175" name="Group 39">
              <a:extLst>
                <a:ext uri="{FF2B5EF4-FFF2-40B4-BE49-F238E27FC236}">
                  <a16:creationId xmlns:a16="http://schemas.microsoft.com/office/drawing/2014/main" id="{48A98075-8877-49C4-8FB5-9767CD2C841F}"/>
                </a:ext>
              </a:extLst>
            </p:cNvPr>
            <p:cNvGrpSpPr>
              <a:grpSpLocks/>
            </p:cNvGrpSpPr>
            <p:nvPr/>
          </p:nvGrpSpPr>
          <p:grpSpPr bwMode="auto">
            <a:xfrm>
              <a:off x="3256" y="548"/>
              <a:ext cx="2256" cy="1412"/>
              <a:chOff x="3256" y="548"/>
              <a:chExt cx="2256" cy="1412"/>
            </a:xfrm>
          </p:grpSpPr>
          <p:sp>
            <p:nvSpPr>
              <p:cNvPr id="49177" name="Line 40">
                <a:extLst>
                  <a:ext uri="{FF2B5EF4-FFF2-40B4-BE49-F238E27FC236}">
                    <a16:creationId xmlns:a16="http://schemas.microsoft.com/office/drawing/2014/main" id="{07127B7F-E232-4821-BD9E-8E74A896CD55}"/>
                  </a:ext>
                </a:extLst>
              </p:cNvPr>
              <p:cNvSpPr>
                <a:spLocks noChangeShapeType="1"/>
              </p:cNvSpPr>
              <p:nvPr/>
            </p:nvSpPr>
            <p:spPr bwMode="auto">
              <a:xfrm>
                <a:off x="3256" y="856"/>
                <a:ext cx="86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8" name="Line 41">
                <a:extLst>
                  <a:ext uri="{FF2B5EF4-FFF2-40B4-BE49-F238E27FC236}">
                    <a16:creationId xmlns:a16="http://schemas.microsoft.com/office/drawing/2014/main" id="{FD3C43C8-91E9-4525-878C-C866C4C4EA74}"/>
                  </a:ext>
                </a:extLst>
              </p:cNvPr>
              <p:cNvSpPr>
                <a:spLocks noChangeShapeType="1"/>
              </p:cNvSpPr>
              <p:nvPr/>
            </p:nvSpPr>
            <p:spPr bwMode="auto">
              <a:xfrm>
                <a:off x="3256" y="1336"/>
                <a:ext cx="624"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9" name="Freeform 42">
                <a:extLst>
                  <a:ext uri="{FF2B5EF4-FFF2-40B4-BE49-F238E27FC236}">
                    <a16:creationId xmlns:a16="http://schemas.microsoft.com/office/drawing/2014/main" id="{07D3868B-ACED-457D-A1EB-48DCC5F652B8}"/>
                  </a:ext>
                </a:extLst>
              </p:cNvPr>
              <p:cNvSpPr>
                <a:spLocks/>
              </p:cNvSpPr>
              <p:nvPr/>
            </p:nvSpPr>
            <p:spPr bwMode="auto">
              <a:xfrm>
                <a:off x="3640" y="1672"/>
                <a:ext cx="1104" cy="240"/>
              </a:xfrm>
              <a:custGeom>
                <a:avLst/>
                <a:gdLst>
                  <a:gd name="T0" fmla="*/ 0 w 2112"/>
                  <a:gd name="T1" fmla="*/ 1 h 392"/>
                  <a:gd name="T2" fmla="*/ 1 w 2112"/>
                  <a:gd name="T3" fmla="*/ 1 h 392"/>
                  <a:gd name="T4" fmla="*/ 1 w 2112"/>
                  <a:gd name="T5" fmla="*/ 1 h 392"/>
                  <a:gd name="T6" fmla="*/ 1 w 2112"/>
                  <a:gd name="T7" fmla="*/ 1 h 392"/>
                  <a:gd name="T8" fmla="*/ 1 w 2112"/>
                  <a:gd name="T9" fmla="*/ 1 h 392"/>
                  <a:gd name="T10" fmla="*/ 1 w 2112"/>
                  <a:gd name="T11" fmla="*/ 1 h 392"/>
                  <a:gd name="T12" fmla="*/ 1 w 2112"/>
                  <a:gd name="T13" fmla="*/ 1 h 392"/>
                  <a:gd name="T14" fmla="*/ 1 w 2112"/>
                  <a:gd name="T15" fmla="*/ 1 h 392"/>
                  <a:gd name="T16" fmla="*/ 1 w 2112"/>
                  <a:gd name="T17" fmla="*/ 1 h 392"/>
                  <a:gd name="T18" fmla="*/ 1 w 2112"/>
                  <a:gd name="T19" fmla="*/ 1 h 392"/>
                  <a:gd name="T20" fmla="*/ 1 w 2112"/>
                  <a:gd name="T21" fmla="*/ 1 h 392"/>
                  <a:gd name="T22" fmla="*/ 1 w 2112"/>
                  <a:gd name="T23" fmla="*/ 1 h 392"/>
                  <a:gd name="T24" fmla="*/ 1 w 2112"/>
                  <a:gd name="T25" fmla="*/ 1 h 392"/>
                  <a:gd name="T26" fmla="*/ 1 w 2112"/>
                  <a:gd name="T27" fmla="*/ 1 h 392"/>
                  <a:gd name="T28" fmla="*/ 1 w 2112"/>
                  <a:gd name="T29" fmla="*/ 1 h 392"/>
                  <a:gd name="T30" fmla="*/ 1 w 2112"/>
                  <a:gd name="T31" fmla="*/ 1 h 3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12" h="392">
                    <a:moveTo>
                      <a:pt x="0" y="216"/>
                    </a:moveTo>
                    <a:cubicBezTo>
                      <a:pt x="48" y="232"/>
                      <a:pt x="96" y="248"/>
                      <a:pt x="144" y="216"/>
                    </a:cubicBezTo>
                    <a:cubicBezTo>
                      <a:pt x="192" y="184"/>
                      <a:pt x="248" y="0"/>
                      <a:pt x="288" y="24"/>
                    </a:cubicBezTo>
                    <a:cubicBezTo>
                      <a:pt x="328" y="48"/>
                      <a:pt x="344" y="360"/>
                      <a:pt x="384" y="360"/>
                    </a:cubicBezTo>
                    <a:cubicBezTo>
                      <a:pt x="424" y="360"/>
                      <a:pt x="480" y="24"/>
                      <a:pt x="528" y="24"/>
                    </a:cubicBezTo>
                    <a:cubicBezTo>
                      <a:pt x="576" y="24"/>
                      <a:pt x="624" y="360"/>
                      <a:pt x="672" y="360"/>
                    </a:cubicBezTo>
                    <a:cubicBezTo>
                      <a:pt x="720" y="360"/>
                      <a:pt x="768" y="24"/>
                      <a:pt x="816" y="24"/>
                    </a:cubicBezTo>
                    <a:cubicBezTo>
                      <a:pt x="864" y="24"/>
                      <a:pt x="912" y="360"/>
                      <a:pt x="960" y="360"/>
                    </a:cubicBezTo>
                    <a:cubicBezTo>
                      <a:pt x="1008" y="360"/>
                      <a:pt x="1056" y="24"/>
                      <a:pt x="1104" y="24"/>
                    </a:cubicBezTo>
                    <a:cubicBezTo>
                      <a:pt x="1152" y="24"/>
                      <a:pt x="1200" y="360"/>
                      <a:pt x="1248" y="360"/>
                    </a:cubicBezTo>
                    <a:cubicBezTo>
                      <a:pt x="1296" y="360"/>
                      <a:pt x="1344" y="24"/>
                      <a:pt x="1392" y="24"/>
                    </a:cubicBezTo>
                    <a:cubicBezTo>
                      <a:pt x="1440" y="24"/>
                      <a:pt x="1488" y="360"/>
                      <a:pt x="1536" y="360"/>
                    </a:cubicBezTo>
                    <a:cubicBezTo>
                      <a:pt x="1584" y="360"/>
                      <a:pt x="1632" y="24"/>
                      <a:pt x="1680" y="24"/>
                    </a:cubicBezTo>
                    <a:cubicBezTo>
                      <a:pt x="1728" y="24"/>
                      <a:pt x="1784" y="328"/>
                      <a:pt x="1824" y="360"/>
                    </a:cubicBezTo>
                    <a:cubicBezTo>
                      <a:pt x="1864" y="392"/>
                      <a:pt x="1872" y="240"/>
                      <a:pt x="1920" y="216"/>
                    </a:cubicBezTo>
                    <a:cubicBezTo>
                      <a:pt x="1968" y="192"/>
                      <a:pt x="2040" y="204"/>
                      <a:pt x="2112" y="216"/>
                    </a:cubicBezTo>
                  </a:path>
                </a:pathLst>
              </a:custGeom>
              <a:noFill/>
              <a:ln w="412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0" name="Line 43">
                <a:extLst>
                  <a:ext uri="{FF2B5EF4-FFF2-40B4-BE49-F238E27FC236}">
                    <a16:creationId xmlns:a16="http://schemas.microsoft.com/office/drawing/2014/main" id="{CD1285E0-25FB-48D0-B871-C8CCB014CA55}"/>
                  </a:ext>
                </a:extLst>
              </p:cNvPr>
              <p:cNvSpPr>
                <a:spLocks noChangeShapeType="1"/>
              </p:cNvSpPr>
              <p:nvPr/>
            </p:nvSpPr>
            <p:spPr bwMode="auto">
              <a:xfrm>
                <a:off x="4216" y="856"/>
                <a:ext cx="672"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1" name="Rectangle 44">
                <a:extLst>
                  <a:ext uri="{FF2B5EF4-FFF2-40B4-BE49-F238E27FC236}">
                    <a16:creationId xmlns:a16="http://schemas.microsoft.com/office/drawing/2014/main" id="{8FCB615A-79A8-4F6E-AD71-A77047590EC9}"/>
                  </a:ext>
                </a:extLst>
              </p:cNvPr>
              <p:cNvSpPr>
                <a:spLocks noChangeArrowheads="1"/>
              </p:cNvSpPr>
              <p:nvPr/>
            </p:nvSpPr>
            <p:spPr bwMode="auto">
              <a:xfrm>
                <a:off x="3880" y="1240"/>
                <a:ext cx="57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82" name="Line 45">
                <a:extLst>
                  <a:ext uri="{FF2B5EF4-FFF2-40B4-BE49-F238E27FC236}">
                    <a16:creationId xmlns:a16="http://schemas.microsoft.com/office/drawing/2014/main" id="{9EFA8619-E7E8-478F-8EAC-7525FF3E06BC}"/>
                  </a:ext>
                </a:extLst>
              </p:cNvPr>
              <p:cNvSpPr>
                <a:spLocks noChangeShapeType="1"/>
              </p:cNvSpPr>
              <p:nvPr/>
            </p:nvSpPr>
            <p:spPr bwMode="auto">
              <a:xfrm>
                <a:off x="3256" y="856"/>
                <a:ext cx="0" cy="576"/>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3" name="Line 46">
                <a:extLst>
                  <a:ext uri="{FF2B5EF4-FFF2-40B4-BE49-F238E27FC236}">
                    <a16:creationId xmlns:a16="http://schemas.microsoft.com/office/drawing/2014/main" id="{569D6526-BBAB-471D-BBFB-A64DD1BBC47E}"/>
                  </a:ext>
                </a:extLst>
              </p:cNvPr>
              <p:cNvSpPr>
                <a:spLocks noChangeShapeType="1"/>
              </p:cNvSpPr>
              <p:nvPr/>
            </p:nvSpPr>
            <p:spPr bwMode="auto">
              <a:xfrm>
                <a:off x="4216" y="664"/>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4" name="Line 47">
                <a:extLst>
                  <a:ext uri="{FF2B5EF4-FFF2-40B4-BE49-F238E27FC236}">
                    <a16:creationId xmlns:a16="http://schemas.microsoft.com/office/drawing/2014/main" id="{3AC417F1-00D6-4CDC-951A-42EF66CEF556}"/>
                  </a:ext>
                </a:extLst>
              </p:cNvPr>
              <p:cNvSpPr>
                <a:spLocks noChangeShapeType="1"/>
              </p:cNvSpPr>
              <p:nvPr/>
            </p:nvSpPr>
            <p:spPr bwMode="auto">
              <a:xfrm>
                <a:off x="4120" y="760"/>
                <a:ext cx="0" cy="19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5" name="Line 48">
                <a:extLst>
                  <a:ext uri="{FF2B5EF4-FFF2-40B4-BE49-F238E27FC236}">
                    <a16:creationId xmlns:a16="http://schemas.microsoft.com/office/drawing/2014/main" id="{46DF9E29-4A90-4605-A5C8-93FEA4C7D553}"/>
                  </a:ext>
                </a:extLst>
              </p:cNvPr>
              <p:cNvSpPr>
                <a:spLocks noChangeShapeType="1"/>
              </p:cNvSpPr>
              <p:nvPr/>
            </p:nvSpPr>
            <p:spPr bwMode="auto">
              <a:xfrm>
                <a:off x="4744" y="1816"/>
                <a:ext cx="768"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6" name="Line 49">
                <a:extLst>
                  <a:ext uri="{FF2B5EF4-FFF2-40B4-BE49-F238E27FC236}">
                    <a16:creationId xmlns:a16="http://schemas.microsoft.com/office/drawing/2014/main" id="{3CABED0D-9449-4D7B-959C-95E524005801}"/>
                  </a:ext>
                </a:extLst>
              </p:cNvPr>
              <p:cNvSpPr>
                <a:spLocks noChangeShapeType="1"/>
              </p:cNvSpPr>
              <p:nvPr/>
            </p:nvSpPr>
            <p:spPr bwMode="auto">
              <a:xfrm flipV="1">
                <a:off x="3256" y="1816"/>
                <a:ext cx="432"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7" name="Line 50">
                <a:extLst>
                  <a:ext uri="{FF2B5EF4-FFF2-40B4-BE49-F238E27FC236}">
                    <a16:creationId xmlns:a16="http://schemas.microsoft.com/office/drawing/2014/main" id="{47337A21-8832-4917-8AF0-23806409E299}"/>
                  </a:ext>
                </a:extLst>
              </p:cNvPr>
              <p:cNvSpPr>
                <a:spLocks noChangeShapeType="1"/>
              </p:cNvSpPr>
              <p:nvPr/>
            </p:nvSpPr>
            <p:spPr bwMode="auto">
              <a:xfrm>
                <a:off x="3256" y="1432"/>
                <a:ext cx="0" cy="384"/>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8" name="Line 51">
                <a:extLst>
                  <a:ext uri="{FF2B5EF4-FFF2-40B4-BE49-F238E27FC236}">
                    <a16:creationId xmlns:a16="http://schemas.microsoft.com/office/drawing/2014/main" id="{E7994D70-83A9-48E4-B959-7ADE4826AEDF}"/>
                  </a:ext>
                </a:extLst>
              </p:cNvPr>
              <p:cNvSpPr>
                <a:spLocks noChangeShapeType="1"/>
              </p:cNvSpPr>
              <p:nvPr/>
            </p:nvSpPr>
            <p:spPr bwMode="auto">
              <a:xfrm>
                <a:off x="5224" y="856"/>
                <a:ext cx="288" cy="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9" name="Line 52">
                <a:extLst>
                  <a:ext uri="{FF2B5EF4-FFF2-40B4-BE49-F238E27FC236}">
                    <a16:creationId xmlns:a16="http://schemas.microsoft.com/office/drawing/2014/main" id="{19D1674E-A6BB-4853-AFFE-134E829D7160}"/>
                  </a:ext>
                </a:extLst>
              </p:cNvPr>
              <p:cNvSpPr>
                <a:spLocks noChangeShapeType="1"/>
              </p:cNvSpPr>
              <p:nvPr/>
            </p:nvSpPr>
            <p:spPr bwMode="auto">
              <a:xfrm>
                <a:off x="5512" y="85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0" name="Line 53">
                <a:extLst>
                  <a:ext uri="{FF2B5EF4-FFF2-40B4-BE49-F238E27FC236}">
                    <a16:creationId xmlns:a16="http://schemas.microsoft.com/office/drawing/2014/main" id="{5731EB77-8CF5-4BFF-8734-6A2337870488}"/>
                  </a:ext>
                </a:extLst>
              </p:cNvPr>
              <p:cNvSpPr>
                <a:spLocks noChangeShapeType="1"/>
              </p:cNvSpPr>
              <p:nvPr/>
            </p:nvSpPr>
            <p:spPr bwMode="auto">
              <a:xfrm>
                <a:off x="4456" y="1336"/>
                <a:ext cx="1056" cy="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1" name="Oval 54">
                <a:extLst>
                  <a:ext uri="{FF2B5EF4-FFF2-40B4-BE49-F238E27FC236}">
                    <a16:creationId xmlns:a16="http://schemas.microsoft.com/office/drawing/2014/main" id="{80769A6B-FD2D-4B47-992A-FE45FEF9027B}"/>
                  </a:ext>
                </a:extLst>
              </p:cNvPr>
              <p:cNvSpPr>
                <a:spLocks noChangeArrowheads="1"/>
              </p:cNvSpPr>
              <p:nvPr/>
            </p:nvSpPr>
            <p:spPr bwMode="auto">
              <a:xfrm>
                <a:off x="4888"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92" name="Line 55">
                <a:extLst>
                  <a:ext uri="{FF2B5EF4-FFF2-40B4-BE49-F238E27FC236}">
                    <a16:creationId xmlns:a16="http://schemas.microsoft.com/office/drawing/2014/main" id="{5F9CA472-ACE1-4E5A-9871-0BE80F235FFC}"/>
                  </a:ext>
                </a:extLst>
              </p:cNvPr>
              <p:cNvSpPr>
                <a:spLocks noChangeShapeType="1"/>
              </p:cNvSpPr>
              <p:nvPr/>
            </p:nvSpPr>
            <p:spPr bwMode="auto">
              <a:xfrm flipV="1">
                <a:off x="4936" y="712"/>
                <a:ext cx="288" cy="144"/>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93" name="Line 56">
                <a:extLst>
                  <a:ext uri="{FF2B5EF4-FFF2-40B4-BE49-F238E27FC236}">
                    <a16:creationId xmlns:a16="http://schemas.microsoft.com/office/drawing/2014/main" id="{A7D68905-5A91-4E3F-9C27-A3FD540FB4A7}"/>
                  </a:ext>
                </a:extLst>
              </p:cNvPr>
              <p:cNvSpPr>
                <a:spLocks noChangeShapeType="1"/>
              </p:cNvSpPr>
              <p:nvPr/>
            </p:nvSpPr>
            <p:spPr bwMode="auto">
              <a:xfrm>
                <a:off x="5512" y="1336"/>
                <a:ext cx="0" cy="48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194" name="Object 57">
                <a:extLst>
                  <a:ext uri="{FF2B5EF4-FFF2-40B4-BE49-F238E27FC236}">
                    <a16:creationId xmlns:a16="http://schemas.microsoft.com/office/drawing/2014/main" id="{7782B487-B24A-45B3-BBEE-46369E3EFAF4}"/>
                  </a:ext>
                </a:extLst>
              </p:cNvPr>
              <p:cNvGraphicFramePr>
                <a:graphicFrameLocks/>
              </p:cNvGraphicFramePr>
              <p:nvPr/>
            </p:nvGraphicFramePr>
            <p:xfrm>
              <a:off x="4817" y="548"/>
              <a:ext cx="193" cy="184"/>
            </p:xfrm>
            <a:graphic>
              <a:graphicData uri="http://schemas.openxmlformats.org/presentationml/2006/ole">
                <mc:AlternateContent xmlns:mc="http://schemas.openxmlformats.org/markup-compatibility/2006">
                  <mc:Choice xmlns:v="urn:schemas-microsoft-com:vml" Requires="v">
                    <p:oleObj spid="_x0000_s49247" name="公式" r:id="rId15" imgW="199898" imgH="200070" progId="Equation.3">
                      <p:embed/>
                    </p:oleObj>
                  </mc:Choice>
                  <mc:Fallback>
                    <p:oleObj name="公式" r:id="rId15" imgW="199898" imgH="200070" progId="Equation.3">
                      <p:embed/>
                      <p:pic>
                        <p:nvPicPr>
                          <p:cNvPr id="0" name="Object 5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7" y="548"/>
                            <a:ext cx="193"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95" name="Object 58">
                <a:extLst>
                  <a:ext uri="{FF2B5EF4-FFF2-40B4-BE49-F238E27FC236}">
                    <a16:creationId xmlns:a16="http://schemas.microsoft.com/office/drawing/2014/main" id="{B7239123-9433-43E6-8193-29DB6D1C8F23}"/>
                  </a:ext>
                </a:extLst>
              </p:cNvPr>
              <p:cNvGraphicFramePr>
                <a:graphicFrameLocks/>
              </p:cNvGraphicFramePr>
              <p:nvPr/>
            </p:nvGraphicFramePr>
            <p:xfrm>
              <a:off x="3892" y="643"/>
              <a:ext cx="136" cy="152"/>
            </p:xfrm>
            <a:graphic>
              <a:graphicData uri="http://schemas.openxmlformats.org/presentationml/2006/ole">
                <mc:AlternateContent xmlns:mc="http://schemas.openxmlformats.org/markup-compatibility/2006">
                  <mc:Choice xmlns:v="urn:schemas-microsoft-com:vml" Requires="v">
                    <p:oleObj spid="_x0000_s49248" name="公式" r:id="rId17" imgW="123721" imgH="133380" progId="Equation.3">
                      <p:embed/>
                    </p:oleObj>
                  </mc:Choice>
                  <mc:Fallback>
                    <p:oleObj name="公式" r:id="rId17" imgW="123721" imgH="133380" progId="Equation.3">
                      <p:embed/>
                      <p:pic>
                        <p:nvPicPr>
                          <p:cNvPr id="0" name="Object 5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92" y="643"/>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96" name="Object 59">
                <a:extLst>
                  <a:ext uri="{FF2B5EF4-FFF2-40B4-BE49-F238E27FC236}">
                    <a16:creationId xmlns:a16="http://schemas.microsoft.com/office/drawing/2014/main" id="{E0FA7C39-D52E-436B-A32A-FD490DE6E293}"/>
                  </a:ext>
                </a:extLst>
              </p:cNvPr>
              <p:cNvGraphicFramePr>
                <a:graphicFrameLocks/>
              </p:cNvGraphicFramePr>
              <p:nvPr/>
            </p:nvGraphicFramePr>
            <p:xfrm>
              <a:off x="3425" y="1040"/>
              <a:ext cx="177" cy="184"/>
            </p:xfrm>
            <a:graphic>
              <a:graphicData uri="http://schemas.openxmlformats.org/presentationml/2006/ole">
                <mc:AlternateContent xmlns:mc="http://schemas.openxmlformats.org/markup-compatibility/2006">
                  <mc:Choice xmlns:v="urn:schemas-microsoft-com:vml" Requires="v">
                    <p:oleObj spid="_x0000_s49249" name="公式" r:id="rId19" imgW="171534" imgH="200070" progId="Equation.3">
                      <p:embed/>
                    </p:oleObj>
                  </mc:Choice>
                  <mc:Fallback>
                    <p:oleObj name="公式" r:id="rId19" imgW="171534" imgH="200070" progId="Equation.3">
                      <p:embed/>
                      <p:pic>
                        <p:nvPicPr>
                          <p:cNvPr id="0" name="Object 5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25" y="1040"/>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97" name="Object 60">
                <a:extLst>
                  <a:ext uri="{FF2B5EF4-FFF2-40B4-BE49-F238E27FC236}">
                    <a16:creationId xmlns:a16="http://schemas.microsoft.com/office/drawing/2014/main" id="{5A8CCA85-2377-49A4-8B59-5B7F49591FF0}"/>
                  </a:ext>
                </a:extLst>
              </p:cNvPr>
              <p:cNvGraphicFramePr>
                <a:graphicFrameLocks/>
              </p:cNvGraphicFramePr>
              <p:nvPr/>
            </p:nvGraphicFramePr>
            <p:xfrm>
              <a:off x="3413" y="1544"/>
              <a:ext cx="161" cy="184"/>
            </p:xfrm>
            <a:graphic>
              <a:graphicData uri="http://schemas.openxmlformats.org/presentationml/2006/ole">
                <mc:AlternateContent xmlns:mc="http://schemas.openxmlformats.org/markup-compatibility/2006">
                  <mc:Choice xmlns:v="urn:schemas-microsoft-com:vml" Requires="v">
                    <p:oleObj spid="_x0000_s49250" name="公式" r:id="rId21" imgW="161810" imgH="200070" progId="Equation.3">
                      <p:embed/>
                    </p:oleObj>
                  </mc:Choice>
                  <mc:Fallback>
                    <p:oleObj name="公式" r:id="rId21" imgW="161810" imgH="200070" progId="Equation.3">
                      <p:embed/>
                      <p:pic>
                        <p:nvPicPr>
                          <p:cNvPr id="0" name="Object 6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13" y="1544"/>
                            <a:ext cx="161"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198" name="Group 61">
                <a:extLst>
                  <a:ext uri="{FF2B5EF4-FFF2-40B4-BE49-F238E27FC236}">
                    <a16:creationId xmlns:a16="http://schemas.microsoft.com/office/drawing/2014/main" id="{E1EB8091-14CB-4EEA-82ED-1D7FE905CC25}"/>
                  </a:ext>
                </a:extLst>
              </p:cNvPr>
              <p:cNvGrpSpPr>
                <a:grpSpLocks/>
              </p:cNvGrpSpPr>
              <p:nvPr/>
            </p:nvGrpSpPr>
            <p:grpSpPr bwMode="auto">
              <a:xfrm>
                <a:off x="4936" y="1144"/>
                <a:ext cx="336" cy="336"/>
                <a:chOff x="3216" y="3072"/>
                <a:chExt cx="336" cy="336"/>
              </a:xfrm>
            </p:grpSpPr>
            <p:sp>
              <p:nvSpPr>
                <p:cNvPr id="49205" name="Oval 62">
                  <a:extLst>
                    <a:ext uri="{FF2B5EF4-FFF2-40B4-BE49-F238E27FC236}">
                      <a16:creationId xmlns:a16="http://schemas.microsoft.com/office/drawing/2014/main" id="{085C745A-187E-482E-BF69-D2161E4C3BC7}"/>
                    </a:ext>
                  </a:extLst>
                </p:cNvPr>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06" name="Line 63">
                  <a:extLst>
                    <a:ext uri="{FF2B5EF4-FFF2-40B4-BE49-F238E27FC236}">
                      <a16:creationId xmlns:a16="http://schemas.microsoft.com/office/drawing/2014/main" id="{1174612F-548B-4747-8FEA-1B94B68F0FF4}"/>
                    </a:ext>
                  </a:extLst>
                </p:cNvPr>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7" name="Line 64">
                  <a:extLst>
                    <a:ext uri="{FF2B5EF4-FFF2-40B4-BE49-F238E27FC236}">
                      <a16:creationId xmlns:a16="http://schemas.microsoft.com/office/drawing/2014/main" id="{FE860A5B-A13D-4221-86ED-BC42C5630018}"/>
                    </a:ext>
                  </a:extLst>
                </p:cNvPr>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99" name="Group 65">
                <a:extLst>
                  <a:ext uri="{FF2B5EF4-FFF2-40B4-BE49-F238E27FC236}">
                    <a16:creationId xmlns:a16="http://schemas.microsoft.com/office/drawing/2014/main" id="{C7B3DBAA-996A-43A1-AD4F-CB63FCB3D02E}"/>
                  </a:ext>
                </a:extLst>
              </p:cNvPr>
              <p:cNvGrpSpPr>
                <a:grpSpLocks/>
              </p:cNvGrpSpPr>
              <p:nvPr/>
            </p:nvGrpSpPr>
            <p:grpSpPr bwMode="auto">
              <a:xfrm>
                <a:off x="4936" y="1624"/>
                <a:ext cx="336" cy="336"/>
                <a:chOff x="3216" y="3072"/>
                <a:chExt cx="336" cy="336"/>
              </a:xfrm>
            </p:grpSpPr>
            <p:sp>
              <p:nvSpPr>
                <p:cNvPr id="49202" name="Oval 66">
                  <a:extLst>
                    <a:ext uri="{FF2B5EF4-FFF2-40B4-BE49-F238E27FC236}">
                      <a16:creationId xmlns:a16="http://schemas.microsoft.com/office/drawing/2014/main" id="{DC4AFEFC-66CB-467B-95DB-C74D157FFB83}"/>
                    </a:ext>
                  </a:extLst>
                </p:cNvPr>
                <p:cNvSpPr>
                  <a:spLocks noChangeArrowheads="1"/>
                </p:cNvSpPr>
                <p:nvPr/>
              </p:nvSpPr>
              <p:spPr bwMode="auto">
                <a:xfrm>
                  <a:off x="3216" y="3072"/>
                  <a:ext cx="336" cy="33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203" name="Line 67">
                  <a:extLst>
                    <a:ext uri="{FF2B5EF4-FFF2-40B4-BE49-F238E27FC236}">
                      <a16:creationId xmlns:a16="http://schemas.microsoft.com/office/drawing/2014/main" id="{D6E1B6A9-9D5C-4D86-9B1B-A3AC51ED8C05}"/>
                    </a:ext>
                  </a:extLst>
                </p:cNvPr>
                <p:cNvSpPr>
                  <a:spLocks noChangeShapeType="1"/>
                </p:cNvSpPr>
                <p:nvPr/>
              </p:nvSpPr>
              <p:spPr bwMode="auto">
                <a:xfrm>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04" name="Line 68">
                  <a:extLst>
                    <a:ext uri="{FF2B5EF4-FFF2-40B4-BE49-F238E27FC236}">
                      <a16:creationId xmlns:a16="http://schemas.microsoft.com/office/drawing/2014/main" id="{A25711F1-A4BC-4B64-A455-8E24BB13F6DA}"/>
                    </a:ext>
                  </a:extLst>
                </p:cNvPr>
                <p:cNvSpPr>
                  <a:spLocks noChangeShapeType="1"/>
                </p:cNvSpPr>
                <p:nvPr/>
              </p:nvSpPr>
              <p:spPr bwMode="auto">
                <a:xfrm flipH="1">
                  <a:off x="3264" y="3120"/>
                  <a:ext cx="24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49200" name="Object 69">
                <a:extLst>
                  <a:ext uri="{FF2B5EF4-FFF2-40B4-BE49-F238E27FC236}">
                    <a16:creationId xmlns:a16="http://schemas.microsoft.com/office/drawing/2014/main" id="{9E5CBAEF-089F-4513-8153-AB33513BB157}"/>
                  </a:ext>
                </a:extLst>
              </p:cNvPr>
              <p:cNvGraphicFramePr>
                <a:graphicFrameLocks/>
              </p:cNvGraphicFramePr>
              <p:nvPr/>
            </p:nvGraphicFramePr>
            <p:xfrm>
              <a:off x="4721" y="1076"/>
              <a:ext cx="193" cy="193"/>
            </p:xfrm>
            <a:graphic>
              <a:graphicData uri="http://schemas.openxmlformats.org/presentationml/2006/ole">
                <mc:AlternateContent xmlns:mc="http://schemas.openxmlformats.org/markup-compatibility/2006">
                  <mc:Choice xmlns:v="urn:schemas-microsoft-com:vml" Requires="v">
                    <p:oleObj spid="_x0000_s49251" name="公式" r:id="rId23" imgW="199898" imgH="200070" progId="Equation.3">
                      <p:embed/>
                    </p:oleObj>
                  </mc:Choice>
                  <mc:Fallback>
                    <p:oleObj name="公式" r:id="rId23" imgW="199898" imgH="200070" progId="Equation.3">
                      <p:embed/>
                      <p:pic>
                        <p:nvPicPr>
                          <p:cNvPr id="0" name="Object 6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21" y="1076"/>
                            <a:ext cx="193"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01" name="Object 70">
                <a:extLst>
                  <a:ext uri="{FF2B5EF4-FFF2-40B4-BE49-F238E27FC236}">
                    <a16:creationId xmlns:a16="http://schemas.microsoft.com/office/drawing/2014/main" id="{5003A46F-41ED-4C48-8AF1-001D9596FC10}"/>
                  </a:ext>
                </a:extLst>
              </p:cNvPr>
              <p:cNvGraphicFramePr>
                <a:graphicFrameLocks/>
              </p:cNvGraphicFramePr>
              <p:nvPr/>
            </p:nvGraphicFramePr>
            <p:xfrm>
              <a:off x="4721" y="1519"/>
              <a:ext cx="168" cy="184"/>
            </p:xfrm>
            <a:graphic>
              <a:graphicData uri="http://schemas.openxmlformats.org/presentationml/2006/ole">
                <mc:AlternateContent xmlns:mc="http://schemas.openxmlformats.org/markup-compatibility/2006">
                  <mc:Choice xmlns:v="urn:schemas-microsoft-com:vml" Requires="v">
                    <p:oleObj spid="_x0000_s49252" name="公式" r:id="rId25" imgW="161810" imgH="200070" progId="Equation.3">
                      <p:embed/>
                    </p:oleObj>
                  </mc:Choice>
                  <mc:Fallback>
                    <p:oleObj name="公式" r:id="rId25" imgW="161810" imgH="200070" progId="Equation.3">
                      <p:embed/>
                      <p:pic>
                        <p:nvPicPr>
                          <p:cNvPr id="0" name="Object 7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21" y="1519"/>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9176" name="Oval 71">
              <a:extLst>
                <a:ext uri="{FF2B5EF4-FFF2-40B4-BE49-F238E27FC236}">
                  <a16:creationId xmlns:a16="http://schemas.microsoft.com/office/drawing/2014/main" id="{700C9941-F4C8-4B2E-A33B-0EDDE14B8415}"/>
                </a:ext>
              </a:extLst>
            </p:cNvPr>
            <p:cNvSpPr>
              <a:spLocks noChangeArrowheads="1"/>
            </p:cNvSpPr>
            <p:nvPr/>
          </p:nvSpPr>
          <p:spPr bwMode="auto">
            <a:xfrm>
              <a:off x="5176" y="80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34216" name="Line 72">
            <a:extLst>
              <a:ext uri="{FF2B5EF4-FFF2-40B4-BE49-F238E27FC236}">
                <a16:creationId xmlns:a16="http://schemas.microsoft.com/office/drawing/2014/main" id="{CC0A13BF-87B1-4202-A5B0-BB32030C887F}"/>
              </a:ext>
            </a:extLst>
          </p:cNvPr>
          <p:cNvSpPr>
            <a:spLocks noChangeShapeType="1"/>
          </p:cNvSpPr>
          <p:nvPr/>
        </p:nvSpPr>
        <p:spPr bwMode="auto">
          <a:xfrm flipH="1" flipV="1">
            <a:off x="7720013" y="1727200"/>
            <a:ext cx="173037" cy="4445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217" name="AutoShape 73">
            <a:extLst>
              <a:ext uri="{FF2B5EF4-FFF2-40B4-BE49-F238E27FC236}">
                <a16:creationId xmlns:a16="http://schemas.microsoft.com/office/drawing/2014/main" id="{7B8419DD-C35D-4050-B40D-DD30567D6E17}"/>
              </a:ext>
            </a:extLst>
          </p:cNvPr>
          <p:cNvSpPr>
            <a:spLocks noChangeArrowheads="1"/>
          </p:cNvSpPr>
          <p:nvPr/>
        </p:nvSpPr>
        <p:spPr bwMode="auto">
          <a:xfrm>
            <a:off x="4464050" y="2354263"/>
            <a:ext cx="533400" cy="274637"/>
          </a:xfrm>
          <a:prstGeom prst="rightArrow">
            <a:avLst>
              <a:gd name="adj1" fmla="val 50000"/>
              <a:gd name="adj2" fmla="val 4855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218" name="Text Box 74">
            <a:extLst>
              <a:ext uri="{FF2B5EF4-FFF2-40B4-BE49-F238E27FC236}">
                <a16:creationId xmlns:a16="http://schemas.microsoft.com/office/drawing/2014/main" id="{9154804C-A7AD-46CD-BA0D-0F6F2F8787CF}"/>
              </a:ext>
            </a:extLst>
          </p:cNvPr>
          <p:cNvSpPr txBox="1">
            <a:spLocks noChangeArrowheads="1"/>
          </p:cNvSpPr>
          <p:nvPr/>
        </p:nvSpPr>
        <p:spPr bwMode="auto">
          <a:xfrm>
            <a:off x="711200" y="3438525"/>
            <a:ext cx="557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结论：</a:t>
            </a:r>
            <a:r>
              <a:rPr kumimoji="1" lang="zh-CN" altLang="en-US" sz="2400" b="1">
                <a:solidFill>
                  <a:srgbClr val="66FFFF"/>
                </a:solidFill>
                <a:latin typeface="楷体_GB2312" pitchFamily="49" charset="-122"/>
                <a:ea typeface="楷体_GB2312" pitchFamily="49" charset="-122"/>
              </a:rPr>
              <a:t>在原通有电流的线圈中存在能量</a:t>
            </a:r>
            <a:r>
              <a:rPr kumimoji="1" lang="zh-CN" altLang="en-US" sz="2400" b="1">
                <a:solidFill>
                  <a:srgbClr val="66FFFF"/>
                </a:solidFill>
                <a:latin typeface="楷体_GB2312" pitchFamily="49" charset="-122"/>
                <a:ea typeface="楷体_GB2312" pitchFamily="49" charset="-122"/>
                <a:cs typeface="Times New Roman" panose="02020603050405020304" pitchFamily="18" charset="0"/>
              </a:rPr>
              <a:t> </a:t>
            </a:r>
            <a:endParaRPr kumimoji="1" lang="zh-CN" altLang="en-US" sz="2400" b="1">
              <a:solidFill>
                <a:srgbClr val="66FFFF"/>
              </a:solidFill>
              <a:latin typeface="楷体_GB2312" pitchFamily="49" charset="-122"/>
              <a:ea typeface="楷体_GB2312" pitchFamily="49" charset="-122"/>
            </a:endParaRPr>
          </a:p>
        </p:txBody>
      </p:sp>
      <p:sp>
        <p:nvSpPr>
          <p:cNvPr id="134219" name="Text Box 75">
            <a:extLst>
              <a:ext uri="{FF2B5EF4-FFF2-40B4-BE49-F238E27FC236}">
                <a16:creationId xmlns:a16="http://schemas.microsoft.com/office/drawing/2014/main" id="{4D0B061D-3125-43F5-B342-88C224D6FDD9}"/>
              </a:ext>
            </a:extLst>
          </p:cNvPr>
          <p:cNvSpPr txBox="1">
            <a:spLocks noChangeArrowheads="1"/>
          </p:cNvSpPr>
          <p:nvPr/>
        </p:nvSpPr>
        <p:spPr bwMode="auto">
          <a:xfrm>
            <a:off x="6140450" y="3440113"/>
            <a:ext cx="171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rPr>
              <a:t>——</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磁能</a:t>
            </a:r>
            <a:r>
              <a:rPr kumimoji="1" lang="zh-CN" altLang="en-US" sz="2400" b="1">
                <a:solidFill>
                  <a:srgbClr val="FFFF00"/>
                </a:solidFill>
                <a:latin typeface="楷体_GB2312" pitchFamily="49" charset="-122"/>
                <a:ea typeface="楷体_GB2312" pitchFamily="49" charset="-122"/>
                <a:cs typeface="Times New Roman" panose="02020603050405020304" pitchFamily="18" charset="0"/>
              </a:rPr>
              <a:t> </a:t>
            </a:r>
            <a:endParaRPr kumimoji="1" lang="zh-CN" altLang="en-US" sz="2400" b="1">
              <a:solidFill>
                <a:srgbClr val="FFFF00"/>
              </a:solidFill>
              <a:latin typeface="楷体_GB2312" pitchFamily="49" charset="-122"/>
              <a:ea typeface="楷体_GB2312" pitchFamily="49" charset="-122"/>
            </a:endParaRPr>
          </a:p>
        </p:txBody>
      </p:sp>
      <p:sp>
        <p:nvSpPr>
          <p:cNvPr id="134220" name="Text Box 76">
            <a:extLst>
              <a:ext uri="{FF2B5EF4-FFF2-40B4-BE49-F238E27FC236}">
                <a16:creationId xmlns:a16="http://schemas.microsoft.com/office/drawing/2014/main" id="{20F21BB4-9A32-4274-88EC-D5AA3E244955}"/>
              </a:ext>
            </a:extLst>
          </p:cNvPr>
          <p:cNvSpPr txBox="1">
            <a:spLocks noChangeArrowheads="1"/>
          </p:cNvSpPr>
          <p:nvPr/>
        </p:nvSpPr>
        <p:spPr bwMode="auto">
          <a:xfrm>
            <a:off x="698500" y="3862388"/>
            <a:ext cx="83724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自感为 </a:t>
            </a:r>
            <a:r>
              <a:rPr kumimoji="1" lang="en-US" altLang="zh-CN" sz="2400" b="1" i="1">
                <a:solidFill>
                  <a:srgbClr val="66FFFF"/>
                </a:solidFill>
                <a:latin typeface="楷体_GB2312" pitchFamily="49" charset="-122"/>
                <a:ea typeface="楷体_GB2312" pitchFamily="49" charset="-122"/>
              </a:rPr>
              <a:t>L</a:t>
            </a:r>
            <a:r>
              <a:rPr kumimoji="1" lang="en-US" altLang="zh-CN" sz="2400" b="1">
                <a:solidFill>
                  <a:srgbClr val="66FFFF"/>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的线圈中通有电流</a:t>
            </a:r>
            <a:r>
              <a:rPr kumimoji="1" lang="zh-CN" altLang="en-US" sz="2400" b="1">
                <a:solidFill>
                  <a:srgbClr val="66FFFF"/>
                </a:solidFill>
                <a:latin typeface="楷体_GB2312" pitchFamily="49" charset="-122"/>
                <a:ea typeface="楷体_GB2312" pitchFamily="49" charset="-122"/>
              </a:rPr>
              <a:t> </a:t>
            </a:r>
            <a:r>
              <a:rPr kumimoji="1" lang="en-US" altLang="zh-CN" sz="2400" b="1" i="1">
                <a:solidFill>
                  <a:srgbClr val="66FFFF"/>
                </a:solidFill>
                <a:latin typeface="楷体_GB2312" pitchFamily="49" charset="-122"/>
                <a:ea typeface="楷体_GB2312" pitchFamily="49" charset="-122"/>
              </a:rPr>
              <a:t>I</a:t>
            </a:r>
            <a:r>
              <a:rPr kumimoji="1" lang="en-US" altLang="zh-CN" sz="2400" baseline="-25000">
                <a:solidFill>
                  <a:srgbClr val="66FFFF"/>
                </a:solidFill>
                <a:latin typeface="楷体_GB2312" pitchFamily="49" charset="-122"/>
                <a:ea typeface="楷体_GB2312" pitchFamily="49" charset="-122"/>
              </a:rPr>
              <a:t>0</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时所储存的</a:t>
            </a:r>
            <a:r>
              <a:rPr kumimoji="1" lang="zh-CN" altLang="en-US" sz="2400" b="1">
                <a:solidFill>
                  <a:srgbClr val="66FFFF"/>
                </a:solidFill>
                <a:latin typeface="楷体_GB2312" pitchFamily="49" charset="-122"/>
                <a:ea typeface="楷体_GB2312" pitchFamily="49" charset="-122"/>
              </a:rPr>
              <a:t>磁能为</a:t>
            </a:r>
            <a:r>
              <a:rPr kumimoji="1" lang="zh-CN" altLang="en-US" sz="2400" b="1">
                <a:solidFill>
                  <a:schemeClr val="bg1"/>
                </a:solidFill>
                <a:latin typeface="楷体_GB2312" pitchFamily="49" charset="-122"/>
                <a:ea typeface="楷体_GB2312" pitchFamily="49" charset="-122"/>
              </a:rPr>
              <a:t>电流</a:t>
            </a:r>
            <a:r>
              <a:rPr kumimoji="1" lang="zh-CN" altLang="en-US" sz="2400" b="1" i="1">
                <a:solidFill>
                  <a:srgbClr val="66FFFF"/>
                </a:solidFill>
                <a:latin typeface="楷体_GB2312" pitchFamily="49" charset="-122"/>
                <a:ea typeface="楷体_GB2312" pitchFamily="49" charset="-122"/>
              </a:rPr>
              <a:t> </a:t>
            </a:r>
            <a:r>
              <a:rPr kumimoji="1" lang="en-US" altLang="zh-CN" sz="2400" b="1" i="1">
                <a:solidFill>
                  <a:srgbClr val="66FFFF"/>
                </a:solidFill>
                <a:latin typeface="楷体_GB2312" pitchFamily="49" charset="-122"/>
                <a:ea typeface="楷体_GB2312" pitchFamily="49" charset="-122"/>
              </a:rPr>
              <a:t>I</a:t>
            </a:r>
            <a:r>
              <a:rPr kumimoji="1" lang="en-US" altLang="zh-CN" sz="2400" b="1" baseline="-25000">
                <a:solidFill>
                  <a:srgbClr val="66FFFF"/>
                </a:solidFill>
                <a:latin typeface="楷体_GB2312" pitchFamily="49" charset="-122"/>
                <a:ea typeface="楷体_GB2312" pitchFamily="49" charset="-122"/>
              </a:rPr>
              <a:t>0</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消失时自感电动势所做的</a:t>
            </a:r>
            <a:r>
              <a:rPr kumimoji="1" lang="zh-CN" altLang="en-US" sz="2400" b="1">
                <a:solidFill>
                  <a:srgbClr val="66FFFF"/>
                </a:solidFill>
                <a:latin typeface="楷体_GB2312" pitchFamily="49" charset="-122"/>
                <a:ea typeface="楷体_GB2312" pitchFamily="49" charset="-122"/>
              </a:rPr>
              <a:t>功</a:t>
            </a:r>
          </a:p>
        </p:txBody>
      </p:sp>
      <p:sp>
        <p:nvSpPr>
          <p:cNvPr id="134221" name="Rectangle 77">
            <a:extLst>
              <a:ext uri="{FF2B5EF4-FFF2-40B4-BE49-F238E27FC236}">
                <a16:creationId xmlns:a16="http://schemas.microsoft.com/office/drawing/2014/main" id="{764B10A4-C7A8-451B-AAB8-5D0EEE432DE3}"/>
              </a:ext>
            </a:extLst>
          </p:cNvPr>
          <p:cNvSpPr>
            <a:spLocks noChangeArrowheads="1"/>
          </p:cNvSpPr>
          <p:nvPr/>
        </p:nvSpPr>
        <p:spPr bwMode="auto">
          <a:xfrm>
            <a:off x="704850" y="5300663"/>
            <a:ext cx="370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设在 </a:t>
            </a:r>
            <a:r>
              <a:rPr kumimoji="1" lang="en-US" altLang="zh-CN" sz="2400" b="1">
                <a:solidFill>
                  <a:srgbClr val="66FFFF"/>
                </a:solidFill>
                <a:latin typeface="Times New Roman" panose="02020603050405020304" pitchFamily="18" charset="0"/>
              </a:rPr>
              <a:t>d</a:t>
            </a:r>
            <a:r>
              <a:rPr kumimoji="1" lang="en-US" altLang="zh-CN" sz="2400" b="1" i="1">
                <a:solidFill>
                  <a:srgbClr val="66FFFF"/>
                </a:solidFill>
                <a:latin typeface="Times New Roman" panose="02020603050405020304" pitchFamily="18" charset="0"/>
              </a:rPr>
              <a:t>t </a:t>
            </a:r>
            <a:r>
              <a:rPr kumimoji="1" lang="zh-CN" altLang="en-US" sz="2400" b="1">
                <a:solidFill>
                  <a:schemeClr val="bg1"/>
                </a:solidFill>
                <a:latin typeface="Times New Roman" panose="02020603050405020304" pitchFamily="18" charset="0"/>
              </a:rPr>
              <a:t>内通过灯泡的电量</a:t>
            </a:r>
          </a:p>
        </p:txBody>
      </p:sp>
      <p:graphicFrame>
        <p:nvGraphicFramePr>
          <p:cNvPr id="134222" name="Object 78">
            <a:extLst>
              <a:ext uri="{FF2B5EF4-FFF2-40B4-BE49-F238E27FC236}">
                <a16:creationId xmlns:a16="http://schemas.microsoft.com/office/drawing/2014/main" id="{8B4F5422-0536-4E75-848A-2C9F16FB04F6}"/>
              </a:ext>
            </a:extLst>
          </p:cNvPr>
          <p:cNvGraphicFramePr>
            <a:graphicFrameLocks/>
          </p:cNvGraphicFramePr>
          <p:nvPr/>
        </p:nvGraphicFramePr>
        <p:xfrm>
          <a:off x="4576763" y="5373688"/>
          <a:ext cx="1195387" cy="392112"/>
        </p:xfrm>
        <a:graphic>
          <a:graphicData uri="http://schemas.openxmlformats.org/presentationml/2006/ole">
            <mc:AlternateContent xmlns:mc="http://schemas.openxmlformats.org/markup-compatibility/2006">
              <mc:Choice xmlns:v="urn:schemas-microsoft-com:vml" Requires="v">
                <p:oleObj spid="_x0000_s49253" name="公式" r:id="rId27" imgW="1085934" imgH="285660" progId="Equation.3">
                  <p:embed/>
                </p:oleObj>
              </mc:Choice>
              <mc:Fallback>
                <p:oleObj name="公式" r:id="rId27" imgW="1085934" imgH="285660" progId="Equation.3">
                  <p:embed/>
                  <p:pic>
                    <p:nvPicPr>
                      <p:cNvPr id="0" name="Object 78"/>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76763" y="5373688"/>
                        <a:ext cx="119538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223" name="Object 79">
            <a:extLst>
              <a:ext uri="{FF2B5EF4-FFF2-40B4-BE49-F238E27FC236}">
                <a16:creationId xmlns:a16="http://schemas.microsoft.com/office/drawing/2014/main" id="{32C3E6EA-0D83-4A85-9063-0D05756DFB8E}"/>
              </a:ext>
            </a:extLst>
          </p:cNvPr>
          <p:cNvGraphicFramePr>
            <a:graphicFrameLocks/>
          </p:cNvGraphicFramePr>
          <p:nvPr/>
        </p:nvGraphicFramePr>
        <p:xfrm>
          <a:off x="1693863" y="5949950"/>
          <a:ext cx="1547812" cy="392113"/>
        </p:xfrm>
        <a:graphic>
          <a:graphicData uri="http://schemas.openxmlformats.org/presentationml/2006/ole">
            <mc:AlternateContent xmlns:mc="http://schemas.openxmlformats.org/markup-compatibility/2006">
              <mc:Choice xmlns:v="urn:schemas-microsoft-com:vml" Requires="v">
                <p:oleObj spid="_x0000_s49254" name="公式" r:id="rId29" imgW="1457367" imgH="285660" progId="Equation.3">
                  <p:embed/>
                </p:oleObj>
              </mc:Choice>
              <mc:Fallback>
                <p:oleObj name="公式" r:id="rId29" imgW="1457367" imgH="285660" progId="Equation.3">
                  <p:embed/>
                  <p:pic>
                    <p:nvPicPr>
                      <p:cNvPr id="0" name="Object 79"/>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693863" y="5949950"/>
                        <a:ext cx="154781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224" name="Object 80">
            <a:extLst>
              <a:ext uri="{FF2B5EF4-FFF2-40B4-BE49-F238E27FC236}">
                <a16:creationId xmlns:a16="http://schemas.microsoft.com/office/drawing/2014/main" id="{4B731651-B8E7-4BCA-A2BE-84E53E38A325}"/>
              </a:ext>
            </a:extLst>
          </p:cNvPr>
          <p:cNvGraphicFramePr>
            <a:graphicFrameLocks/>
          </p:cNvGraphicFramePr>
          <p:nvPr/>
        </p:nvGraphicFramePr>
        <p:xfrm>
          <a:off x="3255963" y="5949950"/>
          <a:ext cx="989012" cy="417513"/>
        </p:xfrm>
        <a:graphic>
          <a:graphicData uri="http://schemas.openxmlformats.org/presentationml/2006/ole">
            <mc:AlternateContent xmlns:mc="http://schemas.openxmlformats.org/markup-compatibility/2006">
              <mc:Choice xmlns:v="urn:schemas-microsoft-com:vml" Requires="v">
                <p:oleObj spid="_x0000_s49255" name="公式" r:id="rId31" imgW="885766" imgH="314280" progId="Equation.3">
                  <p:embed/>
                </p:oleObj>
              </mc:Choice>
              <mc:Fallback>
                <p:oleObj name="公式" r:id="rId31" imgW="885766" imgH="314280" progId="Equation.3">
                  <p:embed/>
                  <p:pic>
                    <p:nvPicPr>
                      <p:cNvPr id="0" name="Object 80"/>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55963" y="5949950"/>
                        <a:ext cx="9890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225" name="Object 81">
            <a:extLst>
              <a:ext uri="{FF2B5EF4-FFF2-40B4-BE49-F238E27FC236}">
                <a16:creationId xmlns:a16="http://schemas.microsoft.com/office/drawing/2014/main" id="{30390C09-26DB-4127-A5D9-A8E50FBF21C6}"/>
              </a:ext>
            </a:extLst>
          </p:cNvPr>
          <p:cNvGraphicFramePr>
            <a:graphicFrameLocks/>
          </p:cNvGraphicFramePr>
          <p:nvPr/>
        </p:nvGraphicFramePr>
        <p:xfrm>
          <a:off x="4211638" y="5734050"/>
          <a:ext cx="1598612" cy="823913"/>
        </p:xfrm>
        <a:graphic>
          <a:graphicData uri="http://schemas.openxmlformats.org/presentationml/2006/ole">
            <mc:AlternateContent xmlns:mc="http://schemas.openxmlformats.org/markup-compatibility/2006">
              <mc:Choice xmlns:v="urn:schemas-microsoft-com:vml" Requires="v">
                <p:oleObj spid="_x0000_s49256" name="公式" r:id="rId33" imgW="1495456" imgH="733320" progId="Equation.3">
                  <p:embed/>
                </p:oleObj>
              </mc:Choice>
              <mc:Fallback>
                <p:oleObj name="公式" r:id="rId33" imgW="1495456" imgH="733320" progId="Equation.3">
                  <p:embed/>
                  <p:pic>
                    <p:nvPicPr>
                      <p:cNvPr id="0" name="Object 81"/>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11638" y="5734050"/>
                        <a:ext cx="15986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226" name="Object 82">
            <a:extLst>
              <a:ext uri="{FF2B5EF4-FFF2-40B4-BE49-F238E27FC236}">
                <a16:creationId xmlns:a16="http://schemas.microsoft.com/office/drawing/2014/main" id="{4FDBD9B2-741F-4734-8661-06E3C162B679}"/>
              </a:ext>
            </a:extLst>
          </p:cNvPr>
          <p:cNvGraphicFramePr>
            <a:graphicFrameLocks/>
          </p:cNvGraphicFramePr>
          <p:nvPr/>
        </p:nvGraphicFramePr>
        <p:xfrm>
          <a:off x="5795963" y="5975350"/>
          <a:ext cx="1195387" cy="315913"/>
        </p:xfrm>
        <a:graphic>
          <a:graphicData uri="http://schemas.openxmlformats.org/presentationml/2006/ole">
            <mc:AlternateContent xmlns:mc="http://schemas.openxmlformats.org/markup-compatibility/2006">
              <mc:Choice xmlns:v="urn:schemas-microsoft-com:vml" Requires="v">
                <p:oleObj spid="_x0000_s49257" name="公式" r:id="rId35" imgW="1085934" imgH="209520" progId="Equation.3">
                  <p:embed/>
                </p:oleObj>
              </mc:Choice>
              <mc:Fallback>
                <p:oleObj name="公式" r:id="rId35" imgW="1085934" imgH="209520" progId="Equation.3">
                  <p:embed/>
                  <p:pic>
                    <p:nvPicPr>
                      <p:cNvPr id="0" name="Object 82"/>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795963" y="5975350"/>
                        <a:ext cx="11953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227" name="Rectangle 83">
            <a:extLst>
              <a:ext uri="{FF2B5EF4-FFF2-40B4-BE49-F238E27FC236}">
                <a16:creationId xmlns:a16="http://schemas.microsoft.com/office/drawing/2014/main" id="{2C260E44-FAE0-4178-A905-E285B4561C55}"/>
              </a:ext>
            </a:extLst>
          </p:cNvPr>
          <p:cNvSpPr>
            <a:spLocks noChangeArrowheads="1"/>
          </p:cNvSpPr>
          <p:nvPr/>
        </p:nvSpPr>
        <p:spPr bwMode="auto">
          <a:xfrm>
            <a:off x="709613" y="47974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34228" name="Rectangle 84">
            <a:extLst>
              <a:ext uri="{FF2B5EF4-FFF2-40B4-BE49-F238E27FC236}">
                <a16:creationId xmlns:a16="http://schemas.microsoft.com/office/drawing/2014/main" id="{4A4896F1-8E10-43D6-9A2F-818FFCE2098D}"/>
              </a:ext>
            </a:extLst>
          </p:cNvPr>
          <p:cNvSpPr>
            <a:spLocks noChangeArrowheads="1"/>
          </p:cNvSpPr>
          <p:nvPr/>
        </p:nvSpPr>
        <p:spPr bwMode="auto">
          <a:xfrm>
            <a:off x="727075" y="10668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34229" name="Text Box 85">
            <a:extLst>
              <a:ext uri="{FF2B5EF4-FFF2-40B4-BE49-F238E27FC236}">
                <a16:creationId xmlns:a16="http://schemas.microsoft.com/office/drawing/2014/main" id="{4AB526E9-C955-42D5-9F12-2BEB202A54D9}"/>
              </a:ext>
            </a:extLst>
          </p:cNvPr>
          <p:cNvSpPr txBox="1">
            <a:spLocks noChangeArrowheads="1"/>
          </p:cNvSpPr>
          <p:nvPr/>
        </p:nvSpPr>
        <p:spPr bwMode="auto">
          <a:xfrm>
            <a:off x="0" y="1889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11.4  </a:t>
            </a:r>
            <a:r>
              <a:rPr kumimoji="1" lang="zh-CN" altLang="en-US" sz="3200" b="1">
                <a:solidFill>
                  <a:srgbClr val="66FF33"/>
                </a:solidFill>
                <a:latin typeface="Times New Roman" panose="02020603050405020304" pitchFamily="18" charset="0"/>
                <a:ea typeface="黑体" panose="02010609060101010101" pitchFamily="49" charset="-122"/>
              </a:rPr>
              <a:t>磁场能量</a:t>
            </a:r>
          </a:p>
        </p:txBody>
      </p:sp>
      <p:sp>
        <p:nvSpPr>
          <p:cNvPr id="134230" name="Text Box 86">
            <a:extLst>
              <a:ext uri="{FF2B5EF4-FFF2-40B4-BE49-F238E27FC236}">
                <a16:creationId xmlns:a16="http://schemas.microsoft.com/office/drawing/2014/main" id="{1DFA66A3-D876-415A-B36A-2C4F0A0119C8}"/>
              </a:ext>
            </a:extLst>
          </p:cNvPr>
          <p:cNvSpPr txBox="1">
            <a:spLocks noChangeArrowheads="1"/>
          </p:cNvSpPr>
          <p:nvPr/>
        </p:nvSpPr>
        <p:spPr bwMode="auto">
          <a:xfrm>
            <a:off x="190500" y="711200"/>
            <a:ext cx="2919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磁能的来源</a:t>
            </a:r>
          </a:p>
        </p:txBody>
      </p:sp>
      <p:sp>
        <p:nvSpPr>
          <p:cNvPr id="134231" name="AutoShape 87">
            <a:extLst>
              <a:ext uri="{FF2B5EF4-FFF2-40B4-BE49-F238E27FC236}">
                <a16:creationId xmlns:a16="http://schemas.microsoft.com/office/drawing/2014/main" id="{7CCA9DE8-A0C1-41DE-8F61-5FA7FF9B2D39}"/>
              </a:ext>
            </a:extLst>
          </p:cNvPr>
          <p:cNvSpPr>
            <a:spLocks noChangeArrowheads="1"/>
          </p:cNvSpPr>
          <p:nvPr/>
        </p:nvSpPr>
        <p:spPr bwMode="auto">
          <a:xfrm>
            <a:off x="376238" y="33575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232" name="Text Box 88">
            <a:extLst>
              <a:ext uri="{FF2B5EF4-FFF2-40B4-BE49-F238E27FC236}">
                <a16:creationId xmlns:a16="http://schemas.microsoft.com/office/drawing/2014/main" id="{5C5A01EB-6096-4F87-B089-B7471184417C}"/>
              </a:ext>
            </a:extLst>
          </p:cNvPr>
          <p:cNvSpPr txBox="1">
            <a:spLocks noChangeArrowheads="1"/>
          </p:cNvSpPr>
          <p:nvPr/>
        </p:nvSpPr>
        <p:spPr bwMode="auto">
          <a:xfrm>
            <a:off x="1001713" y="4878388"/>
            <a:ext cx="381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rPr>
              <a:t>自感磁能</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4229"/>
                                        </p:tgtEl>
                                        <p:attrNameLst>
                                          <p:attrName>style.visibility</p:attrName>
                                        </p:attrNameLst>
                                      </p:cBhvr>
                                      <p:to>
                                        <p:strVal val="visible"/>
                                      </p:to>
                                    </p:set>
                                    <p:animEffect transition="in" filter="wipe(left)">
                                      <p:cBhvr>
                                        <p:cTn id="7" dur="500"/>
                                        <p:tgtEl>
                                          <p:spTgt spid="1342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4230"/>
                                        </p:tgtEl>
                                        <p:attrNameLst>
                                          <p:attrName>style.visibility</p:attrName>
                                        </p:attrNameLst>
                                      </p:cBhvr>
                                      <p:to>
                                        <p:strVal val="visible"/>
                                      </p:to>
                                    </p:set>
                                    <p:animEffect transition="in" filter="wipe(left)">
                                      <p:cBhvr>
                                        <p:cTn id="12" dur="500"/>
                                        <p:tgtEl>
                                          <p:spTgt spid="1342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4228"/>
                                        </p:tgtEl>
                                        <p:attrNameLst>
                                          <p:attrName>style.visibility</p:attrName>
                                        </p:attrNameLst>
                                      </p:cBhvr>
                                      <p:to>
                                        <p:strVal val="visible"/>
                                      </p:to>
                                    </p:set>
                                    <p:animEffect transition="in" filter="wipe(left)">
                                      <p:cBhvr>
                                        <p:cTn id="17" dur="500"/>
                                        <p:tgtEl>
                                          <p:spTgt spid="134228"/>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34146"/>
                                        </p:tgtEl>
                                        <p:attrNameLst>
                                          <p:attrName>style.visibility</p:attrName>
                                        </p:attrNameLst>
                                      </p:cBhvr>
                                      <p:to>
                                        <p:strVal val="visible"/>
                                      </p:to>
                                    </p:set>
                                    <p:animEffect transition="in" filter="wipe(left)">
                                      <p:cBhvr>
                                        <p:cTn id="21" dur="500"/>
                                        <p:tgtEl>
                                          <p:spTgt spid="13414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0" fill="hold" nodeType="clickEffect">
                                  <p:stCondLst>
                                    <p:cond delay="0"/>
                                  </p:stCondLst>
                                  <p:childTnLst>
                                    <p:set>
                                      <p:cBhvr>
                                        <p:cTn id="25" dur="1" fill="hold">
                                          <p:stCondLst>
                                            <p:cond delay="0"/>
                                          </p:stCondLst>
                                        </p:cTn>
                                        <p:tgtEl>
                                          <p:spTgt spid="134147"/>
                                        </p:tgtEl>
                                        <p:attrNameLst>
                                          <p:attrName>style.visibility</p:attrName>
                                        </p:attrNameLst>
                                      </p:cBhvr>
                                      <p:to>
                                        <p:strVal val="visible"/>
                                      </p:to>
                                    </p:set>
                                    <p:anim calcmode="lin" valueType="num">
                                      <p:cBhvr>
                                        <p:cTn id="26" dur="500" fill="hold"/>
                                        <p:tgtEl>
                                          <p:spTgt spid="134147"/>
                                        </p:tgtEl>
                                        <p:attrNameLst>
                                          <p:attrName>ppt_w</p:attrName>
                                        </p:attrNameLst>
                                      </p:cBhvr>
                                      <p:tavLst>
                                        <p:tav tm="0">
                                          <p:val>
                                            <p:fltVal val="0"/>
                                          </p:val>
                                        </p:tav>
                                        <p:tav tm="100000">
                                          <p:val>
                                            <p:strVal val="#ppt_w"/>
                                          </p:val>
                                        </p:tav>
                                      </p:tavLst>
                                    </p:anim>
                                    <p:anim calcmode="lin" valueType="num">
                                      <p:cBhvr>
                                        <p:cTn id="27" dur="500" fill="hold"/>
                                        <p:tgtEl>
                                          <p:spTgt spid="134147"/>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1" fill="hold" nodeType="clickEffect">
                                  <p:stCondLst>
                                    <p:cond delay="0"/>
                                  </p:stCondLst>
                                  <p:childTnLst>
                                    <p:set>
                                      <p:cBhvr>
                                        <p:cTn id="31" dur="1" fill="hold">
                                          <p:stCondLst>
                                            <p:cond delay="0"/>
                                          </p:stCondLst>
                                        </p:cTn>
                                        <p:tgtEl>
                                          <p:spTgt spid="134181"/>
                                        </p:tgtEl>
                                        <p:attrNameLst>
                                          <p:attrName>style.visibility</p:attrName>
                                        </p:attrNameLst>
                                      </p:cBhvr>
                                      <p:to>
                                        <p:strVal val="visible"/>
                                      </p:to>
                                    </p:set>
                                    <p:animEffect transition="in" filter="slide(fromTop)">
                                      <p:cBhvr>
                                        <p:cTn id="32" dur="500"/>
                                        <p:tgtEl>
                                          <p:spTgt spid="13418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4217"/>
                                        </p:tgtEl>
                                        <p:attrNameLst>
                                          <p:attrName>style.visibility</p:attrName>
                                        </p:attrNameLst>
                                      </p:cBhvr>
                                      <p:to>
                                        <p:strVal val="visible"/>
                                      </p:to>
                                    </p:set>
                                    <p:anim calcmode="lin" valueType="num">
                                      <p:cBhvr additive="base">
                                        <p:cTn id="37" dur="500" fill="hold"/>
                                        <p:tgtEl>
                                          <p:spTgt spid="134217"/>
                                        </p:tgtEl>
                                        <p:attrNameLst>
                                          <p:attrName>ppt_x</p:attrName>
                                        </p:attrNameLst>
                                      </p:cBhvr>
                                      <p:tavLst>
                                        <p:tav tm="0">
                                          <p:val>
                                            <p:strVal val="0-#ppt_w/2"/>
                                          </p:val>
                                        </p:tav>
                                        <p:tav tm="100000">
                                          <p:val>
                                            <p:strVal val="#ppt_x"/>
                                          </p:val>
                                        </p:tav>
                                      </p:tavLst>
                                    </p:anim>
                                    <p:anim calcmode="lin" valueType="num">
                                      <p:cBhvr additive="base">
                                        <p:cTn id="38" dur="500" fill="hold"/>
                                        <p:tgtEl>
                                          <p:spTgt spid="13421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0" fill="hold" nodeType="clickEffect">
                                  <p:stCondLst>
                                    <p:cond delay="0"/>
                                  </p:stCondLst>
                                  <p:childTnLst>
                                    <p:set>
                                      <p:cBhvr>
                                        <p:cTn id="42" dur="1" fill="hold">
                                          <p:stCondLst>
                                            <p:cond delay="0"/>
                                          </p:stCondLst>
                                        </p:cTn>
                                        <p:tgtEl>
                                          <p:spTgt spid="134182"/>
                                        </p:tgtEl>
                                        <p:attrNameLst>
                                          <p:attrName>style.visibility</p:attrName>
                                        </p:attrNameLst>
                                      </p:cBhvr>
                                      <p:to>
                                        <p:strVal val="visible"/>
                                      </p:to>
                                    </p:set>
                                    <p:anim calcmode="lin" valueType="num">
                                      <p:cBhvr>
                                        <p:cTn id="43" dur="500" fill="hold"/>
                                        <p:tgtEl>
                                          <p:spTgt spid="134182"/>
                                        </p:tgtEl>
                                        <p:attrNameLst>
                                          <p:attrName>ppt_w</p:attrName>
                                        </p:attrNameLst>
                                      </p:cBhvr>
                                      <p:tavLst>
                                        <p:tav tm="0">
                                          <p:val>
                                            <p:fltVal val="0"/>
                                          </p:val>
                                        </p:tav>
                                        <p:tav tm="100000">
                                          <p:val>
                                            <p:strVal val="#ppt_w"/>
                                          </p:val>
                                        </p:tav>
                                      </p:tavLst>
                                    </p:anim>
                                    <p:anim calcmode="lin" valueType="num">
                                      <p:cBhvr>
                                        <p:cTn id="44" dur="500" fill="hold"/>
                                        <p:tgtEl>
                                          <p:spTgt spid="134182"/>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4" fill="hold" nodeType="clickEffect">
                                  <p:stCondLst>
                                    <p:cond delay="0"/>
                                  </p:stCondLst>
                                  <p:childTnLst>
                                    <p:set>
                                      <p:cBhvr>
                                        <p:cTn id="48" dur="1" fill="hold">
                                          <p:stCondLst>
                                            <p:cond delay="0"/>
                                          </p:stCondLst>
                                        </p:cTn>
                                        <p:tgtEl>
                                          <p:spTgt spid="134216"/>
                                        </p:tgtEl>
                                        <p:attrNameLst>
                                          <p:attrName>style.visibility</p:attrName>
                                        </p:attrNameLst>
                                      </p:cBhvr>
                                      <p:to>
                                        <p:strVal val="visible"/>
                                      </p:to>
                                    </p:set>
                                    <p:animEffect transition="in" filter="slide(fromBottom)">
                                      <p:cBhvr>
                                        <p:cTn id="49" dur="500"/>
                                        <p:tgtEl>
                                          <p:spTgt spid="13421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0" presetClass="entr" presetSubtype="0" decel="100000" fill="hold" grpId="0" nodeType="clickEffect">
                                  <p:stCondLst>
                                    <p:cond delay="0"/>
                                  </p:stCondLst>
                                  <p:childTnLst>
                                    <p:set>
                                      <p:cBhvr>
                                        <p:cTn id="53" dur="1" fill="hold">
                                          <p:stCondLst>
                                            <p:cond delay="0"/>
                                          </p:stCondLst>
                                        </p:cTn>
                                        <p:tgtEl>
                                          <p:spTgt spid="134231"/>
                                        </p:tgtEl>
                                        <p:attrNameLst>
                                          <p:attrName>style.visibility</p:attrName>
                                        </p:attrNameLst>
                                      </p:cBhvr>
                                      <p:to>
                                        <p:strVal val="visible"/>
                                      </p:to>
                                    </p:set>
                                    <p:anim calcmode="lin" valueType="num">
                                      <p:cBhvr>
                                        <p:cTn id="54" dur="1000" fill="hold"/>
                                        <p:tgtEl>
                                          <p:spTgt spid="134231"/>
                                        </p:tgtEl>
                                        <p:attrNameLst>
                                          <p:attrName>ppt_w</p:attrName>
                                        </p:attrNameLst>
                                      </p:cBhvr>
                                      <p:tavLst>
                                        <p:tav tm="0">
                                          <p:val>
                                            <p:strVal val="#ppt_w+.3"/>
                                          </p:val>
                                        </p:tav>
                                        <p:tav tm="100000">
                                          <p:val>
                                            <p:strVal val="#ppt_w"/>
                                          </p:val>
                                        </p:tav>
                                      </p:tavLst>
                                    </p:anim>
                                    <p:anim calcmode="lin" valueType="num">
                                      <p:cBhvr>
                                        <p:cTn id="55" dur="1000" fill="hold"/>
                                        <p:tgtEl>
                                          <p:spTgt spid="134231"/>
                                        </p:tgtEl>
                                        <p:attrNameLst>
                                          <p:attrName>ppt_h</p:attrName>
                                        </p:attrNameLst>
                                      </p:cBhvr>
                                      <p:tavLst>
                                        <p:tav tm="0">
                                          <p:val>
                                            <p:strVal val="#ppt_h"/>
                                          </p:val>
                                        </p:tav>
                                        <p:tav tm="100000">
                                          <p:val>
                                            <p:strVal val="#ppt_h"/>
                                          </p:val>
                                        </p:tav>
                                      </p:tavLst>
                                    </p:anim>
                                    <p:animEffect transition="in" filter="fade">
                                      <p:cBhvr>
                                        <p:cTn id="56" dur="1000"/>
                                        <p:tgtEl>
                                          <p:spTgt spid="13423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34218"/>
                                        </p:tgtEl>
                                        <p:attrNameLst>
                                          <p:attrName>style.visibility</p:attrName>
                                        </p:attrNameLst>
                                      </p:cBhvr>
                                      <p:to>
                                        <p:strVal val="visible"/>
                                      </p:to>
                                    </p:set>
                                    <p:animEffect transition="in" filter="wipe(left)">
                                      <p:cBhvr>
                                        <p:cTn id="61" dur="500"/>
                                        <p:tgtEl>
                                          <p:spTgt spid="13421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34219"/>
                                        </p:tgtEl>
                                        <p:attrNameLst>
                                          <p:attrName>style.visibility</p:attrName>
                                        </p:attrNameLst>
                                      </p:cBhvr>
                                      <p:to>
                                        <p:strVal val="visible"/>
                                      </p:to>
                                    </p:set>
                                    <p:animEffect transition="in" filter="wipe(left)">
                                      <p:cBhvr>
                                        <p:cTn id="66" dur="500"/>
                                        <p:tgtEl>
                                          <p:spTgt spid="134219"/>
                                        </p:tgtEl>
                                      </p:cBhvr>
                                    </p:animEffect>
                                  </p:childTnLst>
                                </p:cTn>
                              </p:par>
                            </p:childTnLst>
                          </p:cTn>
                        </p:par>
                        <p:par>
                          <p:cTn id="67" fill="hold" nodeType="afterGroup">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134220"/>
                                        </p:tgtEl>
                                        <p:attrNameLst>
                                          <p:attrName>style.visibility</p:attrName>
                                        </p:attrNameLst>
                                      </p:cBhvr>
                                      <p:to>
                                        <p:strVal val="visible"/>
                                      </p:to>
                                    </p:set>
                                    <p:animEffect transition="in" filter="wipe(left)">
                                      <p:cBhvr>
                                        <p:cTn id="70" dur="500"/>
                                        <p:tgtEl>
                                          <p:spTgt spid="13422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34227"/>
                                        </p:tgtEl>
                                        <p:attrNameLst>
                                          <p:attrName>style.visibility</p:attrName>
                                        </p:attrNameLst>
                                      </p:cBhvr>
                                      <p:to>
                                        <p:strVal val="visible"/>
                                      </p:to>
                                    </p:set>
                                    <p:animEffect transition="in" filter="wipe(left)">
                                      <p:cBhvr>
                                        <p:cTn id="75" dur="500"/>
                                        <p:tgtEl>
                                          <p:spTgt spid="13422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34232"/>
                                        </p:tgtEl>
                                        <p:attrNameLst>
                                          <p:attrName>style.visibility</p:attrName>
                                        </p:attrNameLst>
                                      </p:cBhvr>
                                      <p:to>
                                        <p:strVal val="visible"/>
                                      </p:to>
                                    </p:set>
                                    <p:animEffect transition="in" filter="wipe(left)">
                                      <p:cBhvr>
                                        <p:cTn id="80" dur="500"/>
                                        <p:tgtEl>
                                          <p:spTgt spid="13423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34221"/>
                                        </p:tgtEl>
                                        <p:attrNameLst>
                                          <p:attrName>style.visibility</p:attrName>
                                        </p:attrNameLst>
                                      </p:cBhvr>
                                      <p:to>
                                        <p:strVal val="visible"/>
                                      </p:to>
                                    </p:set>
                                    <p:animEffect transition="in" filter="wipe(left)">
                                      <p:cBhvr>
                                        <p:cTn id="85" dur="500"/>
                                        <p:tgtEl>
                                          <p:spTgt spid="134221"/>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34222"/>
                                        </p:tgtEl>
                                        <p:attrNameLst>
                                          <p:attrName>style.visibility</p:attrName>
                                        </p:attrNameLst>
                                      </p:cBhvr>
                                      <p:to>
                                        <p:strVal val="visible"/>
                                      </p:to>
                                    </p:set>
                                    <p:animEffect transition="in" filter="wipe(left)">
                                      <p:cBhvr>
                                        <p:cTn id="90" dur="500"/>
                                        <p:tgtEl>
                                          <p:spTgt spid="13422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134223"/>
                                        </p:tgtEl>
                                        <p:attrNameLst>
                                          <p:attrName>style.visibility</p:attrName>
                                        </p:attrNameLst>
                                      </p:cBhvr>
                                      <p:to>
                                        <p:strVal val="visible"/>
                                      </p:to>
                                    </p:set>
                                    <p:animEffect transition="in" filter="wipe(left)">
                                      <p:cBhvr>
                                        <p:cTn id="95" dur="500"/>
                                        <p:tgtEl>
                                          <p:spTgt spid="13422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134224"/>
                                        </p:tgtEl>
                                        <p:attrNameLst>
                                          <p:attrName>style.visibility</p:attrName>
                                        </p:attrNameLst>
                                      </p:cBhvr>
                                      <p:to>
                                        <p:strVal val="visible"/>
                                      </p:to>
                                    </p:set>
                                    <p:animEffect transition="in" filter="wipe(left)">
                                      <p:cBhvr>
                                        <p:cTn id="100" dur="500"/>
                                        <p:tgtEl>
                                          <p:spTgt spid="134224"/>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134225"/>
                                        </p:tgtEl>
                                        <p:attrNameLst>
                                          <p:attrName>style.visibility</p:attrName>
                                        </p:attrNameLst>
                                      </p:cBhvr>
                                      <p:to>
                                        <p:strVal val="visible"/>
                                      </p:to>
                                    </p:set>
                                    <p:animEffect transition="in" filter="wipe(left)">
                                      <p:cBhvr>
                                        <p:cTn id="105" dur="500"/>
                                        <p:tgtEl>
                                          <p:spTgt spid="134225"/>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134226"/>
                                        </p:tgtEl>
                                        <p:attrNameLst>
                                          <p:attrName>style.visibility</p:attrName>
                                        </p:attrNameLst>
                                      </p:cBhvr>
                                      <p:to>
                                        <p:strVal val="visible"/>
                                      </p:to>
                                    </p:set>
                                    <p:animEffect transition="in" filter="wipe(left)">
                                      <p:cBhvr>
                                        <p:cTn id="110" dur="500"/>
                                        <p:tgtEl>
                                          <p:spTgt spid="134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autoUpdateAnimBg="0"/>
      <p:bldP spid="134217" grpId="0" animBg="1"/>
      <p:bldP spid="134218" grpId="0" autoUpdateAnimBg="0"/>
      <p:bldP spid="134219" grpId="0" autoUpdateAnimBg="0"/>
      <p:bldP spid="134220" grpId="0" autoUpdateAnimBg="0"/>
      <p:bldP spid="134221" grpId="0" autoUpdateAnimBg="0"/>
      <p:bldP spid="134227" grpId="0" autoUpdateAnimBg="0"/>
      <p:bldP spid="134228" grpId="0" autoUpdateAnimBg="0"/>
      <p:bldP spid="134229" grpId="0" autoUpdateAnimBg="0"/>
      <p:bldP spid="134230" grpId="0" autoUpdateAnimBg="0"/>
      <p:bldP spid="134231" grpId="0" animBg="1"/>
      <p:bldP spid="1342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170" name="Object 2">
            <a:extLst>
              <a:ext uri="{FF2B5EF4-FFF2-40B4-BE49-F238E27FC236}">
                <a16:creationId xmlns:a16="http://schemas.microsoft.com/office/drawing/2014/main" id="{77AC5C15-D21B-4AEA-99EF-0110B2D2448D}"/>
              </a:ext>
            </a:extLst>
          </p:cNvPr>
          <p:cNvGraphicFramePr>
            <a:graphicFrameLocks/>
          </p:cNvGraphicFramePr>
          <p:nvPr/>
        </p:nvGraphicFramePr>
        <p:xfrm>
          <a:off x="917575" y="1066800"/>
          <a:ext cx="2817813" cy="738188"/>
        </p:xfrm>
        <a:graphic>
          <a:graphicData uri="http://schemas.openxmlformats.org/presentationml/2006/ole">
            <mc:AlternateContent xmlns:mc="http://schemas.openxmlformats.org/markup-compatibility/2006">
              <mc:Choice xmlns:v="urn:schemas-microsoft-com:vml" Requires="v">
                <p:oleObj spid="_x0000_s50200" name="公式" r:id="rId3" imgW="2714566" imgH="628560" progId="Equation.3">
                  <p:embed/>
                </p:oleObj>
              </mc:Choice>
              <mc:Fallback>
                <p:oleObj name="公式" r:id="rId3" imgW="2714566" imgH="62856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 y="1066800"/>
                        <a:ext cx="2817813"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1" name="Rectangle 3">
            <a:extLst>
              <a:ext uri="{FF2B5EF4-FFF2-40B4-BE49-F238E27FC236}">
                <a16:creationId xmlns:a16="http://schemas.microsoft.com/office/drawing/2014/main" id="{D21FAD7B-C538-4C83-BBF0-4D1842E71B0D}"/>
              </a:ext>
            </a:extLst>
          </p:cNvPr>
          <p:cNvSpPr>
            <a:spLocks noChangeArrowheads="1"/>
          </p:cNvSpPr>
          <p:nvPr/>
        </p:nvSpPr>
        <p:spPr bwMode="auto">
          <a:xfrm>
            <a:off x="708025" y="373063"/>
            <a:ext cx="749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电流 </a:t>
            </a:r>
            <a:r>
              <a:rPr kumimoji="1" lang="en-US" altLang="zh-CN" sz="2400" b="1" i="1">
                <a:solidFill>
                  <a:srgbClr val="66FFFF"/>
                </a:solidFill>
                <a:latin typeface="Times New Roman" panose="02020603050405020304" pitchFamily="18" charset="0"/>
              </a:rPr>
              <a:t>I</a:t>
            </a:r>
            <a:r>
              <a:rPr kumimoji="1" lang="en-US" altLang="zh-CN" sz="2400" b="1" baseline="-25000">
                <a:solidFill>
                  <a:srgbClr val="66FFFF"/>
                </a:solidFill>
                <a:latin typeface="Times New Roman" panose="02020603050405020304" pitchFamily="18" charset="0"/>
              </a:rPr>
              <a:t>0</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消失过程中，自感电动势所做的总功</a:t>
            </a:r>
          </a:p>
        </p:txBody>
      </p:sp>
      <p:graphicFrame>
        <p:nvGraphicFramePr>
          <p:cNvPr id="135172" name="Object 4">
            <a:extLst>
              <a:ext uri="{FF2B5EF4-FFF2-40B4-BE49-F238E27FC236}">
                <a16:creationId xmlns:a16="http://schemas.microsoft.com/office/drawing/2014/main" id="{3405F13E-3CAA-4DD8-BC50-6D3F2B1E534F}"/>
              </a:ext>
            </a:extLst>
          </p:cNvPr>
          <p:cNvGraphicFramePr>
            <a:graphicFrameLocks/>
          </p:cNvGraphicFramePr>
          <p:nvPr/>
        </p:nvGraphicFramePr>
        <p:xfrm>
          <a:off x="3902075" y="995363"/>
          <a:ext cx="1141413" cy="827087"/>
        </p:xfrm>
        <a:graphic>
          <a:graphicData uri="http://schemas.openxmlformats.org/presentationml/2006/ole">
            <mc:AlternateContent xmlns:mc="http://schemas.openxmlformats.org/markup-compatibility/2006">
              <mc:Choice xmlns:v="urn:schemas-microsoft-com:vml" Requires="v">
                <p:oleObj spid="_x0000_s50201" name="公式" r:id="rId5" imgW="1038121" imgH="733320" progId="Equation.3">
                  <p:embed/>
                </p:oleObj>
              </mc:Choice>
              <mc:Fallback>
                <p:oleObj name="公式" r:id="rId5" imgW="1038121" imgH="73332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2075" y="995363"/>
                        <a:ext cx="1141413"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3" name="Object 5">
            <a:extLst>
              <a:ext uri="{FF2B5EF4-FFF2-40B4-BE49-F238E27FC236}">
                <a16:creationId xmlns:a16="http://schemas.microsoft.com/office/drawing/2014/main" id="{CA7D9CB8-4402-489F-BBED-934D0347738D}"/>
              </a:ext>
            </a:extLst>
          </p:cNvPr>
          <p:cNvGraphicFramePr>
            <a:graphicFrameLocks/>
          </p:cNvGraphicFramePr>
          <p:nvPr/>
        </p:nvGraphicFramePr>
        <p:xfrm>
          <a:off x="5148263" y="1223963"/>
          <a:ext cx="733425" cy="431800"/>
        </p:xfrm>
        <a:graphic>
          <a:graphicData uri="http://schemas.openxmlformats.org/presentationml/2006/ole">
            <mc:AlternateContent xmlns:mc="http://schemas.openxmlformats.org/markup-compatibility/2006">
              <mc:Choice xmlns:v="urn:schemas-microsoft-com:vml" Requires="v">
                <p:oleObj spid="_x0000_s50202" name="公式" r:id="rId7" imgW="628599" imgH="323730" progId="Equation.3">
                  <p:embed/>
                </p:oleObj>
              </mc:Choice>
              <mc:Fallback>
                <p:oleObj name="公式" r:id="rId7" imgW="628599" imgH="32373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1223963"/>
                        <a:ext cx="7334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4" name="Text Box 6">
            <a:extLst>
              <a:ext uri="{FF2B5EF4-FFF2-40B4-BE49-F238E27FC236}">
                <a16:creationId xmlns:a16="http://schemas.microsoft.com/office/drawing/2014/main" id="{6A89460B-8EEF-4D6D-A144-23AB66836010}"/>
              </a:ext>
            </a:extLst>
          </p:cNvPr>
          <p:cNvSpPr txBox="1">
            <a:spLocks noChangeArrowheads="1"/>
          </p:cNvSpPr>
          <p:nvPr/>
        </p:nvSpPr>
        <p:spPr bwMode="auto">
          <a:xfrm>
            <a:off x="727075" y="1760538"/>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135175" name="Rectangle 7">
            <a:extLst>
              <a:ext uri="{FF2B5EF4-FFF2-40B4-BE49-F238E27FC236}">
                <a16:creationId xmlns:a16="http://schemas.microsoft.com/office/drawing/2014/main" id="{D61310D3-241B-49C6-9768-BA98B45E0819}"/>
              </a:ext>
            </a:extLst>
          </p:cNvPr>
          <p:cNvSpPr>
            <a:spLocks noChangeArrowheads="1"/>
          </p:cNvSpPr>
          <p:nvPr/>
        </p:nvSpPr>
        <p:spPr bwMode="auto">
          <a:xfrm>
            <a:off x="765175" y="23241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华文楷体" panose="02010600040101010101" pitchFamily="2" charset="-122"/>
              </a:rPr>
              <a:t>(1) </a:t>
            </a:r>
            <a:r>
              <a:rPr kumimoji="1" lang="zh-CN" altLang="en-US" sz="2400" b="1">
                <a:solidFill>
                  <a:schemeClr val="bg1"/>
                </a:solidFill>
                <a:latin typeface="Times New Roman" panose="02020603050405020304" pitchFamily="18" charset="0"/>
                <a:ea typeface="楷体_GB2312" pitchFamily="49" charset="-122"/>
              </a:rPr>
              <a:t>在通电过程中</a:t>
            </a:r>
          </a:p>
        </p:txBody>
      </p:sp>
      <p:graphicFrame>
        <p:nvGraphicFramePr>
          <p:cNvPr id="135176" name="Object 8">
            <a:extLst>
              <a:ext uri="{FF2B5EF4-FFF2-40B4-BE49-F238E27FC236}">
                <a16:creationId xmlns:a16="http://schemas.microsoft.com/office/drawing/2014/main" id="{CE5FD818-DED8-47FF-A9B5-74FDDAF2A3F9}"/>
              </a:ext>
            </a:extLst>
          </p:cNvPr>
          <p:cNvGraphicFramePr>
            <a:graphicFrameLocks/>
          </p:cNvGraphicFramePr>
          <p:nvPr/>
        </p:nvGraphicFramePr>
        <p:xfrm>
          <a:off x="836613" y="2936875"/>
          <a:ext cx="2105025" cy="420688"/>
        </p:xfrm>
        <a:graphic>
          <a:graphicData uri="http://schemas.openxmlformats.org/presentationml/2006/ole">
            <mc:AlternateContent xmlns:mc="http://schemas.openxmlformats.org/markup-compatibility/2006">
              <mc:Choice xmlns:v="urn:schemas-microsoft-com:vml" Requires="v">
                <p:oleObj spid="_x0000_s50203" name="公式" r:id="rId9" imgW="2000334" imgH="314280" progId="Equation.3">
                  <p:embed/>
                </p:oleObj>
              </mc:Choice>
              <mc:Fallback>
                <p:oleObj name="公式" r:id="rId9" imgW="2000334" imgH="314280" progId="Equation.3">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6613" y="2936875"/>
                        <a:ext cx="2105025"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7" name="Object 9">
            <a:extLst>
              <a:ext uri="{FF2B5EF4-FFF2-40B4-BE49-F238E27FC236}">
                <a16:creationId xmlns:a16="http://schemas.microsoft.com/office/drawing/2014/main" id="{1EDE471F-49A5-441C-8D6F-168B0D35AA65}"/>
              </a:ext>
            </a:extLst>
          </p:cNvPr>
          <p:cNvGraphicFramePr>
            <a:graphicFrameLocks/>
          </p:cNvGraphicFramePr>
          <p:nvPr/>
        </p:nvGraphicFramePr>
        <p:xfrm>
          <a:off x="4318000" y="2873375"/>
          <a:ext cx="3189288" cy="468313"/>
        </p:xfrm>
        <a:graphic>
          <a:graphicData uri="http://schemas.openxmlformats.org/presentationml/2006/ole">
            <mc:AlternateContent xmlns:mc="http://schemas.openxmlformats.org/markup-compatibility/2006">
              <mc:Choice xmlns:v="urn:schemas-microsoft-com:vml" Requires="v">
                <p:oleObj spid="_x0000_s50204" name="公式" r:id="rId11" imgW="3095723" imgH="362070" progId="Equation.3">
                  <p:embed/>
                </p:oleObj>
              </mc:Choice>
              <mc:Fallback>
                <p:oleObj name="公式" r:id="rId11" imgW="3095723" imgH="362070" progId="Equation.3">
                  <p:embed/>
                  <p:pic>
                    <p:nvPicPr>
                      <p:cNvPr id="0" name="Object 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8000" y="2873375"/>
                        <a:ext cx="3189288"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8" name="Rectangle 10">
            <a:extLst>
              <a:ext uri="{FF2B5EF4-FFF2-40B4-BE49-F238E27FC236}">
                <a16:creationId xmlns:a16="http://schemas.microsoft.com/office/drawing/2014/main" id="{BCAF8EF3-E632-463E-95E2-069314323535}"/>
              </a:ext>
            </a:extLst>
          </p:cNvPr>
          <p:cNvSpPr>
            <a:spLocks noChangeArrowheads="1"/>
          </p:cNvSpPr>
          <p:nvPr/>
        </p:nvSpPr>
        <p:spPr bwMode="auto">
          <a:xfrm>
            <a:off x="4133850" y="977900"/>
            <a:ext cx="1733550" cy="81915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5179" name="Object 11">
            <a:extLst>
              <a:ext uri="{FF2B5EF4-FFF2-40B4-BE49-F238E27FC236}">
                <a16:creationId xmlns:a16="http://schemas.microsoft.com/office/drawing/2014/main" id="{2E49AF0F-0EC4-4C58-A5A5-D5584C2134A0}"/>
              </a:ext>
            </a:extLst>
          </p:cNvPr>
          <p:cNvGraphicFramePr>
            <a:graphicFrameLocks/>
          </p:cNvGraphicFramePr>
          <p:nvPr/>
        </p:nvGraphicFramePr>
        <p:xfrm>
          <a:off x="1193800" y="5805488"/>
          <a:ext cx="3467100" cy="684212"/>
        </p:xfrm>
        <a:graphic>
          <a:graphicData uri="http://schemas.openxmlformats.org/presentationml/2006/ole">
            <mc:AlternateContent xmlns:mc="http://schemas.openxmlformats.org/markup-compatibility/2006">
              <mc:Choice xmlns:v="urn:schemas-microsoft-com:vml" Requires="v">
                <p:oleObj spid="_x0000_s50205" name="公式" r:id="rId13" imgW="3362345" imgH="581040" progId="Equation.3">
                  <p:embed/>
                </p:oleObj>
              </mc:Choice>
              <mc:Fallback>
                <p:oleObj name="公式" r:id="rId13" imgW="3362345" imgH="581040"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3800" y="5805488"/>
                        <a:ext cx="346710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0" name="Object 12">
            <a:extLst>
              <a:ext uri="{FF2B5EF4-FFF2-40B4-BE49-F238E27FC236}">
                <a16:creationId xmlns:a16="http://schemas.microsoft.com/office/drawing/2014/main" id="{EB374188-95BB-4F47-9E2B-238C6AC3ACA0}"/>
              </a:ext>
            </a:extLst>
          </p:cNvPr>
          <p:cNvGraphicFramePr>
            <a:graphicFrameLocks/>
          </p:cNvGraphicFramePr>
          <p:nvPr/>
        </p:nvGraphicFramePr>
        <p:xfrm>
          <a:off x="1390650" y="3703638"/>
          <a:ext cx="709613" cy="315912"/>
        </p:xfrm>
        <a:graphic>
          <a:graphicData uri="http://schemas.openxmlformats.org/presentationml/2006/ole">
            <mc:AlternateContent xmlns:mc="http://schemas.openxmlformats.org/markup-compatibility/2006">
              <mc:Choice xmlns:v="urn:schemas-microsoft-com:vml" Requires="v">
                <p:oleObj spid="_x0000_s50206" name="公式" r:id="rId15" imgW="619145" imgH="209520" progId="Equation.3">
                  <p:embed/>
                </p:oleObj>
              </mc:Choice>
              <mc:Fallback>
                <p:oleObj name="公式" r:id="rId15" imgW="619145" imgH="209520" progId="Equation.3">
                  <p:embed/>
                  <p:pic>
                    <p:nvPicPr>
                      <p:cNvPr id="0" name="Object 1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90650" y="3703638"/>
                        <a:ext cx="709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1" name="Object 13">
            <a:extLst>
              <a:ext uri="{FF2B5EF4-FFF2-40B4-BE49-F238E27FC236}">
                <a16:creationId xmlns:a16="http://schemas.microsoft.com/office/drawing/2014/main" id="{4FB5D87F-6C5D-4CAD-8AF1-B42656B016F4}"/>
              </a:ext>
            </a:extLst>
          </p:cNvPr>
          <p:cNvGraphicFramePr>
            <a:graphicFrameLocks/>
          </p:cNvGraphicFramePr>
          <p:nvPr/>
        </p:nvGraphicFramePr>
        <p:xfrm>
          <a:off x="1331913" y="4410075"/>
          <a:ext cx="1030287" cy="420688"/>
        </p:xfrm>
        <a:graphic>
          <a:graphicData uri="http://schemas.openxmlformats.org/presentationml/2006/ole">
            <mc:AlternateContent xmlns:mc="http://schemas.openxmlformats.org/markup-compatibility/2006">
              <mc:Choice xmlns:v="urn:schemas-microsoft-com:vml" Requires="v">
                <p:oleObj spid="_x0000_s50207" name="公式" r:id="rId17" imgW="923855" imgH="314280" progId="Equation.3">
                  <p:embed/>
                </p:oleObj>
              </mc:Choice>
              <mc:Fallback>
                <p:oleObj name="公式" r:id="rId17" imgW="923855" imgH="314280" progId="Equation.3">
                  <p:embed/>
                  <p:pic>
                    <p:nvPicPr>
                      <p:cNvPr id="0" name="Object 1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1913" y="4410075"/>
                        <a:ext cx="10302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2" name="Object 14">
            <a:extLst>
              <a:ext uri="{FF2B5EF4-FFF2-40B4-BE49-F238E27FC236}">
                <a16:creationId xmlns:a16="http://schemas.microsoft.com/office/drawing/2014/main" id="{66485DF1-D50C-4675-82A1-DCEEA3EF9DC6}"/>
              </a:ext>
            </a:extLst>
          </p:cNvPr>
          <p:cNvGraphicFramePr>
            <a:graphicFrameLocks/>
          </p:cNvGraphicFramePr>
          <p:nvPr/>
        </p:nvGraphicFramePr>
        <p:xfrm>
          <a:off x="1250950" y="5137150"/>
          <a:ext cx="863600" cy="395288"/>
        </p:xfrm>
        <a:graphic>
          <a:graphicData uri="http://schemas.openxmlformats.org/presentationml/2006/ole">
            <mc:AlternateContent xmlns:mc="http://schemas.openxmlformats.org/markup-compatibility/2006">
              <mc:Choice xmlns:v="urn:schemas-microsoft-com:vml" Requires="v">
                <p:oleObj spid="_x0000_s50208" name="公式" r:id="rId19" imgW="771500" imgH="285660" progId="Equation.3">
                  <p:embed/>
                </p:oleObj>
              </mc:Choice>
              <mc:Fallback>
                <p:oleObj name="公式" r:id="rId19" imgW="771500" imgH="285660" progId="Equation.3">
                  <p:embed/>
                  <p:pic>
                    <p:nvPicPr>
                      <p:cNvPr id="0" name="Object 1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50950" y="5137150"/>
                        <a:ext cx="863600"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3" name="AutoShape 15">
            <a:extLst>
              <a:ext uri="{FF2B5EF4-FFF2-40B4-BE49-F238E27FC236}">
                <a16:creationId xmlns:a16="http://schemas.microsoft.com/office/drawing/2014/main" id="{D6D384E2-BA72-4A87-8B4C-5E3A98E74765}"/>
              </a:ext>
            </a:extLst>
          </p:cNvPr>
          <p:cNvSpPr>
            <a:spLocks noChangeArrowheads="1"/>
          </p:cNvSpPr>
          <p:nvPr/>
        </p:nvSpPr>
        <p:spPr bwMode="auto">
          <a:xfrm>
            <a:off x="3563938" y="3030538"/>
            <a:ext cx="384175" cy="200025"/>
          </a:xfrm>
          <a:prstGeom prst="rightArrow">
            <a:avLst>
              <a:gd name="adj1" fmla="val 50000"/>
              <a:gd name="adj2" fmla="val 48016"/>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5184" name="Text Box 16">
            <a:extLst>
              <a:ext uri="{FF2B5EF4-FFF2-40B4-BE49-F238E27FC236}">
                <a16:creationId xmlns:a16="http://schemas.microsoft.com/office/drawing/2014/main" id="{34600B00-D3D5-4B0E-8FE5-53EC1A7A496E}"/>
              </a:ext>
            </a:extLst>
          </p:cNvPr>
          <p:cNvSpPr txBox="1">
            <a:spLocks noChangeArrowheads="1"/>
          </p:cNvSpPr>
          <p:nvPr/>
        </p:nvSpPr>
        <p:spPr bwMode="auto">
          <a:xfrm>
            <a:off x="2035175" y="3573463"/>
            <a:ext cx="34734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为电源做的功</a:t>
            </a:r>
            <a:endParaRPr lang="zh-CN" altLang="en-US" sz="2400" b="1">
              <a:solidFill>
                <a:schemeClr val="bg1"/>
              </a:solidFill>
              <a:latin typeface="Times New Roman" panose="02020603050405020304" pitchFamily="18" charset="0"/>
              <a:ea typeface="楷体_GB2312" pitchFamily="49" charset="-122"/>
            </a:endParaRPr>
          </a:p>
        </p:txBody>
      </p:sp>
      <p:sp>
        <p:nvSpPr>
          <p:cNvPr id="135185" name="Text Box 17">
            <a:extLst>
              <a:ext uri="{FF2B5EF4-FFF2-40B4-BE49-F238E27FC236}">
                <a16:creationId xmlns:a16="http://schemas.microsoft.com/office/drawing/2014/main" id="{662F4D70-98E3-43BE-8CE0-6DAA8391EC3B}"/>
              </a:ext>
            </a:extLst>
          </p:cNvPr>
          <p:cNvSpPr txBox="1">
            <a:spLocks noChangeArrowheads="1"/>
          </p:cNvSpPr>
          <p:nvPr/>
        </p:nvSpPr>
        <p:spPr bwMode="auto">
          <a:xfrm>
            <a:off x="2044700" y="4313238"/>
            <a:ext cx="50847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ea typeface="楷体_GB2312" pitchFamily="49" charset="-122"/>
              </a:rPr>
              <a:t>为自感电动势反抗电流所作的功</a:t>
            </a:r>
          </a:p>
        </p:txBody>
      </p:sp>
      <p:sp>
        <p:nvSpPr>
          <p:cNvPr id="135186" name="Text Box 18">
            <a:extLst>
              <a:ext uri="{FF2B5EF4-FFF2-40B4-BE49-F238E27FC236}">
                <a16:creationId xmlns:a16="http://schemas.microsoft.com/office/drawing/2014/main" id="{8972525C-DC6B-476A-87F3-AB30688C6298}"/>
              </a:ext>
            </a:extLst>
          </p:cNvPr>
          <p:cNvSpPr txBox="1">
            <a:spLocks noChangeArrowheads="1"/>
          </p:cNvSpPr>
          <p:nvPr/>
        </p:nvSpPr>
        <p:spPr bwMode="auto">
          <a:xfrm>
            <a:off x="1187450" y="5097463"/>
            <a:ext cx="47005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chemeClr val="bg1"/>
                </a:solidFill>
                <a:latin typeface="Times New Roman" panose="02020603050405020304" pitchFamily="18" charset="0"/>
                <a:ea typeface="楷体_GB2312" pitchFamily="49" charset="-122"/>
              </a:rPr>
              <a:t>为电阻消耗的焦耳热</a:t>
            </a:r>
            <a:endParaRPr lang="zh-CN" altLang="en-US" sz="2400" b="1">
              <a:solidFill>
                <a:schemeClr val="bg1"/>
              </a:solidFill>
              <a:latin typeface="Times New Roman" panose="02020603050405020304" pitchFamily="18" charset="0"/>
              <a:ea typeface="楷体_GB2312" pitchFamily="49" charset="-122"/>
            </a:endParaRPr>
          </a:p>
        </p:txBody>
      </p:sp>
      <p:sp>
        <p:nvSpPr>
          <p:cNvPr id="135187" name="Text Box 19">
            <a:extLst>
              <a:ext uri="{FF2B5EF4-FFF2-40B4-BE49-F238E27FC236}">
                <a16:creationId xmlns:a16="http://schemas.microsoft.com/office/drawing/2014/main" id="{B5CA825D-39B9-4E3B-BBC5-D2B74E1A26EF}"/>
              </a:ext>
            </a:extLst>
          </p:cNvPr>
          <p:cNvSpPr txBox="1">
            <a:spLocks noChangeArrowheads="1"/>
          </p:cNvSpPr>
          <p:nvPr/>
        </p:nvSpPr>
        <p:spPr bwMode="auto">
          <a:xfrm>
            <a:off x="4643438" y="5837238"/>
            <a:ext cx="45275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为电源的功转化为磁场的能量</a:t>
            </a:r>
          </a:p>
        </p:txBody>
      </p:sp>
      <p:sp>
        <p:nvSpPr>
          <p:cNvPr id="135188" name="AutoShape 20">
            <a:extLst>
              <a:ext uri="{FF2B5EF4-FFF2-40B4-BE49-F238E27FC236}">
                <a16:creationId xmlns:a16="http://schemas.microsoft.com/office/drawing/2014/main" id="{9BA24714-F345-4388-A13D-81E66D961949}"/>
              </a:ext>
            </a:extLst>
          </p:cNvPr>
          <p:cNvSpPr>
            <a:spLocks noChangeArrowheads="1"/>
          </p:cNvSpPr>
          <p:nvPr/>
        </p:nvSpPr>
        <p:spPr bwMode="auto">
          <a:xfrm>
            <a:off x="381000" y="170021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5189" name="Text Box 21">
            <a:extLst>
              <a:ext uri="{FF2B5EF4-FFF2-40B4-BE49-F238E27FC236}">
                <a16:creationId xmlns:a16="http://schemas.microsoft.com/office/drawing/2014/main" id="{32815A0D-F78B-406B-9841-3B79D12B6B9C}"/>
              </a:ext>
            </a:extLst>
          </p:cNvPr>
          <p:cNvSpPr txBox="1">
            <a:spLocks noChangeArrowheads="1"/>
          </p:cNvSpPr>
          <p:nvPr/>
        </p:nvSpPr>
        <p:spPr bwMode="auto">
          <a:xfrm>
            <a:off x="6084888" y="1171575"/>
            <a:ext cx="23764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solidFill>
                  <a:schemeClr val="bg1"/>
                </a:solidFill>
                <a:ea typeface="楷体_GB2312" pitchFamily="49" charset="-122"/>
              </a:rPr>
              <a:t>(</a:t>
            </a:r>
            <a:r>
              <a:rPr kumimoji="1" lang="zh-CN" altLang="en-US" sz="2000" b="1">
                <a:solidFill>
                  <a:schemeClr val="bg1"/>
                </a:solidFill>
                <a:ea typeface="楷体_GB2312" pitchFamily="49" charset="-122"/>
              </a:rPr>
              <a:t>自感磁能公式</a:t>
            </a:r>
            <a:r>
              <a:rPr kumimoji="1" lang="en-US" altLang="zh-CN" sz="2000" b="1">
                <a:solidFill>
                  <a:schemeClr val="bg1"/>
                </a:solidFill>
                <a:ea typeface="楷体_GB2312" pitchFamily="49" charset="-122"/>
              </a:rPr>
              <a:t>)</a:t>
            </a:r>
          </a:p>
        </p:txBody>
      </p:sp>
      <p:sp>
        <p:nvSpPr>
          <p:cNvPr id="50198" name="Text Box 22">
            <a:extLst>
              <a:ext uri="{FF2B5EF4-FFF2-40B4-BE49-F238E27FC236}">
                <a16:creationId xmlns:a16="http://schemas.microsoft.com/office/drawing/2014/main" id="{75C8FB68-26CE-4C6D-8AEA-4C864E09700F}"/>
              </a:ext>
            </a:extLst>
          </p:cNvPr>
          <p:cNvSpPr txBox="1">
            <a:spLocks noChangeArrowheads="1"/>
          </p:cNvSpPr>
          <p:nvPr/>
        </p:nvSpPr>
        <p:spPr bwMode="auto">
          <a:xfrm>
            <a:off x="827088" y="3573463"/>
            <a:ext cx="936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
        <p:nvSpPr>
          <p:cNvPr id="135191" name="Text Box 23">
            <a:extLst>
              <a:ext uri="{FF2B5EF4-FFF2-40B4-BE49-F238E27FC236}">
                <a16:creationId xmlns:a16="http://schemas.microsoft.com/office/drawing/2014/main" id="{47B655F7-7AD5-4DDB-A656-FA26B5C8D538}"/>
              </a:ext>
            </a:extLst>
          </p:cNvPr>
          <p:cNvSpPr txBox="1">
            <a:spLocks noChangeArrowheads="1"/>
          </p:cNvSpPr>
          <p:nvPr/>
        </p:nvSpPr>
        <p:spPr bwMode="auto">
          <a:xfrm>
            <a:off x="712788" y="3587750"/>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bg1"/>
                </a:solidFill>
                <a:ea typeface="楷体_GB2312" pitchFamily="49" charset="-122"/>
              </a:rPr>
              <a:t>其中</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171"/>
                                        </p:tgtEl>
                                        <p:attrNameLst>
                                          <p:attrName>style.visibility</p:attrName>
                                        </p:attrNameLst>
                                      </p:cBhvr>
                                      <p:to>
                                        <p:strVal val="visible"/>
                                      </p:to>
                                    </p:set>
                                    <p:animEffect transition="in" filter="wipe(left)">
                                      <p:cBhvr>
                                        <p:cTn id="7" dur="500"/>
                                        <p:tgtEl>
                                          <p:spTgt spid="1351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5170"/>
                                        </p:tgtEl>
                                        <p:attrNameLst>
                                          <p:attrName>style.visibility</p:attrName>
                                        </p:attrNameLst>
                                      </p:cBhvr>
                                      <p:to>
                                        <p:strVal val="visible"/>
                                      </p:to>
                                    </p:set>
                                    <p:animEffect transition="in" filter="wipe(left)">
                                      <p:cBhvr>
                                        <p:cTn id="12" dur="500"/>
                                        <p:tgtEl>
                                          <p:spTgt spid="1351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5172"/>
                                        </p:tgtEl>
                                        <p:attrNameLst>
                                          <p:attrName>style.visibility</p:attrName>
                                        </p:attrNameLst>
                                      </p:cBhvr>
                                      <p:to>
                                        <p:strVal val="visible"/>
                                      </p:to>
                                    </p:set>
                                    <p:animEffect transition="in" filter="wipe(left)">
                                      <p:cBhvr>
                                        <p:cTn id="17" dur="500"/>
                                        <p:tgtEl>
                                          <p:spTgt spid="1351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5173"/>
                                        </p:tgtEl>
                                        <p:attrNameLst>
                                          <p:attrName>style.visibility</p:attrName>
                                        </p:attrNameLst>
                                      </p:cBhvr>
                                      <p:to>
                                        <p:strVal val="visible"/>
                                      </p:to>
                                    </p:set>
                                    <p:animEffect transition="in" filter="wipe(left)">
                                      <p:cBhvr>
                                        <p:cTn id="22" dur="500"/>
                                        <p:tgtEl>
                                          <p:spTgt spid="1351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9" presetClass="entr" presetSubtype="10" fill="hold" grpId="0" nodeType="clickEffect">
                                  <p:stCondLst>
                                    <p:cond delay="0"/>
                                  </p:stCondLst>
                                  <p:childTnLst>
                                    <p:set>
                                      <p:cBhvr>
                                        <p:cTn id="26" dur="1" fill="hold">
                                          <p:stCondLst>
                                            <p:cond delay="0"/>
                                          </p:stCondLst>
                                        </p:cTn>
                                        <p:tgtEl>
                                          <p:spTgt spid="135178"/>
                                        </p:tgtEl>
                                        <p:attrNameLst>
                                          <p:attrName>style.visibility</p:attrName>
                                        </p:attrNameLst>
                                      </p:cBhvr>
                                      <p:to>
                                        <p:strVal val="visible"/>
                                      </p:to>
                                    </p:set>
                                    <p:anim calcmode="lin" valueType="num">
                                      <p:cBhvr>
                                        <p:cTn id="27" dur="5000" fill="hold"/>
                                        <p:tgtEl>
                                          <p:spTgt spid="135178"/>
                                        </p:tgtEl>
                                        <p:attrNameLst>
                                          <p:attrName>ppt_w</p:attrName>
                                        </p:attrNameLst>
                                      </p:cBhvr>
                                      <p:tavLst>
                                        <p:tav tm="0" fmla="#ppt_w*sin(2.5*pi*$)">
                                          <p:val>
                                            <p:fltVal val="0"/>
                                          </p:val>
                                        </p:tav>
                                        <p:tav tm="100000">
                                          <p:val>
                                            <p:fltVal val="1"/>
                                          </p:val>
                                        </p:tav>
                                      </p:tavLst>
                                    </p:anim>
                                    <p:anim calcmode="lin" valueType="num">
                                      <p:cBhvr>
                                        <p:cTn id="28" dur="5000" fill="hold"/>
                                        <p:tgtEl>
                                          <p:spTgt spid="135178"/>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5189"/>
                                        </p:tgtEl>
                                        <p:attrNameLst>
                                          <p:attrName>style.visibility</p:attrName>
                                        </p:attrNameLst>
                                      </p:cBhvr>
                                      <p:to>
                                        <p:strVal val="visible"/>
                                      </p:to>
                                    </p:set>
                                    <p:animEffect transition="in" filter="wipe(left)">
                                      <p:cBhvr>
                                        <p:cTn id="33" dur="500"/>
                                        <p:tgtEl>
                                          <p:spTgt spid="13518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0" presetClass="entr" presetSubtype="0" decel="100000" fill="hold" grpId="0" nodeType="clickEffect">
                                  <p:stCondLst>
                                    <p:cond delay="0"/>
                                  </p:stCondLst>
                                  <p:childTnLst>
                                    <p:set>
                                      <p:cBhvr>
                                        <p:cTn id="37" dur="1" fill="hold">
                                          <p:stCondLst>
                                            <p:cond delay="0"/>
                                          </p:stCondLst>
                                        </p:cTn>
                                        <p:tgtEl>
                                          <p:spTgt spid="135188"/>
                                        </p:tgtEl>
                                        <p:attrNameLst>
                                          <p:attrName>style.visibility</p:attrName>
                                        </p:attrNameLst>
                                      </p:cBhvr>
                                      <p:to>
                                        <p:strVal val="visible"/>
                                      </p:to>
                                    </p:set>
                                    <p:anim calcmode="lin" valueType="num">
                                      <p:cBhvr>
                                        <p:cTn id="38" dur="1000" fill="hold"/>
                                        <p:tgtEl>
                                          <p:spTgt spid="135188"/>
                                        </p:tgtEl>
                                        <p:attrNameLst>
                                          <p:attrName>ppt_w</p:attrName>
                                        </p:attrNameLst>
                                      </p:cBhvr>
                                      <p:tavLst>
                                        <p:tav tm="0">
                                          <p:val>
                                            <p:strVal val="#ppt_w+.3"/>
                                          </p:val>
                                        </p:tav>
                                        <p:tav tm="100000">
                                          <p:val>
                                            <p:strVal val="#ppt_w"/>
                                          </p:val>
                                        </p:tav>
                                      </p:tavLst>
                                    </p:anim>
                                    <p:anim calcmode="lin" valueType="num">
                                      <p:cBhvr>
                                        <p:cTn id="39" dur="1000" fill="hold"/>
                                        <p:tgtEl>
                                          <p:spTgt spid="135188"/>
                                        </p:tgtEl>
                                        <p:attrNameLst>
                                          <p:attrName>ppt_h</p:attrName>
                                        </p:attrNameLst>
                                      </p:cBhvr>
                                      <p:tavLst>
                                        <p:tav tm="0">
                                          <p:val>
                                            <p:strVal val="#ppt_h"/>
                                          </p:val>
                                        </p:tav>
                                        <p:tav tm="100000">
                                          <p:val>
                                            <p:strVal val="#ppt_h"/>
                                          </p:val>
                                        </p:tav>
                                      </p:tavLst>
                                    </p:anim>
                                    <p:animEffect transition="in" filter="fade">
                                      <p:cBhvr>
                                        <p:cTn id="40" dur="1000"/>
                                        <p:tgtEl>
                                          <p:spTgt spid="13518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5174"/>
                                        </p:tgtEl>
                                        <p:attrNameLst>
                                          <p:attrName>style.visibility</p:attrName>
                                        </p:attrNameLst>
                                      </p:cBhvr>
                                      <p:to>
                                        <p:strVal val="visible"/>
                                      </p:to>
                                    </p:set>
                                    <p:animEffect transition="in" filter="wipe(left)">
                                      <p:cBhvr>
                                        <p:cTn id="45" dur="500"/>
                                        <p:tgtEl>
                                          <p:spTgt spid="13517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35175"/>
                                        </p:tgtEl>
                                        <p:attrNameLst>
                                          <p:attrName>style.visibility</p:attrName>
                                        </p:attrNameLst>
                                      </p:cBhvr>
                                      <p:to>
                                        <p:strVal val="visible"/>
                                      </p:to>
                                    </p:set>
                                    <p:animEffect transition="in" filter="wipe(left)">
                                      <p:cBhvr>
                                        <p:cTn id="50" dur="500"/>
                                        <p:tgtEl>
                                          <p:spTgt spid="13517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35176"/>
                                        </p:tgtEl>
                                        <p:attrNameLst>
                                          <p:attrName>style.visibility</p:attrName>
                                        </p:attrNameLst>
                                      </p:cBhvr>
                                      <p:to>
                                        <p:strVal val="visible"/>
                                      </p:to>
                                    </p:set>
                                    <p:animEffect transition="in" filter="wipe(left)">
                                      <p:cBhvr>
                                        <p:cTn id="55" dur="500"/>
                                        <p:tgtEl>
                                          <p:spTgt spid="13517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5183"/>
                                        </p:tgtEl>
                                        <p:attrNameLst>
                                          <p:attrName>style.visibility</p:attrName>
                                        </p:attrNameLst>
                                      </p:cBhvr>
                                      <p:to>
                                        <p:strVal val="visible"/>
                                      </p:to>
                                    </p:set>
                                    <p:animEffect transition="in" filter="wipe(left)">
                                      <p:cBhvr>
                                        <p:cTn id="60" dur="500"/>
                                        <p:tgtEl>
                                          <p:spTgt spid="13518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35177"/>
                                        </p:tgtEl>
                                        <p:attrNameLst>
                                          <p:attrName>style.visibility</p:attrName>
                                        </p:attrNameLst>
                                      </p:cBhvr>
                                      <p:to>
                                        <p:strVal val="visible"/>
                                      </p:to>
                                    </p:set>
                                    <p:animEffect transition="in" filter="wipe(left)">
                                      <p:cBhvr>
                                        <p:cTn id="65" dur="500"/>
                                        <p:tgtEl>
                                          <p:spTgt spid="13517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5191"/>
                                        </p:tgtEl>
                                        <p:attrNameLst>
                                          <p:attrName>style.visibility</p:attrName>
                                        </p:attrNameLst>
                                      </p:cBhvr>
                                      <p:to>
                                        <p:strVal val="visible"/>
                                      </p:to>
                                    </p:set>
                                    <p:animEffect transition="in" filter="wipe(left)">
                                      <p:cBhvr>
                                        <p:cTn id="70" dur="500"/>
                                        <p:tgtEl>
                                          <p:spTgt spid="13519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35180"/>
                                        </p:tgtEl>
                                        <p:attrNameLst>
                                          <p:attrName>style.visibility</p:attrName>
                                        </p:attrNameLst>
                                      </p:cBhvr>
                                      <p:to>
                                        <p:strVal val="visible"/>
                                      </p:to>
                                    </p:set>
                                    <p:animEffect transition="in" filter="wipe(left)">
                                      <p:cBhvr>
                                        <p:cTn id="75" dur="500"/>
                                        <p:tgtEl>
                                          <p:spTgt spid="135180"/>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35184"/>
                                        </p:tgtEl>
                                        <p:attrNameLst>
                                          <p:attrName>style.visibility</p:attrName>
                                        </p:attrNameLst>
                                      </p:cBhvr>
                                      <p:to>
                                        <p:strVal val="visible"/>
                                      </p:to>
                                    </p:set>
                                    <p:animEffect transition="in" filter="wipe(left)">
                                      <p:cBhvr>
                                        <p:cTn id="80" dur="500"/>
                                        <p:tgtEl>
                                          <p:spTgt spid="13518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35181"/>
                                        </p:tgtEl>
                                        <p:attrNameLst>
                                          <p:attrName>style.visibility</p:attrName>
                                        </p:attrNameLst>
                                      </p:cBhvr>
                                      <p:to>
                                        <p:strVal val="visible"/>
                                      </p:to>
                                    </p:set>
                                    <p:animEffect transition="in" filter="wipe(left)">
                                      <p:cBhvr>
                                        <p:cTn id="85" dur="500"/>
                                        <p:tgtEl>
                                          <p:spTgt spid="135181"/>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35185"/>
                                        </p:tgtEl>
                                        <p:attrNameLst>
                                          <p:attrName>style.visibility</p:attrName>
                                        </p:attrNameLst>
                                      </p:cBhvr>
                                      <p:to>
                                        <p:strVal val="visible"/>
                                      </p:to>
                                    </p:set>
                                    <p:animEffect transition="in" filter="wipe(left)">
                                      <p:cBhvr>
                                        <p:cTn id="90" dur="500"/>
                                        <p:tgtEl>
                                          <p:spTgt spid="13518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135182"/>
                                        </p:tgtEl>
                                        <p:attrNameLst>
                                          <p:attrName>style.visibility</p:attrName>
                                        </p:attrNameLst>
                                      </p:cBhvr>
                                      <p:to>
                                        <p:strVal val="visible"/>
                                      </p:to>
                                    </p:set>
                                    <p:animEffect transition="in" filter="wipe(left)">
                                      <p:cBhvr>
                                        <p:cTn id="95" dur="500"/>
                                        <p:tgtEl>
                                          <p:spTgt spid="13518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35186"/>
                                        </p:tgtEl>
                                        <p:attrNameLst>
                                          <p:attrName>style.visibility</p:attrName>
                                        </p:attrNameLst>
                                      </p:cBhvr>
                                      <p:to>
                                        <p:strVal val="visible"/>
                                      </p:to>
                                    </p:set>
                                    <p:animEffect transition="in" filter="wipe(left)">
                                      <p:cBhvr>
                                        <p:cTn id="100" dur="500"/>
                                        <p:tgtEl>
                                          <p:spTgt spid="135186"/>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135179"/>
                                        </p:tgtEl>
                                        <p:attrNameLst>
                                          <p:attrName>style.visibility</p:attrName>
                                        </p:attrNameLst>
                                      </p:cBhvr>
                                      <p:to>
                                        <p:strVal val="visible"/>
                                      </p:to>
                                    </p:set>
                                    <p:animEffect transition="in" filter="wipe(left)">
                                      <p:cBhvr>
                                        <p:cTn id="105" dur="500"/>
                                        <p:tgtEl>
                                          <p:spTgt spid="135179"/>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35187"/>
                                        </p:tgtEl>
                                        <p:attrNameLst>
                                          <p:attrName>style.visibility</p:attrName>
                                        </p:attrNameLst>
                                      </p:cBhvr>
                                      <p:to>
                                        <p:strVal val="visible"/>
                                      </p:to>
                                    </p:set>
                                    <p:animEffect transition="in" filter="wipe(left)">
                                      <p:cBhvr>
                                        <p:cTn id="110" dur="500"/>
                                        <p:tgtEl>
                                          <p:spTgt spid="135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autoUpdateAnimBg="0"/>
      <p:bldP spid="135174" grpId="0" autoUpdateAnimBg="0"/>
      <p:bldP spid="135175" grpId="0" autoUpdateAnimBg="0"/>
      <p:bldP spid="135178" grpId="0" animBg="1"/>
      <p:bldP spid="135183" grpId="0" animBg="1"/>
      <p:bldP spid="135184" grpId="0"/>
      <p:bldP spid="135185" grpId="0"/>
      <p:bldP spid="135186" grpId="0"/>
      <p:bldP spid="135187" grpId="0"/>
      <p:bldP spid="135188" grpId="0" animBg="1"/>
      <p:bldP spid="135189" grpId="0"/>
      <p:bldP spid="13519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a:extLst>
              <a:ext uri="{FF2B5EF4-FFF2-40B4-BE49-F238E27FC236}">
                <a16:creationId xmlns:a16="http://schemas.microsoft.com/office/drawing/2014/main" id="{416BEE42-8484-4C4D-A265-5A3913BC2E24}"/>
              </a:ext>
            </a:extLst>
          </p:cNvPr>
          <p:cNvSpPr txBox="1">
            <a:spLocks noChangeArrowheads="1"/>
          </p:cNvSpPr>
          <p:nvPr/>
        </p:nvSpPr>
        <p:spPr bwMode="auto">
          <a:xfrm>
            <a:off x="180975" y="1830388"/>
            <a:ext cx="2505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磁能的分布</a:t>
            </a:r>
          </a:p>
        </p:txBody>
      </p:sp>
      <p:sp>
        <p:nvSpPr>
          <p:cNvPr id="136195" name="Rectangle 3">
            <a:extLst>
              <a:ext uri="{FF2B5EF4-FFF2-40B4-BE49-F238E27FC236}">
                <a16:creationId xmlns:a16="http://schemas.microsoft.com/office/drawing/2014/main" id="{A77B0768-CAF9-4463-BFA4-DB77D1990AC8}"/>
              </a:ext>
            </a:extLst>
          </p:cNvPr>
          <p:cNvSpPr>
            <a:spLocks noChangeArrowheads="1"/>
          </p:cNvSpPr>
          <p:nvPr/>
        </p:nvSpPr>
        <p:spPr bwMode="auto">
          <a:xfrm>
            <a:off x="1036638" y="2420938"/>
            <a:ext cx="324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以无限长直螺线管为例</a:t>
            </a:r>
          </a:p>
        </p:txBody>
      </p:sp>
      <p:sp>
        <p:nvSpPr>
          <p:cNvPr id="136196" name="AutoShape 4">
            <a:extLst>
              <a:ext uri="{FF2B5EF4-FFF2-40B4-BE49-F238E27FC236}">
                <a16:creationId xmlns:a16="http://schemas.microsoft.com/office/drawing/2014/main" id="{690FAF97-88F1-419E-B321-84A4CD716CAC}"/>
              </a:ext>
            </a:extLst>
          </p:cNvPr>
          <p:cNvSpPr>
            <a:spLocks noChangeArrowheads="1"/>
          </p:cNvSpPr>
          <p:nvPr/>
        </p:nvSpPr>
        <p:spPr bwMode="auto">
          <a:xfrm rot="-5395948">
            <a:off x="5961063" y="1450975"/>
            <a:ext cx="1371600" cy="3962400"/>
          </a:xfrm>
          <a:prstGeom prst="can">
            <a:avLst>
              <a:gd name="adj" fmla="val 37957"/>
            </a:avLst>
          </a:prstGeom>
          <a:gradFill rotWithShape="0">
            <a:gsLst>
              <a:gs pos="0">
                <a:srgbClr val="595959"/>
              </a:gs>
              <a:gs pos="50000">
                <a:srgbClr val="C0C0C0"/>
              </a:gs>
              <a:gs pos="100000">
                <a:srgbClr val="595959"/>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197" name="Line 5">
            <a:extLst>
              <a:ext uri="{FF2B5EF4-FFF2-40B4-BE49-F238E27FC236}">
                <a16:creationId xmlns:a16="http://schemas.microsoft.com/office/drawing/2014/main" id="{245FACCF-2EE9-4C38-ADE4-AD2E1543753D}"/>
              </a:ext>
            </a:extLst>
          </p:cNvPr>
          <p:cNvSpPr>
            <a:spLocks noChangeShapeType="1"/>
          </p:cNvSpPr>
          <p:nvPr/>
        </p:nvSpPr>
        <p:spPr bwMode="auto">
          <a:xfrm>
            <a:off x="3983038" y="3432175"/>
            <a:ext cx="4875212" cy="0"/>
          </a:xfrm>
          <a:prstGeom prst="line">
            <a:avLst/>
          </a:prstGeom>
          <a:noFill/>
          <a:ln w="9525">
            <a:solidFill>
              <a:schemeClr val="bg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6198" name="Group 6">
            <a:extLst>
              <a:ext uri="{FF2B5EF4-FFF2-40B4-BE49-F238E27FC236}">
                <a16:creationId xmlns:a16="http://schemas.microsoft.com/office/drawing/2014/main" id="{4534B2F5-4D34-4276-A252-75C6097AAF64}"/>
              </a:ext>
            </a:extLst>
          </p:cNvPr>
          <p:cNvGrpSpPr>
            <a:grpSpLocks/>
          </p:cNvGrpSpPr>
          <p:nvPr/>
        </p:nvGrpSpPr>
        <p:grpSpPr bwMode="auto">
          <a:xfrm>
            <a:off x="5278438" y="2651125"/>
            <a:ext cx="2971800" cy="1574800"/>
            <a:chOff x="3360" y="1572"/>
            <a:chExt cx="1872" cy="992"/>
          </a:xfrm>
        </p:grpSpPr>
        <p:sp>
          <p:nvSpPr>
            <p:cNvPr id="51227" name="Freeform 7">
              <a:extLst>
                <a:ext uri="{FF2B5EF4-FFF2-40B4-BE49-F238E27FC236}">
                  <a16:creationId xmlns:a16="http://schemas.microsoft.com/office/drawing/2014/main" id="{677733D1-1DB0-4A44-95A3-1D05139A1C6A}"/>
                </a:ext>
              </a:extLst>
            </p:cNvPr>
            <p:cNvSpPr>
              <a:spLocks/>
            </p:cNvSpPr>
            <p:nvPr/>
          </p:nvSpPr>
          <p:spPr bwMode="auto">
            <a:xfrm>
              <a:off x="336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28" name="Freeform 8">
              <a:extLst>
                <a:ext uri="{FF2B5EF4-FFF2-40B4-BE49-F238E27FC236}">
                  <a16:creationId xmlns:a16="http://schemas.microsoft.com/office/drawing/2014/main" id="{E4C6F330-8E78-404D-B965-46AF1C51EC38}"/>
                </a:ext>
              </a:extLst>
            </p:cNvPr>
            <p:cNvSpPr>
              <a:spLocks/>
            </p:cNvSpPr>
            <p:nvPr/>
          </p:nvSpPr>
          <p:spPr bwMode="auto">
            <a:xfrm>
              <a:off x="350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29" name="Freeform 9">
              <a:extLst>
                <a:ext uri="{FF2B5EF4-FFF2-40B4-BE49-F238E27FC236}">
                  <a16:creationId xmlns:a16="http://schemas.microsoft.com/office/drawing/2014/main" id="{171BFD15-8DB0-4185-8A42-60D5AB76F936}"/>
                </a:ext>
              </a:extLst>
            </p:cNvPr>
            <p:cNvSpPr>
              <a:spLocks/>
            </p:cNvSpPr>
            <p:nvPr/>
          </p:nvSpPr>
          <p:spPr bwMode="auto">
            <a:xfrm>
              <a:off x="364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0" name="Freeform 10">
              <a:extLst>
                <a:ext uri="{FF2B5EF4-FFF2-40B4-BE49-F238E27FC236}">
                  <a16:creationId xmlns:a16="http://schemas.microsoft.com/office/drawing/2014/main" id="{35F32FB8-E81D-444D-B088-B67A350D3B7A}"/>
                </a:ext>
              </a:extLst>
            </p:cNvPr>
            <p:cNvSpPr>
              <a:spLocks/>
            </p:cNvSpPr>
            <p:nvPr/>
          </p:nvSpPr>
          <p:spPr bwMode="auto">
            <a:xfrm>
              <a:off x="3936"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1" name="Freeform 11">
              <a:extLst>
                <a:ext uri="{FF2B5EF4-FFF2-40B4-BE49-F238E27FC236}">
                  <a16:creationId xmlns:a16="http://schemas.microsoft.com/office/drawing/2014/main" id="{4A0EC579-0AE3-48BE-9B4E-8F89FD885BE7}"/>
                </a:ext>
              </a:extLst>
            </p:cNvPr>
            <p:cNvSpPr>
              <a:spLocks/>
            </p:cNvSpPr>
            <p:nvPr/>
          </p:nvSpPr>
          <p:spPr bwMode="auto">
            <a:xfrm>
              <a:off x="3792"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2" name="Freeform 12">
              <a:extLst>
                <a:ext uri="{FF2B5EF4-FFF2-40B4-BE49-F238E27FC236}">
                  <a16:creationId xmlns:a16="http://schemas.microsoft.com/office/drawing/2014/main" id="{C3327C31-756A-4E4F-A50B-53D8E0D9617E}"/>
                </a:ext>
              </a:extLst>
            </p:cNvPr>
            <p:cNvSpPr>
              <a:spLocks/>
            </p:cNvSpPr>
            <p:nvPr/>
          </p:nvSpPr>
          <p:spPr bwMode="auto">
            <a:xfrm>
              <a:off x="480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3" name="Freeform 13">
              <a:extLst>
                <a:ext uri="{FF2B5EF4-FFF2-40B4-BE49-F238E27FC236}">
                  <a16:creationId xmlns:a16="http://schemas.microsoft.com/office/drawing/2014/main" id="{5836BBA8-1F10-4ED3-BB76-1AFF0A840618}"/>
                </a:ext>
              </a:extLst>
            </p:cNvPr>
            <p:cNvSpPr>
              <a:spLocks/>
            </p:cNvSpPr>
            <p:nvPr/>
          </p:nvSpPr>
          <p:spPr bwMode="auto">
            <a:xfrm>
              <a:off x="494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4" name="Freeform 14">
              <a:extLst>
                <a:ext uri="{FF2B5EF4-FFF2-40B4-BE49-F238E27FC236}">
                  <a16:creationId xmlns:a16="http://schemas.microsoft.com/office/drawing/2014/main" id="{B40DE5BF-514D-47E8-8502-078E184BBE9B}"/>
                </a:ext>
              </a:extLst>
            </p:cNvPr>
            <p:cNvSpPr>
              <a:spLocks/>
            </p:cNvSpPr>
            <p:nvPr/>
          </p:nvSpPr>
          <p:spPr bwMode="auto">
            <a:xfrm>
              <a:off x="508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5" name="Freeform 15">
              <a:extLst>
                <a:ext uri="{FF2B5EF4-FFF2-40B4-BE49-F238E27FC236}">
                  <a16:creationId xmlns:a16="http://schemas.microsoft.com/office/drawing/2014/main" id="{CDD53876-B53F-4256-9E53-3DB54EC0089B}"/>
                </a:ext>
              </a:extLst>
            </p:cNvPr>
            <p:cNvSpPr>
              <a:spLocks/>
            </p:cNvSpPr>
            <p:nvPr/>
          </p:nvSpPr>
          <p:spPr bwMode="auto">
            <a:xfrm>
              <a:off x="4656"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6" name="Freeform 16">
              <a:extLst>
                <a:ext uri="{FF2B5EF4-FFF2-40B4-BE49-F238E27FC236}">
                  <a16:creationId xmlns:a16="http://schemas.microsoft.com/office/drawing/2014/main" id="{FC6BD481-C525-475B-B902-06400701D32E}"/>
                </a:ext>
              </a:extLst>
            </p:cNvPr>
            <p:cNvSpPr>
              <a:spLocks/>
            </p:cNvSpPr>
            <p:nvPr/>
          </p:nvSpPr>
          <p:spPr bwMode="auto">
            <a:xfrm>
              <a:off x="4512"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7" name="Freeform 17">
              <a:extLst>
                <a:ext uri="{FF2B5EF4-FFF2-40B4-BE49-F238E27FC236}">
                  <a16:creationId xmlns:a16="http://schemas.microsoft.com/office/drawing/2014/main" id="{1F98F5EA-234C-487E-A37E-A6AA53D50F77}"/>
                </a:ext>
              </a:extLst>
            </p:cNvPr>
            <p:cNvSpPr>
              <a:spLocks/>
            </p:cNvSpPr>
            <p:nvPr/>
          </p:nvSpPr>
          <p:spPr bwMode="auto">
            <a:xfrm>
              <a:off x="4368"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8" name="Freeform 18">
              <a:extLst>
                <a:ext uri="{FF2B5EF4-FFF2-40B4-BE49-F238E27FC236}">
                  <a16:creationId xmlns:a16="http://schemas.microsoft.com/office/drawing/2014/main" id="{2860B7D6-45CF-427E-967C-CEDE0C5385ED}"/>
                </a:ext>
              </a:extLst>
            </p:cNvPr>
            <p:cNvSpPr>
              <a:spLocks/>
            </p:cNvSpPr>
            <p:nvPr/>
          </p:nvSpPr>
          <p:spPr bwMode="auto">
            <a:xfrm>
              <a:off x="4224"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9" name="Freeform 19">
              <a:extLst>
                <a:ext uri="{FF2B5EF4-FFF2-40B4-BE49-F238E27FC236}">
                  <a16:creationId xmlns:a16="http://schemas.microsoft.com/office/drawing/2014/main" id="{1FCB4BE2-9EFC-400D-BD6E-6A39BFC8262E}"/>
                </a:ext>
              </a:extLst>
            </p:cNvPr>
            <p:cNvSpPr>
              <a:spLocks/>
            </p:cNvSpPr>
            <p:nvPr/>
          </p:nvSpPr>
          <p:spPr bwMode="auto">
            <a:xfrm>
              <a:off x="4080" y="1572"/>
              <a:ext cx="144" cy="992"/>
            </a:xfrm>
            <a:custGeom>
              <a:avLst/>
              <a:gdLst>
                <a:gd name="T0" fmla="*/ 0 w 240"/>
                <a:gd name="T1" fmla="*/ 64 h 992"/>
                <a:gd name="T2" fmla="*/ 1 w 240"/>
                <a:gd name="T3" fmla="*/ 16 h 992"/>
                <a:gd name="T4" fmla="*/ 1 w 240"/>
                <a:gd name="T5" fmla="*/ 160 h 992"/>
                <a:gd name="T6" fmla="*/ 1 w 240"/>
                <a:gd name="T7" fmla="*/ 496 h 992"/>
                <a:gd name="T8" fmla="*/ 1 w 240"/>
                <a:gd name="T9" fmla="*/ 832 h 992"/>
                <a:gd name="T10" fmla="*/ 1 w 240"/>
                <a:gd name="T11" fmla="*/ 976 h 992"/>
                <a:gd name="T12" fmla="*/ 1 w 240"/>
                <a:gd name="T13" fmla="*/ 928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0" h="992">
                  <a:moveTo>
                    <a:pt x="0" y="64"/>
                  </a:moveTo>
                  <a:cubicBezTo>
                    <a:pt x="8" y="32"/>
                    <a:pt x="16" y="0"/>
                    <a:pt x="48" y="16"/>
                  </a:cubicBezTo>
                  <a:cubicBezTo>
                    <a:pt x="80" y="32"/>
                    <a:pt x="160" y="80"/>
                    <a:pt x="192" y="160"/>
                  </a:cubicBezTo>
                  <a:cubicBezTo>
                    <a:pt x="224" y="240"/>
                    <a:pt x="240" y="384"/>
                    <a:pt x="240" y="496"/>
                  </a:cubicBezTo>
                  <a:cubicBezTo>
                    <a:pt x="240" y="608"/>
                    <a:pt x="224" y="752"/>
                    <a:pt x="192" y="832"/>
                  </a:cubicBezTo>
                  <a:cubicBezTo>
                    <a:pt x="160" y="912"/>
                    <a:pt x="72" y="960"/>
                    <a:pt x="48" y="976"/>
                  </a:cubicBezTo>
                  <a:cubicBezTo>
                    <a:pt x="24" y="992"/>
                    <a:pt x="36" y="960"/>
                    <a:pt x="48" y="928"/>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36212" name="Object 20">
            <a:extLst>
              <a:ext uri="{FF2B5EF4-FFF2-40B4-BE49-F238E27FC236}">
                <a16:creationId xmlns:a16="http://schemas.microsoft.com/office/drawing/2014/main" id="{3732546E-6159-430F-B377-67FFDC7CB4C8}"/>
              </a:ext>
            </a:extLst>
          </p:cNvPr>
          <p:cNvGraphicFramePr>
            <a:graphicFrameLocks/>
          </p:cNvGraphicFramePr>
          <p:nvPr/>
        </p:nvGraphicFramePr>
        <p:xfrm>
          <a:off x="4725988" y="2908300"/>
          <a:ext cx="366712" cy="417513"/>
        </p:xfrm>
        <a:graphic>
          <a:graphicData uri="http://schemas.openxmlformats.org/presentationml/2006/ole">
            <mc:AlternateContent xmlns:mc="http://schemas.openxmlformats.org/markup-compatibility/2006">
              <mc:Choice xmlns:v="urn:schemas-microsoft-com:vml" Requires="v">
                <p:oleObj spid="_x0000_s51240" name="公式" r:id="rId3" imgW="276346" imgH="314280" progId="Equation.3">
                  <p:embed/>
                </p:oleObj>
              </mc:Choice>
              <mc:Fallback>
                <p:oleObj name="公式" r:id="rId3" imgW="276346" imgH="314280" progId="Equation.3">
                  <p:embed/>
                  <p:pic>
                    <p:nvPicPr>
                      <p:cNvPr id="0" name="Object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988" y="2908300"/>
                        <a:ext cx="3667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13" name="Object 21">
            <a:extLst>
              <a:ext uri="{FF2B5EF4-FFF2-40B4-BE49-F238E27FC236}">
                <a16:creationId xmlns:a16="http://schemas.microsoft.com/office/drawing/2014/main" id="{BCC43497-AD70-461B-A6C9-228C24587FB6}"/>
              </a:ext>
            </a:extLst>
          </p:cNvPr>
          <p:cNvGraphicFramePr>
            <a:graphicFrameLocks/>
          </p:cNvGraphicFramePr>
          <p:nvPr/>
        </p:nvGraphicFramePr>
        <p:xfrm>
          <a:off x="1271588" y="3121025"/>
          <a:ext cx="1652587" cy="431800"/>
        </p:xfrm>
        <a:graphic>
          <a:graphicData uri="http://schemas.openxmlformats.org/presentationml/2006/ole">
            <mc:AlternateContent xmlns:mc="http://schemas.openxmlformats.org/markup-compatibility/2006">
              <mc:Choice xmlns:v="urn:schemas-microsoft-com:vml" Requires="v">
                <p:oleObj spid="_x0000_s51241" name="公式" r:id="rId5" imgW="1542999" imgH="323730" progId="Equation.3">
                  <p:embed/>
                </p:oleObj>
              </mc:Choice>
              <mc:Fallback>
                <p:oleObj name="公式" r:id="rId5" imgW="1542999" imgH="323730" progId="Equation.3">
                  <p:embed/>
                  <p:pic>
                    <p:nvPicPr>
                      <p:cNvPr id="0" name="Object 2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588" y="3121025"/>
                        <a:ext cx="16525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14" name="Line 22">
            <a:extLst>
              <a:ext uri="{FF2B5EF4-FFF2-40B4-BE49-F238E27FC236}">
                <a16:creationId xmlns:a16="http://schemas.microsoft.com/office/drawing/2014/main" id="{7B9FDBED-9690-49E7-B69A-C00F4E14E4BC}"/>
              </a:ext>
            </a:extLst>
          </p:cNvPr>
          <p:cNvSpPr>
            <a:spLocks noChangeShapeType="1"/>
          </p:cNvSpPr>
          <p:nvPr/>
        </p:nvSpPr>
        <p:spPr bwMode="auto">
          <a:xfrm flipV="1">
            <a:off x="6269038" y="3203575"/>
            <a:ext cx="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6215" name="Object 23">
            <a:extLst>
              <a:ext uri="{FF2B5EF4-FFF2-40B4-BE49-F238E27FC236}">
                <a16:creationId xmlns:a16="http://schemas.microsoft.com/office/drawing/2014/main" id="{C90D0F82-E69A-4F77-A347-11AAB40B9F40}"/>
              </a:ext>
            </a:extLst>
          </p:cNvPr>
          <p:cNvGraphicFramePr>
            <a:graphicFrameLocks/>
          </p:cNvGraphicFramePr>
          <p:nvPr/>
        </p:nvGraphicFramePr>
        <p:xfrm>
          <a:off x="6022975" y="2276475"/>
          <a:ext cx="201613" cy="292100"/>
        </p:xfrm>
        <a:graphic>
          <a:graphicData uri="http://schemas.openxmlformats.org/presentationml/2006/ole">
            <mc:AlternateContent xmlns:mc="http://schemas.openxmlformats.org/markup-compatibility/2006">
              <mc:Choice xmlns:v="urn:schemas-microsoft-com:vml" Requires="v">
                <p:oleObj spid="_x0000_s51242" name="公式" r:id="rId7" imgW="95357" imgH="200070" progId="Equation.3">
                  <p:embed/>
                </p:oleObj>
              </mc:Choice>
              <mc:Fallback>
                <p:oleObj name="公式" r:id="rId7" imgW="95357" imgH="200070" progId="Equation.3">
                  <p:embed/>
                  <p:pic>
                    <p:nvPicPr>
                      <p:cNvPr id="0" name="Object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2975" y="2276475"/>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16" name="Line 24">
            <a:extLst>
              <a:ext uri="{FF2B5EF4-FFF2-40B4-BE49-F238E27FC236}">
                <a16:creationId xmlns:a16="http://schemas.microsoft.com/office/drawing/2014/main" id="{8B07E890-7A36-413C-903C-0D433F6F70A9}"/>
              </a:ext>
            </a:extLst>
          </p:cNvPr>
          <p:cNvSpPr>
            <a:spLocks noChangeShapeType="1"/>
          </p:cNvSpPr>
          <p:nvPr/>
        </p:nvSpPr>
        <p:spPr bwMode="auto">
          <a:xfrm flipH="1">
            <a:off x="4135438" y="3432175"/>
            <a:ext cx="685800" cy="0"/>
          </a:xfrm>
          <a:prstGeom prst="line">
            <a:avLst/>
          </a:prstGeom>
          <a:noFill/>
          <a:ln w="444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6217" name="Object 25">
            <a:extLst>
              <a:ext uri="{FF2B5EF4-FFF2-40B4-BE49-F238E27FC236}">
                <a16:creationId xmlns:a16="http://schemas.microsoft.com/office/drawing/2014/main" id="{E6D03083-0760-487C-86F9-96E458793C17}"/>
              </a:ext>
            </a:extLst>
          </p:cNvPr>
          <p:cNvGraphicFramePr>
            <a:graphicFrameLocks/>
          </p:cNvGraphicFramePr>
          <p:nvPr/>
        </p:nvGraphicFramePr>
        <p:xfrm>
          <a:off x="4203700" y="2887663"/>
          <a:ext cx="280988" cy="366712"/>
        </p:xfrm>
        <a:graphic>
          <a:graphicData uri="http://schemas.openxmlformats.org/presentationml/2006/ole">
            <mc:AlternateContent xmlns:mc="http://schemas.openxmlformats.org/markup-compatibility/2006">
              <mc:Choice xmlns:v="urn:schemas-microsoft-com:vml" Requires="v">
                <p:oleObj spid="_x0000_s51243" name="公式" r:id="rId9" imgW="171534" imgH="276210" progId="Equation.3">
                  <p:embed/>
                </p:oleObj>
              </mc:Choice>
              <mc:Fallback>
                <p:oleObj name="公式" r:id="rId9" imgW="171534" imgH="276210" progId="Equation.3">
                  <p:embed/>
                  <p:pic>
                    <p:nvPicPr>
                      <p:cNvPr id="0" name="Object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3700" y="2887663"/>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18" name="Object 26">
            <a:extLst>
              <a:ext uri="{FF2B5EF4-FFF2-40B4-BE49-F238E27FC236}">
                <a16:creationId xmlns:a16="http://schemas.microsoft.com/office/drawing/2014/main" id="{9CCCCD7D-0220-44B6-8843-6FEA6075956C}"/>
              </a:ext>
            </a:extLst>
          </p:cNvPr>
          <p:cNvGraphicFramePr>
            <a:graphicFrameLocks/>
          </p:cNvGraphicFramePr>
          <p:nvPr/>
        </p:nvGraphicFramePr>
        <p:xfrm>
          <a:off x="1214438" y="3775075"/>
          <a:ext cx="2960687" cy="823913"/>
        </p:xfrm>
        <a:graphic>
          <a:graphicData uri="http://schemas.openxmlformats.org/presentationml/2006/ole">
            <mc:AlternateContent xmlns:mc="http://schemas.openxmlformats.org/markup-compatibility/2006">
              <mc:Choice xmlns:v="urn:schemas-microsoft-com:vml" Requires="v">
                <p:oleObj spid="_x0000_s51244" name="公式" r:id="rId11" imgW="2866921" imgH="733320" progId="Equation.3">
                  <p:embed/>
                </p:oleObj>
              </mc:Choice>
              <mc:Fallback>
                <p:oleObj name="公式" r:id="rId11" imgW="2866921" imgH="733320" progId="Equation.3">
                  <p:embed/>
                  <p:pic>
                    <p:nvPicPr>
                      <p:cNvPr id="0" name="Object 2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4438" y="3775075"/>
                        <a:ext cx="296068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19" name="Object 27">
            <a:extLst>
              <a:ext uri="{FF2B5EF4-FFF2-40B4-BE49-F238E27FC236}">
                <a16:creationId xmlns:a16="http://schemas.microsoft.com/office/drawing/2014/main" id="{B32C1E39-0836-4204-8679-04179222188D}"/>
              </a:ext>
            </a:extLst>
          </p:cNvPr>
          <p:cNvGraphicFramePr>
            <a:graphicFrameLocks/>
          </p:cNvGraphicFramePr>
          <p:nvPr/>
        </p:nvGraphicFramePr>
        <p:xfrm>
          <a:off x="1851025" y="4579938"/>
          <a:ext cx="2065338" cy="827087"/>
        </p:xfrm>
        <a:graphic>
          <a:graphicData uri="http://schemas.openxmlformats.org/presentationml/2006/ole">
            <mc:AlternateContent xmlns:mc="http://schemas.openxmlformats.org/markup-compatibility/2006">
              <mc:Choice xmlns:v="urn:schemas-microsoft-com:vml" Requires="v">
                <p:oleObj spid="_x0000_s51245" name="公式" r:id="rId13" imgW="1962246" imgH="733320" progId="Equation.3">
                  <p:embed/>
                </p:oleObj>
              </mc:Choice>
              <mc:Fallback>
                <p:oleObj name="公式" r:id="rId13" imgW="1962246" imgH="733320" progId="Equation.3">
                  <p:embed/>
                  <p:pic>
                    <p:nvPicPr>
                      <p:cNvPr id="0" name="Object 2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51025" y="4579938"/>
                        <a:ext cx="206533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0" name="Object 28">
            <a:extLst>
              <a:ext uri="{FF2B5EF4-FFF2-40B4-BE49-F238E27FC236}">
                <a16:creationId xmlns:a16="http://schemas.microsoft.com/office/drawing/2014/main" id="{9D120C00-AE20-49C7-A193-DDF15798705D}"/>
              </a:ext>
            </a:extLst>
          </p:cNvPr>
          <p:cNvGraphicFramePr>
            <a:graphicFrameLocks/>
          </p:cNvGraphicFramePr>
          <p:nvPr/>
        </p:nvGraphicFramePr>
        <p:xfrm>
          <a:off x="3970338" y="4527550"/>
          <a:ext cx="2079625" cy="949325"/>
        </p:xfrm>
        <a:graphic>
          <a:graphicData uri="http://schemas.openxmlformats.org/presentationml/2006/ole">
            <mc:AlternateContent xmlns:mc="http://schemas.openxmlformats.org/markup-compatibility/2006">
              <mc:Choice xmlns:v="urn:schemas-microsoft-com:vml" Requires="v">
                <p:oleObj spid="_x0000_s51246" name="公式" r:id="rId15" imgW="1990610" imgH="847800" progId="Equation.3">
                  <p:embed/>
                </p:oleObj>
              </mc:Choice>
              <mc:Fallback>
                <p:oleObj name="公式" r:id="rId15" imgW="1990610" imgH="847800" progId="Equation.3">
                  <p:embed/>
                  <p:pic>
                    <p:nvPicPr>
                      <p:cNvPr id="0" name="Object 2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0338" y="4527550"/>
                        <a:ext cx="2079625"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1" name="Object 29">
            <a:extLst>
              <a:ext uri="{FF2B5EF4-FFF2-40B4-BE49-F238E27FC236}">
                <a16:creationId xmlns:a16="http://schemas.microsoft.com/office/drawing/2014/main" id="{EF4A9F85-0AA2-44E0-8112-23FACF302DB3}"/>
              </a:ext>
            </a:extLst>
          </p:cNvPr>
          <p:cNvGraphicFramePr>
            <a:graphicFrameLocks/>
          </p:cNvGraphicFramePr>
          <p:nvPr/>
        </p:nvGraphicFramePr>
        <p:xfrm>
          <a:off x="6116638" y="4495800"/>
          <a:ext cx="1039812" cy="949325"/>
        </p:xfrm>
        <a:graphic>
          <a:graphicData uri="http://schemas.openxmlformats.org/presentationml/2006/ole">
            <mc:AlternateContent xmlns:mc="http://schemas.openxmlformats.org/markup-compatibility/2006">
              <mc:Choice xmlns:v="urn:schemas-microsoft-com:vml" Requires="v">
                <p:oleObj spid="_x0000_s51247" name="公式" r:id="rId17" imgW="933579" imgH="847800" progId="Equation.3">
                  <p:embed/>
                </p:oleObj>
              </mc:Choice>
              <mc:Fallback>
                <p:oleObj name="公式" r:id="rId17" imgW="933579" imgH="847800" progId="Equation.3">
                  <p:embed/>
                  <p:pic>
                    <p:nvPicPr>
                      <p:cNvPr id="0" name="Object 2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16638" y="4495800"/>
                        <a:ext cx="1039812"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2" name="Object 30">
            <a:extLst>
              <a:ext uri="{FF2B5EF4-FFF2-40B4-BE49-F238E27FC236}">
                <a16:creationId xmlns:a16="http://schemas.microsoft.com/office/drawing/2014/main" id="{291E22B4-375C-4798-A5DA-AAB0DA7F4770}"/>
              </a:ext>
            </a:extLst>
          </p:cNvPr>
          <p:cNvGraphicFramePr>
            <a:graphicFrameLocks/>
          </p:cNvGraphicFramePr>
          <p:nvPr/>
        </p:nvGraphicFramePr>
        <p:xfrm>
          <a:off x="2909888" y="5672138"/>
          <a:ext cx="1673225" cy="827087"/>
        </p:xfrm>
        <a:graphic>
          <a:graphicData uri="http://schemas.openxmlformats.org/presentationml/2006/ole">
            <mc:AlternateContent xmlns:mc="http://schemas.openxmlformats.org/markup-compatibility/2006">
              <mc:Choice xmlns:v="urn:schemas-microsoft-com:vml" Requires="v">
                <p:oleObj spid="_x0000_s51248" name="公式" r:id="rId19" imgW="1571633" imgH="733320" progId="Equation.3">
                  <p:embed/>
                </p:oleObj>
              </mc:Choice>
              <mc:Fallback>
                <p:oleObj name="公式" r:id="rId19" imgW="1571633" imgH="733320" progId="Equation.3">
                  <p:embed/>
                  <p:pic>
                    <p:nvPicPr>
                      <p:cNvPr id="0" name="Object 3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09888" y="5672138"/>
                        <a:ext cx="167322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3" name="Rectangle 31">
            <a:extLst>
              <a:ext uri="{FF2B5EF4-FFF2-40B4-BE49-F238E27FC236}">
                <a16:creationId xmlns:a16="http://schemas.microsoft.com/office/drawing/2014/main" id="{C15A97A0-CD78-4E2A-89B1-8CA7E95AB80D}"/>
              </a:ext>
            </a:extLst>
          </p:cNvPr>
          <p:cNvSpPr>
            <a:spLocks noChangeArrowheads="1"/>
          </p:cNvSpPr>
          <p:nvPr/>
        </p:nvSpPr>
        <p:spPr bwMode="auto">
          <a:xfrm>
            <a:off x="750888" y="4738688"/>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磁能</a:t>
            </a:r>
          </a:p>
        </p:txBody>
      </p:sp>
      <p:graphicFrame>
        <p:nvGraphicFramePr>
          <p:cNvPr id="136224" name="Object 32">
            <a:extLst>
              <a:ext uri="{FF2B5EF4-FFF2-40B4-BE49-F238E27FC236}">
                <a16:creationId xmlns:a16="http://schemas.microsoft.com/office/drawing/2014/main" id="{2EB78F56-5298-457B-A59C-8922FF825FFD}"/>
              </a:ext>
            </a:extLst>
          </p:cNvPr>
          <p:cNvGraphicFramePr>
            <a:graphicFrameLocks/>
          </p:cNvGraphicFramePr>
          <p:nvPr/>
        </p:nvGraphicFramePr>
        <p:xfrm>
          <a:off x="4754563" y="5856288"/>
          <a:ext cx="949325" cy="431800"/>
        </p:xfrm>
        <a:graphic>
          <a:graphicData uri="http://schemas.openxmlformats.org/presentationml/2006/ole">
            <mc:AlternateContent xmlns:mc="http://schemas.openxmlformats.org/markup-compatibility/2006">
              <mc:Choice xmlns:v="urn:schemas-microsoft-com:vml" Requires="v">
                <p:oleObj spid="_x0000_s51249" name="公式" r:id="rId21" imgW="847677" imgH="323730" progId="Equation.3">
                  <p:embed/>
                </p:oleObj>
              </mc:Choice>
              <mc:Fallback>
                <p:oleObj name="公式" r:id="rId21" imgW="847677" imgH="323730" progId="Equation.3">
                  <p:embed/>
                  <p:pic>
                    <p:nvPicPr>
                      <p:cNvPr id="0" name="Object 3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54563" y="5856288"/>
                        <a:ext cx="9493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5" name="Rectangle 33">
            <a:extLst>
              <a:ext uri="{FF2B5EF4-FFF2-40B4-BE49-F238E27FC236}">
                <a16:creationId xmlns:a16="http://schemas.microsoft.com/office/drawing/2014/main" id="{B6910D0A-E9B0-40CD-9581-84097CF40001}"/>
              </a:ext>
            </a:extLst>
          </p:cNvPr>
          <p:cNvSpPr>
            <a:spLocks noChangeArrowheads="1"/>
          </p:cNvSpPr>
          <p:nvPr/>
        </p:nvSpPr>
        <p:spPr bwMode="auto">
          <a:xfrm>
            <a:off x="2601913" y="5653088"/>
            <a:ext cx="3581400" cy="871537"/>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26" name="Rectangle 34">
            <a:extLst>
              <a:ext uri="{FF2B5EF4-FFF2-40B4-BE49-F238E27FC236}">
                <a16:creationId xmlns:a16="http://schemas.microsoft.com/office/drawing/2014/main" id="{8BD7A5FF-3FF6-47A3-8B75-252465EB1897}"/>
              </a:ext>
            </a:extLst>
          </p:cNvPr>
          <p:cNvSpPr>
            <a:spLocks noChangeArrowheads="1"/>
          </p:cNvSpPr>
          <p:nvPr/>
        </p:nvSpPr>
        <p:spPr bwMode="auto">
          <a:xfrm>
            <a:off x="722313" y="23082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graphicFrame>
        <p:nvGraphicFramePr>
          <p:cNvPr id="136227" name="Object 35">
            <a:extLst>
              <a:ext uri="{FF2B5EF4-FFF2-40B4-BE49-F238E27FC236}">
                <a16:creationId xmlns:a16="http://schemas.microsoft.com/office/drawing/2014/main" id="{2510ED4C-8B29-4F63-BE7D-AD3E967783D8}"/>
              </a:ext>
            </a:extLst>
          </p:cNvPr>
          <p:cNvGraphicFramePr>
            <a:graphicFrameLocks/>
          </p:cNvGraphicFramePr>
          <p:nvPr/>
        </p:nvGraphicFramePr>
        <p:xfrm>
          <a:off x="1336675" y="874713"/>
          <a:ext cx="1573213" cy="823912"/>
        </p:xfrm>
        <a:graphic>
          <a:graphicData uri="http://schemas.openxmlformats.org/presentationml/2006/ole">
            <mc:AlternateContent xmlns:mc="http://schemas.openxmlformats.org/markup-compatibility/2006">
              <mc:Choice xmlns:v="urn:schemas-microsoft-com:vml" Requires="v">
                <p:oleObj spid="_x0000_s51250" name="公式" r:id="rId23" imgW="1466822" imgH="733320" progId="Equation.3">
                  <p:embed/>
                </p:oleObj>
              </mc:Choice>
              <mc:Fallback>
                <p:oleObj name="公式" r:id="rId23" imgW="1466822" imgH="733320" progId="Equation.3">
                  <p:embed/>
                  <p:pic>
                    <p:nvPicPr>
                      <p:cNvPr id="0" name="Object 3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36675" y="874713"/>
                        <a:ext cx="15732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8" name="Rectangle 36">
            <a:extLst>
              <a:ext uri="{FF2B5EF4-FFF2-40B4-BE49-F238E27FC236}">
                <a16:creationId xmlns:a16="http://schemas.microsoft.com/office/drawing/2014/main" id="{4D56FC32-0C6D-4453-8088-026E917B477C}"/>
              </a:ext>
            </a:extLst>
          </p:cNvPr>
          <p:cNvSpPr>
            <a:spLocks noChangeArrowheads="1"/>
          </p:cNvSpPr>
          <p:nvPr/>
        </p:nvSpPr>
        <p:spPr bwMode="auto">
          <a:xfrm>
            <a:off x="728663" y="354013"/>
            <a:ext cx="2760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(2)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与电容储能比较</a:t>
            </a:r>
          </a:p>
        </p:txBody>
      </p:sp>
      <p:graphicFrame>
        <p:nvGraphicFramePr>
          <p:cNvPr id="136229" name="Object 37">
            <a:extLst>
              <a:ext uri="{FF2B5EF4-FFF2-40B4-BE49-F238E27FC236}">
                <a16:creationId xmlns:a16="http://schemas.microsoft.com/office/drawing/2014/main" id="{B8E1378B-B51F-4091-989C-8A9259F7605D}"/>
              </a:ext>
            </a:extLst>
          </p:cNvPr>
          <p:cNvGraphicFramePr>
            <a:graphicFrameLocks/>
          </p:cNvGraphicFramePr>
          <p:nvPr/>
        </p:nvGraphicFramePr>
        <p:xfrm>
          <a:off x="3687763" y="879475"/>
          <a:ext cx="1671637" cy="823913"/>
        </p:xfrm>
        <a:graphic>
          <a:graphicData uri="http://schemas.openxmlformats.org/presentationml/2006/ole">
            <mc:AlternateContent xmlns:mc="http://schemas.openxmlformats.org/markup-compatibility/2006">
              <mc:Choice xmlns:v="urn:schemas-microsoft-com:vml" Requires="v">
                <p:oleObj spid="_x0000_s51251" name="公式" r:id="rId25" imgW="1571633" imgH="733320" progId="Equation.3">
                  <p:embed/>
                </p:oleObj>
              </mc:Choice>
              <mc:Fallback>
                <p:oleObj name="公式" r:id="rId25" imgW="1571633" imgH="733320" progId="Equation.3">
                  <p:embed/>
                  <p:pic>
                    <p:nvPicPr>
                      <p:cNvPr id="0" name="Object 3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87763" y="879475"/>
                        <a:ext cx="167163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30" name="AutoShape 38">
            <a:extLst>
              <a:ext uri="{FF2B5EF4-FFF2-40B4-BE49-F238E27FC236}">
                <a16:creationId xmlns:a16="http://schemas.microsoft.com/office/drawing/2014/main" id="{B4AD6D59-9A98-4BB7-A503-08CD72849462}"/>
              </a:ext>
            </a:extLst>
          </p:cNvPr>
          <p:cNvSpPr>
            <a:spLocks noChangeArrowheads="1"/>
          </p:cNvSpPr>
          <p:nvPr/>
        </p:nvSpPr>
        <p:spPr bwMode="auto">
          <a:xfrm>
            <a:off x="2990850" y="1128713"/>
            <a:ext cx="685800" cy="311150"/>
          </a:xfrm>
          <a:prstGeom prst="leftRightArrow">
            <a:avLst>
              <a:gd name="adj1" fmla="val 50000"/>
              <a:gd name="adj2" fmla="val 44082"/>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231" name="Text Box 39">
            <a:extLst>
              <a:ext uri="{FF2B5EF4-FFF2-40B4-BE49-F238E27FC236}">
                <a16:creationId xmlns:a16="http://schemas.microsoft.com/office/drawing/2014/main" id="{666C874B-953C-4FBE-B791-70B14806F402}"/>
              </a:ext>
            </a:extLst>
          </p:cNvPr>
          <p:cNvSpPr txBox="1">
            <a:spLocks noChangeArrowheads="1"/>
          </p:cNvSpPr>
          <p:nvPr/>
        </p:nvSpPr>
        <p:spPr bwMode="auto">
          <a:xfrm>
            <a:off x="5630863" y="681038"/>
            <a:ext cx="268605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000" b="1">
                <a:solidFill>
                  <a:srgbClr val="66FFFF"/>
                </a:solidFill>
                <a:latin typeface="Times New Roman" panose="02020603050405020304" pitchFamily="18" charset="0"/>
                <a:ea typeface="楷体_GB2312" pitchFamily="49" charset="-122"/>
              </a:rPr>
              <a:t>自感线圈也是一个储能元件，自感系数反映线圈储能的本领</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6228"/>
                                        </p:tgtEl>
                                        <p:attrNameLst>
                                          <p:attrName>style.visibility</p:attrName>
                                        </p:attrNameLst>
                                      </p:cBhvr>
                                      <p:to>
                                        <p:strVal val="visible"/>
                                      </p:to>
                                    </p:set>
                                    <p:animEffect transition="in" filter="wipe(left)">
                                      <p:cBhvr>
                                        <p:cTn id="7" dur="500"/>
                                        <p:tgtEl>
                                          <p:spTgt spid="136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6227"/>
                                        </p:tgtEl>
                                        <p:attrNameLst>
                                          <p:attrName>style.visibility</p:attrName>
                                        </p:attrNameLst>
                                      </p:cBhvr>
                                      <p:to>
                                        <p:strVal val="visible"/>
                                      </p:to>
                                    </p:set>
                                    <p:animEffect transition="in" filter="wipe(left)">
                                      <p:cBhvr>
                                        <p:cTn id="12" dur="500"/>
                                        <p:tgtEl>
                                          <p:spTgt spid="1362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6229"/>
                                        </p:tgtEl>
                                        <p:attrNameLst>
                                          <p:attrName>style.visibility</p:attrName>
                                        </p:attrNameLst>
                                      </p:cBhvr>
                                      <p:to>
                                        <p:strVal val="visible"/>
                                      </p:to>
                                    </p:set>
                                    <p:animEffect transition="in" filter="wipe(left)">
                                      <p:cBhvr>
                                        <p:cTn id="17" dur="500"/>
                                        <p:tgtEl>
                                          <p:spTgt spid="1362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36230"/>
                                        </p:tgtEl>
                                        <p:attrNameLst>
                                          <p:attrName>style.visibility</p:attrName>
                                        </p:attrNameLst>
                                      </p:cBhvr>
                                      <p:to>
                                        <p:strVal val="visible"/>
                                      </p:to>
                                    </p:set>
                                    <p:animEffect transition="in" filter="barn(outVertical)">
                                      <p:cBhvr>
                                        <p:cTn id="22" dur="500"/>
                                        <p:tgtEl>
                                          <p:spTgt spid="1362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6231"/>
                                        </p:tgtEl>
                                        <p:attrNameLst>
                                          <p:attrName>style.visibility</p:attrName>
                                        </p:attrNameLst>
                                      </p:cBhvr>
                                      <p:to>
                                        <p:strVal val="visible"/>
                                      </p:to>
                                    </p:set>
                                    <p:animEffect transition="in" filter="wipe(left)">
                                      <p:cBhvr>
                                        <p:cTn id="27" dur="500"/>
                                        <p:tgtEl>
                                          <p:spTgt spid="1362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6194"/>
                                        </p:tgtEl>
                                        <p:attrNameLst>
                                          <p:attrName>style.visibility</p:attrName>
                                        </p:attrNameLst>
                                      </p:cBhvr>
                                      <p:to>
                                        <p:strVal val="visible"/>
                                      </p:to>
                                    </p:set>
                                    <p:animEffect transition="in" filter="wipe(left)">
                                      <p:cBhvr>
                                        <p:cTn id="32" dur="500"/>
                                        <p:tgtEl>
                                          <p:spTgt spid="13619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6226"/>
                                        </p:tgtEl>
                                        <p:attrNameLst>
                                          <p:attrName>style.visibility</p:attrName>
                                        </p:attrNameLst>
                                      </p:cBhvr>
                                      <p:to>
                                        <p:strVal val="visible"/>
                                      </p:to>
                                    </p:set>
                                    <p:animEffect transition="in" filter="wipe(left)">
                                      <p:cBhvr>
                                        <p:cTn id="37" dur="500"/>
                                        <p:tgtEl>
                                          <p:spTgt spid="136226"/>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36195"/>
                                        </p:tgtEl>
                                        <p:attrNameLst>
                                          <p:attrName>style.visibility</p:attrName>
                                        </p:attrNameLst>
                                      </p:cBhvr>
                                      <p:to>
                                        <p:strVal val="visible"/>
                                      </p:to>
                                    </p:set>
                                    <p:animEffect transition="in" filter="wipe(left)">
                                      <p:cBhvr>
                                        <p:cTn id="41" dur="500"/>
                                        <p:tgtEl>
                                          <p:spTgt spid="13619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7" presetClass="entr" presetSubtype="2" fill="hold" grpId="0" nodeType="clickEffect">
                                  <p:stCondLst>
                                    <p:cond delay="0"/>
                                  </p:stCondLst>
                                  <p:childTnLst>
                                    <p:set>
                                      <p:cBhvr>
                                        <p:cTn id="45" dur="1" fill="hold">
                                          <p:stCondLst>
                                            <p:cond delay="0"/>
                                          </p:stCondLst>
                                        </p:cTn>
                                        <p:tgtEl>
                                          <p:spTgt spid="136196"/>
                                        </p:tgtEl>
                                        <p:attrNameLst>
                                          <p:attrName>style.visibility</p:attrName>
                                        </p:attrNameLst>
                                      </p:cBhvr>
                                      <p:to>
                                        <p:strVal val="visible"/>
                                      </p:to>
                                    </p:set>
                                    <p:anim calcmode="lin" valueType="num">
                                      <p:cBhvr additive="base">
                                        <p:cTn id="46" dur="5000" fill="hold"/>
                                        <p:tgtEl>
                                          <p:spTgt spid="136196"/>
                                        </p:tgtEl>
                                        <p:attrNameLst>
                                          <p:attrName>ppt_x</p:attrName>
                                        </p:attrNameLst>
                                      </p:cBhvr>
                                      <p:tavLst>
                                        <p:tav tm="0">
                                          <p:val>
                                            <p:strVal val="1+#ppt_w/2"/>
                                          </p:val>
                                        </p:tav>
                                        <p:tav tm="100000">
                                          <p:val>
                                            <p:strVal val="#ppt_x"/>
                                          </p:val>
                                        </p:tav>
                                      </p:tavLst>
                                    </p:anim>
                                    <p:anim calcmode="lin" valueType="num">
                                      <p:cBhvr additive="base">
                                        <p:cTn id="47" dur="5000" fill="hold"/>
                                        <p:tgtEl>
                                          <p:spTgt spid="13619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8" fill="hold" nodeType="clickEffect">
                                  <p:stCondLst>
                                    <p:cond delay="0"/>
                                  </p:stCondLst>
                                  <p:childTnLst>
                                    <p:set>
                                      <p:cBhvr>
                                        <p:cTn id="51" dur="1" fill="hold">
                                          <p:stCondLst>
                                            <p:cond delay="0"/>
                                          </p:stCondLst>
                                        </p:cTn>
                                        <p:tgtEl>
                                          <p:spTgt spid="136197"/>
                                        </p:tgtEl>
                                        <p:attrNameLst>
                                          <p:attrName>style.visibility</p:attrName>
                                        </p:attrNameLst>
                                      </p:cBhvr>
                                      <p:to>
                                        <p:strVal val="visible"/>
                                      </p:to>
                                    </p:set>
                                    <p:animEffect transition="in" filter="slide(fromLeft)">
                                      <p:cBhvr>
                                        <p:cTn id="52" dur="500"/>
                                        <p:tgtEl>
                                          <p:spTgt spid="13619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3" presetClass="entr" presetSubtype="16" fill="hold" nodeType="clickEffect">
                                  <p:stCondLst>
                                    <p:cond delay="0"/>
                                  </p:stCondLst>
                                  <p:childTnLst>
                                    <p:set>
                                      <p:cBhvr>
                                        <p:cTn id="56" dur="1" fill="hold">
                                          <p:stCondLst>
                                            <p:cond delay="0"/>
                                          </p:stCondLst>
                                        </p:cTn>
                                        <p:tgtEl>
                                          <p:spTgt spid="136198"/>
                                        </p:tgtEl>
                                        <p:attrNameLst>
                                          <p:attrName>style.visibility</p:attrName>
                                        </p:attrNameLst>
                                      </p:cBhvr>
                                      <p:to>
                                        <p:strVal val="visible"/>
                                      </p:to>
                                    </p:set>
                                    <p:anim calcmode="lin" valueType="num">
                                      <p:cBhvr>
                                        <p:cTn id="57" dur="500" fill="hold"/>
                                        <p:tgtEl>
                                          <p:spTgt spid="136198"/>
                                        </p:tgtEl>
                                        <p:attrNameLst>
                                          <p:attrName>ppt_w</p:attrName>
                                        </p:attrNameLst>
                                      </p:cBhvr>
                                      <p:tavLst>
                                        <p:tav tm="0">
                                          <p:val>
                                            <p:fltVal val="0"/>
                                          </p:val>
                                        </p:tav>
                                        <p:tav tm="100000">
                                          <p:val>
                                            <p:strVal val="#ppt_w"/>
                                          </p:val>
                                        </p:tav>
                                      </p:tavLst>
                                    </p:anim>
                                    <p:anim calcmode="lin" valueType="num">
                                      <p:cBhvr>
                                        <p:cTn id="58" dur="500" fill="hold"/>
                                        <p:tgtEl>
                                          <p:spTgt spid="136198"/>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4" fill="hold" nodeType="clickEffect">
                                  <p:stCondLst>
                                    <p:cond delay="0"/>
                                  </p:stCondLst>
                                  <p:childTnLst>
                                    <p:set>
                                      <p:cBhvr>
                                        <p:cTn id="62" dur="1" fill="hold">
                                          <p:stCondLst>
                                            <p:cond delay="0"/>
                                          </p:stCondLst>
                                        </p:cTn>
                                        <p:tgtEl>
                                          <p:spTgt spid="136212"/>
                                        </p:tgtEl>
                                        <p:attrNameLst>
                                          <p:attrName>style.visibility</p:attrName>
                                        </p:attrNameLst>
                                      </p:cBhvr>
                                      <p:to>
                                        <p:strVal val="visible"/>
                                      </p:to>
                                    </p:set>
                                    <p:animEffect transition="in" filter="slide(fromBottom)">
                                      <p:cBhvr>
                                        <p:cTn id="63" dur="500"/>
                                        <p:tgtEl>
                                          <p:spTgt spid="13621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2" presetClass="entr" presetSubtype="4" fill="hold" nodeType="clickEffect">
                                  <p:stCondLst>
                                    <p:cond delay="0"/>
                                  </p:stCondLst>
                                  <p:childTnLst>
                                    <p:set>
                                      <p:cBhvr>
                                        <p:cTn id="67" dur="1" fill="hold">
                                          <p:stCondLst>
                                            <p:cond delay="0"/>
                                          </p:stCondLst>
                                        </p:cTn>
                                        <p:tgtEl>
                                          <p:spTgt spid="136214"/>
                                        </p:tgtEl>
                                        <p:attrNameLst>
                                          <p:attrName>style.visibility</p:attrName>
                                        </p:attrNameLst>
                                      </p:cBhvr>
                                      <p:to>
                                        <p:strVal val="visible"/>
                                      </p:to>
                                    </p:set>
                                    <p:animEffect transition="in" filter="slide(fromBottom)">
                                      <p:cBhvr>
                                        <p:cTn id="68" dur="500"/>
                                        <p:tgtEl>
                                          <p:spTgt spid="136214"/>
                                        </p:tgtEl>
                                      </p:cBhvr>
                                    </p:animEffect>
                                  </p:childTnLst>
                                </p:cTn>
                              </p:par>
                            </p:childTnLst>
                          </p:cTn>
                        </p:par>
                        <p:par>
                          <p:cTn id="69" fill="hold" nodeType="afterGroup">
                            <p:stCondLst>
                              <p:cond delay="500"/>
                            </p:stCondLst>
                            <p:childTnLst>
                              <p:par>
                                <p:cTn id="70" presetID="1" presetClass="entr" presetSubtype="0" fill="hold" nodeType="afterEffect">
                                  <p:stCondLst>
                                    <p:cond delay="0"/>
                                  </p:stCondLst>
                                  <p:childTnLst>
                                    <p:set>
                                      <p:cBhvr>
                                        <p:cTn id="71" dur="1" fill="hold">
                                          <p:stCondLst>
                                            <p:cond delay="499"/>
                                          </p:stCondLst>
                                        </p:cTn>
                                        <p:tgtEl>
                                          <p:spTgt spid="136215"/>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2" presetClass="entr" presetSubtype="2" fill="hold" nodeType="clickEffect">
                                  <p:stCondLst>
                                    <p:cond delay="0"/>
                                  </p:stCondLst>
                                  <p:childTnLst>
                                    <p:set>
                                      <p:cBhvr>
                                        <p:cTn id="75" dur="1" fill="hold">
                                          <p:stCondLst>
                                            <p:cond delay="0"/>
                                          </p:stCondLst>
                                        </p:cTn>
                                        <p:tgtEl>
                                          <p:spTgt spid="136216"/>
                                        </p:tgtEl>
                                        <p:attrNameLst>
                                          <p:attrName>style.visibility</p:attrName>
                                        </p:attrNameLst>
                                      </p:cBhvr>
                                      <p:to>
                                        <p:strVal val="visible"/>
                                      </p:to>
                                    </p:set>
                                    <p:animEffect transition="in" filter="slide(fromRight)">
                                      <p:cBhvr>
                                        <p:cTn id="76" dur="500"/>
                                        <p:tgtEl>
                                          <p:spTgt spid="136216"/>
                                        </p:tgtEl>
                                      </p:cBhvr>
                                    </p:animEffect>
                                  </p:childTnLst>
                                </p:cTn>
                              </p:par>
                            </p:childTnLst>
                          </p:cTn>
                        </p:par>
                        <p:par>
                          <p:cTn id="77" fill="hold" nodeType="afterGroup">
                            <p:stCondLst>
                              <p:cond delay="500"/>
                            </p:stCondLst>
                            <p:childTnLst>
                              <p:par>
                                <p:cTn id="78" presetID="1" presetClass="entr" presetSubtype="0" fill="hold" nodeType="afterEffect">
                                  <p:stCondLst>
                                    <p:cond delay="0"/>
                                  </p:stCondLst>
                                  <p:childTnLst>
                                    <p:set>
                                      <p:cBhvr>
                                        <p:cTn id="79" dur="1" fill="hold">
                                          <p:stCondLst>
                                            <p:cond delay="499"/>
                                          </p:stCondLst>
                                        </p:cTn>
                                        <p:tgtEl>
                                          <p:spTgt spid="136217"/>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36213"/>
                                        </p:tgtEl>
                                        <p:attrNameLst>
                                          <p:attrName>style.visibility</p:attrName>
                                        </p:attrNameLst>
                                      </p:cBhvr>
                                      <p:to>
                                        <p:strVal val="visible"/>
                                      </p:to>
                                    </p:set>
                                    <p:animEffect transition="in" filter="wipe(left)">
                                      <p:cBhvr>
                                        <p:cTn id="84" dur="500"/>
                                        <p:tgtEl>
                                          <p:spTgt spid="13621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36218"/>
                                        </p:tgtEl>
                                        <p:attrNameLst>
                                          <p:attrName>style.visibility</p:attrName>
                                        </p:attrNameLst>
                                      </p:cBhvr>
                                      <p:to>
                                        <p:strVal val="visible"/>
                                      </p:to>
                                    </p:set>
                                    <p:animEffect transition="in" filter="wipe(left)">
                                      <p:cBhvr>
                                        <p:cTn id="89" dur="500"/>
                                        <p:tgtEl>
                                          <p:spTgt spid="13621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36223"/>
                                        </p:tgtEl>
                                        <p:attrNameLst>
                                          <p:attrName>style.visibility</p:attrName>
                                        </p:attrNameLst>
                                      </p:cBhvr>
                                      <p:to>
                                        <p:strVal val="visible"/>
                                      </p:to>
                                    </p:set>
                                    <p:animEffect transition="in" filter="wipe(left)">
                                      <p:cBhvr>
                                        <p:cTn id="94" dur="500"/>
                                        <p:tgtEl>
                                          <p:spTgt spid="136223"/>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136219"/>
                                        </p:tgtEl>
                                        <p:attrNameLst>
                                          <p:attrName>style.visibility</p:attrName>
                                        </p:attrNameLst>
                                      </p:cBhvr>
                                      <p:to>
                                        <p:strVal val="visible"/>
                                      </p:to>
                                    </p:set>
                                    <p:animEffect transition="in" filter="wipe(left)">
                                      <p:cBhvr>
                                        <p:cTn id="99" dur="500"/>
                                        <p:tgtEl>
                                          <p:spTgt spid="136219"/>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136220"/>
                                        </p:tgtEl>
                                        <p:attrNameLst>
                                          <p:attrName>style.visibility</p:attrName>
                                        </p:attrNameLst>
                                      </p:cBhvr>
                                      <p:to>
                                        <p:strVal val="visible"/>
                                      </p:to>
                                    </p:set>
                                    <p:animEffect transition="in" filter="wipe(left)">
                                      <p:cBhvr>
                                        <p:cTn id="104" dur="500"/>
                                        <p:tgtEl>
                                          <p:spTgt spid="136220"/>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36221"/>
                                        </p:tgtEl>
                                        <p:attrNameLst>
                                          <p:attrName>style.visibility</p:attrName>
                                        </p:attrNameLst>
                                      </p:cBhvr>
                                      <p:to>
                                        <p:strVal val="visible"/>
                                      </p:to>
                                    </p:set>
                                    <p:animEffect transition="in" filter="wipe(left)">
                                      <p:cBhvr>
                                        <p:cTn id="109" dur="500"/>
                                        <p:tgtEl>
                                          <p:spTgt spid="136221"/>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36222"/>
                                        </p:tgtEl>
                                        <p:attrNameLst>
                                          <p:attrName>style.visibility</p:attrName>
                                        </p:attrNameLst>
                                      </p:cBhvr>
                                      <p:to>
                                        <p:strVal val="visible"/>
                                      </p:to>
                                    </p:set>
                                    <p:animEffect transition="in" filter="wipe(left)">
                                      <p:cBhvr>
                                        <p:cTn id="114" dur="500"/>
                                        <p:tgtEl>
                                          <p:spTgt spid="136222"/>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36224"/>
                                        </p:tgtEl>
                                        <p:attrNameLst>
                                          <p:attrName>style.visibility</p:attrName>
                                        </p:attrNameLst>
                                      </p:cBhvr>
                                      <p:to>
                                        <p:strVal val="visible"/>
                                      </p:to>
                                    </p:set>
                                    <p:animEffect transition="in" filter="wipe(left)">
                                      <p:cBhvr>
                                        <p:cTn id="119" dur="500"/>
                                        <p:tgtEl>
                                          <p:spTgt spid="136224"/>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9" presetClass="entr" presetSubtype="10" fill="hold" grpId="0" nodeType="clickEffect">
                                  <p:stCondLst>
                                    <p:cond delay="0"/>
                                  </p:stCondLst>
                                  <p:childTnLst>
                                    <p:set>
                                      <p:cBhvr>
                                        <p:cTn id="123" dur="1" fill="hold">
                                          <p:stCondLst>
                                            <p:cond delay="0"/>
                                          </p:stCondLst>
                                        </p:cTn>
                                        <p:tgtEl>
                                          <p:spTgt spid="136225"/>
                                        </p:tgtEl>
                                        <p:attrNameLst>
                                          <p:attrName>style.visibility</p:attrName>
                                        </p:attrNameLst>
                                      </p:cBhvr>
                                      <p:to>
                                        <p:strVal val="visible"/>
                                      </p:to>
                                    </p:set>
                                    <p:anim calcmode="lin" valueType="num">
                                      <p:cBhvr>
                                        <p:cTn id="124" dur="5000" fill="hold"/>
                                        <p:tgtEl>
                                          <p:spTgt spid="136225"/>
                                        </p:tgtEl>
                                        <p:attrNameLst>
                                          <p:attrName>ppt_w</p:attrName>
                                        </p:attrNameLst>
                                      </p:cBhvr>
                                      <p:tavLst>
                                        <p:tav tm="0" fmla="#ppt_w*sin(2.5*pi*$)">
                                          <p:val>
                                            <p:fltVal val="0"/>
                                          </p:val>
                                        </p:tav>
                                        <p:tav tm="100000">
                                          <p:val>
                                            <p:fltVal val="1"/>
                                          </p:val>
                                        </p:tav>
                                      </p:tavLst>
                                    </p:anim>
                                    <p:anim calcmode="lin" valueType="num">
                                      <p:cBhvr>
                                        <p:cTn id="125" dur="5000" fill="hold"/>
                                        <p:tgtEl>
                                          <p:spTgt spid="1362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autoUpdateAnimBg="0"/>
      <p:bldP spid="136195" grpId="0" autoUpdateAnimBg="0"/>
      <p:bldP spid="136196" grpId="0" animBg="1"/>
      <p:bldP spid="136223" grpId="0" autoUpdateAnimBg="0"/>
      <p:bldP spid="136225" grpId="0" animBg="1"/>
      <p:bldP spid="136226" grpId="0" autoUpdateAnimBg="0"/>
      <p:bldP spid="136228" grpId="0" autoUpdateAnimBg="0"/>
      <p:bldP spid="136230" grpId="0" animBg="1"/>
      <p:bldP spid="13623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a:extLst>
              <a:ext uri="{FF2B5EF4-FFF2-40B4-BE49-F238E27FC236}">
                <a16:creationId xmlns:a16="http://schemas.microsoft.com/office/drawing/2014/main" id="{DB819684-528B-44C0-AFC4-1B6D7B91E6DF}"/>
              </a:ext>
            </a:extLst>
          </p:cNvPr>
          <p:cNvSpPr txBox="1">
            <a:spLocks noChangeArrowheads="1"/>
          </p:cNvSpPr>
          <p:nvPr/>
        </p:nvSpPr>
        <p:spPr bwMode="auto">
          <a:xfrm>
            <a:off x="708025" y="858838"/>
            <a:ext cx="431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(1)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若回路是</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 </a:t>
            </a:r>
            <a:r>
              <a:rPr kumimoji="1" lang="en-US" altLang="zh-CN" sz="2400" b="1" i="1">
                <a:solidFill>
                  <a:srgbClr val="66FFFF"/>
                </a:solidFill>
                <a:latin typeface="Times New Roman" panose="02020603050405020304" pitchFamily="18" charset="0"/>
                <a:ea typeface="楷体_GB2312" pitchFamily="49" charset="-122"/>
                <a:cs typeface="Times New Roman" panose="02020603050405020304" pitchFamily="18" charset="0"/>
              </a:rPr>
              <a:t>N </a:t>
            </a:r>
            <a:r>
              <a:rPr kumimoji="1" lang="zh-CN" altLang="en-US" sz="2400" b="1">
                <a:solidFill>
                  <a:schemeClr val="bg1"/>
                </a:solidFill>
                <a:latin typeface="楷体_GB2312" pitchFamily="49" charset="-122"/>
                <a:ea typeface="楷体_GB2312" pitchFamily="49" charset="-122"/>
                <a:cs typeface="Times New Roman" panose="02020603050405020304" pitchFamily="18" charset="0"/>
              </a:rPr>
              <a:t>匝密绕线圈</a:t>
            </a:r>
          </a:p>
        </p:txBody>
      </p:sp>
      <p:graphicFrame>
        <p:nvGraphicFramePr>
          <p:cNvPr id="108547" name="Object 3">
            <a:extLst>
              <a:ext uri="{FF2B5EF4-FFF2-40B4-BE49-F238E27FC236}">
                <a16:creationId xmlns:a16="http://schemas.microsoft.com/office/drawing/2014/main" id="{4E5D159A-E599-47B3-B551-76274DAFE649}"/>
              </a:ext>
            </a:extLst>
          </p:cNvPr>
          <p:cNvGraphicFramePr>
            <a:graphicFrameLocks/>
          </p:cNvGraphicFramePr>
          <p:nvPr/>
        </p:nvGraphicFramePr>
        <p:xfrm>
          <a:off x="4470400" y="688975"/>
          <a:ext cx="1560513" cy="827088"/>
        </p:xfrm>
        <a:graphic>
          <a:graphicData uri="http://schemas.openxmlformats.org/presentationml/2006/ole">
            <mc:AlternateContent xmlns:mc="http://schemas.openxmlformats.org/markup-compatibility/2006">
              <mc:Choice xmlns:v="urn:schemas-microsoft-com:vml" Requires="v">
                <p:oleObj spid="_x0000_s6191" name="公式" r:id="rId3" imgW="1457367" imgH="733320" progId="Equation.3">
                  <p:embed/>
                </p:oleObj>
              </mc:Choice>
              <mc:Fallback>
                <p:oleObj name="公式" r:id="rId3" imgW="1457367" imgH="73332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400" y="688975"/>
                        <a:ext cx="1560513"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48" name="Object 4">
            <a:extLst>
              <a:ext uri="{FF2B5EF4-FFF2-40B4-BE49-F238E27FC236}">
                <a16:creationId xmlns:a16="http://schemas.microsoft.com/office/drawing/2014/main" id="{EBC3C949-DCFD-49B3-A0B2-F757EC036073}"/>
              </a:ext>
            </a:extLst>
          </p:cNvPr>
          <p:cNvGraphicFramePr>
            <a:graphicFrameLocks/>
          </p:cNvGraphicFramePr>
          <p:nvPr/>
        </p:nvGraphicFramePr>
        <p:xfrm>
          <a:off x="6029325" y="717550"/>
          <a:ext cx="1497013" cy="823913"/>
        </p:xfrm>
        <a:graphic>
          <a:graphicData uri="http://schemas.openxmlformats.org/presentationml/2006/ole">
            <mc:AlternateContent xmlns:mc="http://schemas.openxmlformats.org/markup-compatibility/2006">
              <mc:Choice xmlns:v="urn:schemas-microsoft-com:vml" Requires="v">
                <p:oleObj spid="_x0000_s6192" name="公式" r:id="rId5" imgW="1390644" imgH="733320" progId="Equation.3">
                  <p:embed/>
                </p:oleObj>
              </mc:Choice>
              <mc:Fallback>
                <p:oleObj name="公式" r:id="rId5" imgW="1390644" imgH="73332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9325" y="717550"/>
                        <a:ext cx="14970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49" name="Object 5">
            <a:extLst>
              <a:ext uri="{FF2B5EF4-FFF2-40B4-BE49-F238E27FC236}">
                <a16:creationId xmlns:a16="http://schemas.microsoft.com/office/drawing/2014/main" id="{2DF38E2A-D9BC-42D0-BE36-E1B58418EBC5}"/>
              </a:ext>
            </a:extLst>
          </p:cNvPr>
          <p:cNvGraphicFramePr>
            <a:graphicFrameLocks/>
          </p:cNvGraphicFramePr>
          <p:nvPr/>
        </p:nvGraphicFramePr>
        <p:xfrm>
          <a:off x="7516813" y="709613"/>
          <a:ext cx="989012" cy="823912"/>
        </p:xfrm>
        <a:graphic>
          <a:graphicData uri="http://schemas.openxmlformats.org/presentationml/2006/ole">
            <mc:AlternateContent xmlns:mc="http://schemas.openxmlformats.org/markup-compatibility/2006">
              <mc:Choice xmlns:v="urn:schemas-microsoft-com:vml" Requires="v">
                <p:oleObj spid="_x0000_s6193" name="公式" r:id="rId7" imgW="885766" imgH="733320" progId="Equation.3">
                  <p:embed/>
                </p:oleObj>
              </mc:Choice>
              <mc:Fallback>
                <p:oleObj name="公式" r:id="rId7" imgW="885766" imgH="73332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6813" y="709613"/>
                        <a:ext cx="9890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0" name="Text Box 6">
            <a:extLst>
              <a:ext uri="{FF2B5EF4-FFF2-40B4-BE49-F238E27FC236}">
                <a16:creationId xmlns:a16="http://schemas.microsoft.com/office/drawing/2014/main" id="{88163D5E-732B-4523-8F77-83C846D70F8E}"/>
              </a:ext>
            </a:extLst>
          </p:cNvPr>
          <p:cNvSpPr txBox="1">
            <a:spLocks noChangeArrowheads="1"/>
          </p:cNvSpPr>
          <p:nvPr/>
        </p:nvSpPr>
        <p:spPr bwMode="auto">
          <a:xfrm>
            <a:off x="709613" y="1727200"/>
            <a:ext cx="5697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pitchFamily="49" charset="-122"/>
                <a:cs typeface="Times New Roman" panose="02020603050405020304" pitchFamily="18" charset="0"/>
              </a:rPr>
              <a:t>(2) </a:t>
            </a:r>
            <a:r>
              <a:rPr kumimoji="1" lang="zh-CN" altLang="en-US" sz="2400" b="1">
                <a:solidFill>
                  <a:schemeClr val="bg1"/>
                </a:solidFill>
                <a:latin typeface="Times New Roman" panose="02020603050405020304" pitchFamily="18" charset="0"/>
                <a:ea typeface="楷体_GB2312" pitchFamily="49" charset="-122"/>
                <a:cs typeface="Times New Roman" panose="02020603050405020304" pitchFamily="18" charset="0"/>
              </a:rPr>
              <a:t>若闭合回路中电阻为</a:t>
            </a:r>
            <a:r>
              <a:rPr kumimoji="1" lang="en-US" altLang="zh-CN" sz="2400" b="1" i="1">
                <a:solidFill>
                  <a:srgbClr val="66FFFF"/>
                </a:solidFill>
                <a:latin typeface="Times New Roman" panose="02020603050405020304" pitchFamily="18" charset="0"/>
                <a:ea typeface="楷体_GB2312" pitchFamily="49" charset="-122"/>
                <a:cs typeface="Times New Roman" panose="02020603050405020304" pitchFamily="18" charset="0"/>
              </a:rPr>
              <a:t>R</a:t>
            </a:r>
          </a:p>
        </p:txBody>
      </p:sp>
      <p:graphicFrame>
        <p:nvGraphicFramePr>
          <p:cNvPr id="108551" name="Object 7">
            <a:extLst>
              <a:ext uri="{FF2B5EF4-FFF2-40B4-BE49-F238E27FC236}">
                <a16:creationId xmlns:a16="http://schemas.microsoft.com/office/drawing/2014/main" id="{FA503D23-53FB-4F51-B8E8-44E61E1D4CAD}"/>
              </a:ext>
            </a:extLst>
          </p:cNvPr>
          <p:cNvGraphicFramePr>
            <a:graphicFrameLocks/>
          </p:cNvGraphicFramePr>
          <p:nvPr/>
        </p:nvGraphicFramePr>
        <p:xfrm>
          <a:off x="4919663" y="1576388"/>
          <a:ext cx="2055812" cy="827087"/>
        </p:xfrm>
        <a:graphic>
          <a:graphicData uri="http://schemas.openxmlformats.org/presentationml/2006/ole">
            <mc:AlternateContent xmlns:mc="http://schemas.openxmlformats.org/markup-compatibility/2006">
              <mc:Choice xmlns:v="urn:schemas-microsoft-com:vml" Requires="v">
                <p:oleObj spid="_x0000_s6194" name="公式" r:id="rId9" imgW="1952521" imgH="733320" progId="Equation.3">
                  <p:embed/>
                </p:oleObj>
              </mc:Choice>
              <mc:Fallback>
                <p:oleObj name="公式" r:id="rId9" imgW="1952521" imgH="733320"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9663" y="1576388"/>
                        <a:ext cx="2055812"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2" name="Object 8">
            <a:extLst>
              <a:ext uri="{FF2B5EF4-FFF2-40B4-BE49-F238E27FC236}">
                <a16:creationId xmlns:a16="http://schemas.microsoft.com/office/drawing/2014/main" id="{EA73750A-37CB-4FCF-AF76-6F3AA20A73C6}"/>
              </a:ext>
            </a:extLst>
          </p:cNvPr>
          <p:cNvGraphicFramePr>
            <a:graphicFrameLocks/>
          </p:cNvGraphicFramePr>
          <p:nvPr/>
        </p:nvGraphicFramePr>
        <p:xfrm>
          <a:off x="7075488" y="1587500"/>
          <a:ext cx="787400" cy="827088"/>
        </p:xfrm>
        <a:graphic>
          <a:graphicData uri="http://schemas.openxmlformats.org/presentationml/2006/ole">
            <mc:AlternateContent xmlns:mc="http://schemas.openxmlformats.org/markup-compatibility/2006">
              <mc:Choice xmlns:v="urn:schemas-microsoft-com:vml" Requires="v">
                <p:oleObj spid="_x0000_s6195" name="公式" r:id="rId11" imgW="695322" imgH="733320" progId="Equation.3">
                  <p:embed/>
                </p:oleObj>
              </mc:Choice>
              <mc:Fallback>
                <p:oleObj name="公式" r:id="rId11" imgW="695322" imgH="733320" progId="Equation.3">
                  <p:embed/>
                  <p:pic>
                    <p:nvPicPr>
                      <p:cNvPr id="0" name="Object 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75488" y="1587500"/>
                        <a:ext cx="7874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3" name="Text Box 9">
            <a:extLst>
              <a:ext uri="{FF2B5EF4-FFF2-40B4-BE49-F238E27FC236}">
                <a16:creationId xmlns:a16="http://schemas.microsoft.com/office/drawing/2014/main" id="{19958E63-E8C6-4F64-8626-806DA4047753}"/>
              </a:ext>
            </a:extLst>
          </p:cNvPr>
          <p:cNvSpPr txBox="1">
            <a:spLocks noChangeArrowheads="1"/>
          </p:cNvSpPr>
          <p:nvPr/>
        </p:nvSpPr>
        <p:spPr bwMode="auto">
          <a:xfrm>
            <a:off x="830263" y="2582863"/>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感应电荷</a:t>
            </a:r>
          </a:p>
        </p:txBody>
      </p:sp>
      <p:graphicFrame>
        <p:nvGraphicFramePr>
          <p:cNvPr id="108554" name="Object 10">
            <a:extLst>
              <a:ext uri="{FF2B5EF4-FFF2-40B4-BE49-F238E27FC236}">
                <a16:creationId xmlns:a16="http://schemas.microsoft.com/office/drawing/2014/main" id="{E3586FC5-628E-4AD5-92B0-894D9C586CCE}"/>
              </a:ext>
            </a:extLst>
          </p:cNvPr>
          <p:cNvGraphicFramePr>
            <a:graphicFrameLocks/>
          </p:cNvGraphicFramePr>
          <p:nvPr/>
        </p:nvGraphicFramePr>
        <p:xfrm>
          <a:off x="2263775" y="2457450"/>
          <a:ext cx="1651000" cy="733425"/>
        </p:xfrm>
        <a:graphic>
          <a:graphicData uri="http://schemas.openxmlformats.org/presentationml/2006/ole">
            <mc:AlternateContent xmlns:mc="http://schemas.openxmlformats.org/markup-compatibility/2006">
              <mc:Choice xmlns:v="urn:schemas-microsoft-com:vml" Requires="v">
                <p:oleObj spid="_x0000_s6196" name="公式" r:id="rId13" imgW="1542999" imgH="628560" progId="Equation.3">
                  <p:embed/>
                </p:oleObj>
              </mc:Choice>
              <mc:Fallback>
                <p:oleObj name="公式" r:id="rId13" imgW="1542999" imgH="628560" progId="Equation.3">
                  <p:embed/>
                  <p:pic>
                    <p:nvPicPr>
                      <p:cNvPr id="0" name="Object 1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3775" y="2457450"/>
                        <a:ext cx="1651000"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5" name="Object 11">
            <a:extLst>
              <a:ext uri="{FF2B5EF4-FFF2-40B4-BE49-F238E27FC236}">
                <a16:creationId xmlns:a16="http://schemas.microsoft.com/office/drawing/2014/main" id="{F3C3F2BE-9342-4931-801C-E80594A39B80}"/>
              </a:ext>
            </a:extLst>
          </p:cNvPr>
          <p:cNvGraphicFramePr>
            <a:graphicFrameLocks/>
          </p:cNvGraphicFramePr>
          <p:nvPr/>
        </p:nvGraphicFramePr>
        <p:xfrm>
          <a:off x="3976688" y="2411413"/>
          <a:ext cx="1817687" cy="827087"/>
        </p:xfrm>
        <a:graphic>
          <a:graphicData uri="http://schemas.openxmlformats.org/presentationml/2006/ole">
            <mc:AlternateContent xmlns:mc="http://schemas.openxmlformats.org/markup-compatibility/2006">
              <mc:Choice xmlns:v="urn:schemas-microsoft-com:vml" Requires="v">
                <p:oleObj spid="_x0000_s6197" name="公式" r:id="rId15" imgW="1723988" imgH="733320" progId="Equation.3">
                  <p:embed/>
                </p:oleObj>
              </mc:Choice>
              <mc:Fallback>
                <p:oleObj name="公式" r:id="rId15" imgW="1723988" imgH="733320" progId="Equation.3">
                  <p:embed/>
                  <p:pic>
                    <p:nvPicPr>
                      <p:cNvPr id="0" name="Object 1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6688" y="2411413"/>
                        <a:ext cx="1817687"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56" name="Object 12">
            <a:extLst>
              <a:ext uri="{FF2B5EF4-FFF2-40B4-BE49-F238E27FC236}">
                <a16:creationId xmlns:a16="http://schemas.microsoft.com/office/drawing/2014/main" id="{984BBE6B-DC5D-4F15-915F-B6458CC40134}"/>
              </a:ext>
            </a:extLst>
          </p:cNvPr>
          <p:cNvGraphicFramePr>
            <a:graphicFrameLocks/>
          </p:cNvGraphicFramePr>
          <p:nvPr/>
        </p:nvGraphicFramePr>
        <p:xfrm>
          <a:off x="5878513" y="2622550"/>
          <a:ext cx="1955800" cy="419100"/>
        </p:xfrm>
        <a:graphic>
          <a:graphicData uri="http://schemas.openxmlformats.org/presentationml/2006/ole">
            <mc:AlternateContent xmlns:mc="http://schemas.openxmlformats.org/markup-compatibility/2006">
              <mc:Choice xmlns:v="urn:schemas-microsoft-com:vml" Requires="v">
                <p:oleObj spid="_x0000_s6198" name="公式" r:id="rId17" imgW="1847979" imgH="314280" progId="Equation.3">
                  <p:embed/>
                </p:oleObj>
              </mc:Choice>
              <mc:Fallback>
                <p:oleObj name="公式" r:id="rId17" imgW="1847979" imgH="314280" progId="Equation.3">
                  <p:embed/>
                  <p:pic>
                    <p:nvPicPr>
                      <p:cNvPr id="0" name="Object 1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78513" y="2622550"/>
                        <a:ext cx="1955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7" name="Text Box 13">
            <a:extLst>
              <a:ext uri="{FF2B5EF4-FFF2-40B4-BE49-F238E27FC236}">
                <a16:creationId xmlns:a16="http://schemas.microsoft.com/office/drawing/2014/main" id="{8E23541E-D4CF-4191-86FA-8FC782804952}"/>
              </a:ext>
            </a:extLst>
          </p:cNvPr>
          <p:cNvSpPr txBox="1">
            <a:spLocks noChangeArrowheads="1"/>
          </p:cNvSpPr>
          <p:nvPr/>
        </p:nvSpPr>
        <p:spPr bwMode="auto">
          <a:xfrm>
            <a:off x="476250" y="342900"/>
            <a:ext cx="1366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a:solidFill>
                  <a:srgbClr val="FFFF00"/>
                </a:solidFill>
                <a:latin typeface="宋体" panose="02010600030101010101" pitchFamily="2" charset="-122"/>
              </a:rPr>
              <a:t>讨论</a:t>
            </a:r>
          </a:p>
        </p:txBody>
      </p:sp>
      <p:sp>
        <p:nvSpPr>
          <p:cNvPr id="108558" name="Text Box 14">
            <a:extLst>
              <a:ext uri="{FF2B5EF4-FFF2-40B4-BE49-F238E27FC236}">
                <a16:creationId xmlns:a16="http://schemas.microsoft.com/office/drawing/2014/main" id="{0D4D3546-5773-4421-9A5E-6E7CC14318C9}"/>
              </a:ext>
            </a:extLst>
          </p:cNvPr>
          <p:cNvSpPr txBox="1">
            <a:spLocks noChangeArrowheads="1"/>
          </p:cNvSpPr>
          <p:nvPr/>
        </p:nvSpPr>
        <p:spPr bwMode="auto">
          <a:xfrm>
            <a:off x="304800" y="3348038"/>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08559" name="Text Box 15">
            <a:extLst>
              <a:ext uri="{FF2B5EF4-FFF2-40B4-BE49-F238E27FC236}">
                <a16:creationId xmlns:a16="http://schemas.microsoft.com/office/drawing/2014/main" id="{808893AA-960A-41DC-ACC2-BFDF5A5E5B20}"/>
              </a:ext>
            </a:extLst>
          </p:cNvPr>
          <p:cNvSpPr txBox="1">
            <a:spLocks noChangeArrowheads="1"/>
          </p:cNvSpPr>
          <p:nvPr/>
        </p:nvSpPr>
        <p:spPr bwMode="auto">
          <a:xfrm>
            <a:off x="723900" y="3348038"/>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匀强磁场中，导线可在导轨上滑动，</a:t>
            </a:r>
          </a:p>
        </p:txBody>
      </p:sp>
      <p:grpSp>
        <p:nvGrpSpPr>
          <p:cNvPr id="108560" name="Group 16">
            <a:extLst>
              <a:ext uri="{FF2B5EF4-FFF2-40B4-BE49-F238E27FC236}">
                <a16:creationId xmlns:a16="http://schemas.microsoft.com/office/drawing/2014/main" id="{06782960-BB6D-451B-9B76-17F90468BEF1}"/>
              </a:ext>
            </a:extLst>
          </p:cNvPr>
          <p:cNvGrpSpPr>
            <a:grpSpLocks/>
          </p:cNvGrpSpPr>
          <p:nvPr/>
        </p:nvGrpSpPr>
        <p:grpSpPr bwMode="auto">
          <a:xfrm>
            <a:off x="5867400" y="3675063"/>
            <a:ext cx="2667000" cy="1516062"/>
            <a:chOff x="1392" y="3408"/>
            <a:chExt cx="1680" cy="624"/>
          </a:xfrm>
        </p:grpSpPr>
        <p:sp>
          <p:nvSpPr>
            <p:cNvPr id="6188" name="Line 17">
              <a:extLst>
                <a:ext uri="{FF2B5EF4-FFF2-40B4-BE49-F238E27FC236}">
                  <a16:creationId xmlns:a16="http://schemas.microsoft.com/office/drawing/2014/main" id="{3467EB76-3284-4E70-8F25-82D6EB40D29C}"/>
                </a:ext>
              </a:extLst>
            </p:cNvPr>
            <p:cNvSpPr>
              <a:spLocks noChangeShapeType="1"/>
            </p:cNvSpPr>
            <p:nvPr/>
          </p:nvSpPr>
          <p:spPr bwMode="auto">
            <a:xfrm>
              <a:off x="1392" y="3408"/>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9" name="Line 18">
              <a:extLst>
                <a:ext uri="{FF2B5EF4-FFF2-40B4-BE49-F238E27FC236}">
                  <a16:creationId xmlns:a16="http://schemas.microsoft.com/office/drawing/2014/main" id="{C04519AA-7748-4790-9C79-DE0BB59DC7BB}"/>
                </a:ext>
              </a:extLst>
            </p:cNvPr>
            <p:cNvSpPr>
              <a:spLocks noChangeShapeType="1"/>
            </p:cNvSpPr>
            <p:nvPr/>
          </p:nvSpPr>
          <p:spPr bwMode="auto">
            <a:xfrm>
              <a:off x="1392" y="4032"/>
              <a:ext cx="16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90" name="Line 19">
              <a:extLst>
                <a:ext uri="{FF2B5EF4-FFF2-40B4-BE49-F238E27FC236}">
                  <a16:creationId xmlns:a16="http://schemas.microsoft.com/office/drawing/2014/main" id="{4493F8D1-285B-484E-89FC-1DCA4A47ADA1}"/>
                </a:ext>
              </a:extLst>
            </p:cNvPr>
            <p:cNvSpPr>
              <a:spLocks noChangeShapeType="1"/>
            </p:cNvSpPr>
            <p:nvPr/>
          </p:nvSpPr>
          <p:spPr bwMode="auto">
            <a:xfrm>
              <a:off x="1392" y="3408"/>
              <a:ext cx="0" cy="624"/>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64" name="Rectangle 20">
            <a:extLst>
              <a:ext uri="{FF2B5EF4-FFF2-40B4-BE49-F238E27FC236}">
                <a16:creationId xmlns:a16="http://schemas.microsoft.com/office/drawing/2014/main" id="{B6D8E7E8-C635-4115-84EF-BA08AD6FF6E1}"/>
              </a:ext>
            </a:extLst>
          </p:cNvPr>
          <p:cNvSpPr>
            <a:spLocks noChangeArrowheads="1"/>
          </p:cNvSpPr>
          <p:nvPr/>
        </p:nvSpPr>
        <p:spPr bwMode="auto">
          <a:xfrm>
            <a:off x="7467600" y="3598863"/>
            <a:ext cx="152400" cy="1630362"/>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08565" name="Line 21">
            <a:extLst>
              <a:ext uri="{FF2B5EF4-FFF2-40B4-BE49-F238E27FC236}">
                <a16:creationId xmlns:a16="http://schemas.microsoft.com/office/drawing/2014/main" id="{9C409548-2AB3-49C0-8039-6DA9AB725AC0}"/>
              </a:ext>
            </a:extLst>
          </p:cNvPr>
          <p:cNvSpPr>
            <a:spLocks noChangeShapeType="1"/>
          </p:cNvSpPr>
          <p:nvPr/>
        </p:nvSpPr>
        <p:spPr bwMode="auto">
          <a:xfrm>
            <a:off x="7924800" y="4524375"/>
            <a:ext cx="685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8566" name="Object 22">
            <a:extLst>
              <a:ext uri="{FF2B5EF4-FFF2-40B4-BE49-F238E27FC236}">
                <a16:creationId xmlns:a16="http://schemas.microsoft.com/office/drawing/2014/main" id="{90F3680B-D81F-4393-BE02-693BF5E774B7}"/>
              </a:ext>
            </a:extLst>
          </p:cNvPr>
          <p:cNvGraphicFramePr>
            <a:graphicFrameLocks/>
          </p:cNvGraphicFramePr>
          <p:nvPr/>
        </p:nvGraphicFramePr>
        <p:xfrm>
          <a:off x="7269163" y="4144963"/>
          <a:ext cx="139700" cy="315912"/>
        </p:xfrm>
        <a:graphic>
          <a:graphicData uri="http://schemas.openxmlformats.org/presentationml/2006/ole">
            <mc:AlternateContent xmlns:mc="http://schemas.openxmlformats.org/markup-compatibility/2006">
              <mc:Choice xmlns:v="urn:schemas-microsoft-com:vml" Requires="v">
                <p:oleObj spid="_x0000_s6199" name="公式" r:id="rId19" imgW="47543" imgH="209520" progId="Equation.3">
                  <p:embed/>
                </p:oleObj>
              </mc:Choice>
              <mc:Fallback>
                <p:oleObj name="公式" r:id="rId19" imgW="47543" imgH="209520" progId="Equation.3">
                  <p:embed/>
                  <p:pic>
                    <p:nvPicPr>
                      <p:cNvPr id="0" name="Object 2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69163" y="4144963"/>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7" name="Object 23">
            <a:extLst>
              <a:ext uri="{FF2B5EF4-FFF2-40B4-BE49-F238E27FC236}">
                <a16:creationId xmlns:a16="http://schemas.microsoft.com/office/drawing/2014/main" id="{95D80B9A-E05E-4283-9026-D1E0A7469B64}"/>
              </a:ext>
            </a:extLst>
          </p:cNvPr>
          <p:cNvGraphicFramePr>
            <a:graphicFrameLocks/>
          </p:cNvGraphicFramePr>
          <p:nvPr/>
        </p:nvGraphicFramePr>
        <p:xfrm>
          <a:off x="8099425" y="4125913"/>
          <a:ext cx="230188" cy="306387"/>
        </p:xfrm>
        <a:graphic>
          <a:graphicData uri="http://schemas.openxmlformats.org/presentationml/2006/ole">
            <mc:AlternateContent xmlns:mc="http://schemas.openxmlformats.org/markup-compatibility/2006">
              <mc:Choice xmlns:v="urn:schemas-microsoft-com:vml" Requires="v">
                <p:oleObj spid="_x0000_s6200" name="公式" r:id="rId21" imgW="123721" imgH="200070" progId="Equation.3">
                  <p:embed/>
                </p:oleObj>
              </mc:Choice>
              <mc:Fallback>
                <p:oleObj name="公式" r:id="rId21" imgW="123721" imgH="200070" progId="Equation.3">
                  <p:embed/>
                  <p:pic>
                    <p:nvPicPr>
                      <p:cNvPr id="0" name="Object 2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99425" y="412591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8568" name="Group 24">
            <a:extLst>
              <a:ext uri="{FF2B5EF4-FFF2-40B4-BE49-F238E27FC236}">
                <a16:creationId xmlns:a16="http://schemas.microsoft.com/office/drawing/2014/main" id="{A1916FE8-8F0D-440C-B88C-D5E3FDC5C98C}"/>
              </a:ext>
            </a:extLst>
          </p:cNvPr>
          <p:cNvGrpSpPr>
            <a:grpSpLocks/>
          </p:cNvGrpSpPr>
          <p:nvPr/>
        </p:nvGrpSpPr>
        <p:grpSpPr bwMode="auto">
          <a:xfrm>
            <a:off x="6096000" y="4276725"/>
            <a:ext cx="381000" cy="381000"/>
            <a:chOff x="1296" y="2016"/>
            <a:chExt cx="240" cy="240"/>
          </a:xfrm>
        </p:grpSpPr>
        <p:sp>
          <p:nvSpPr>
            <p:cNvPr id="6185" name="Line 25">
              <a:extLst>
                <a:ext uri="{FF2B5EF4-FFF2-40B4-BE49-F238E27FC236}">
                  <a16:creationId xmlns:a16="http://schemas.microsoft.com/office/drawing/2014/main" id="{19731240-B208-4F10-BC06-F1375CFCA7E8}"/>
                </a:ext>
              </a:extLst>
            </p:cNvPr>
            <p:cNvSpPr>
              <a:spLocks noChangeShapeType="1"/>
            </p:cNvSpPr>
            <p:nvPr/>
          </p:nvSpPr>
          <p:spPr bwMode="auto">
            <a:xfrm>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6" name="Line 26">
              <a:extLst>
                <a:ext uri="{FF2B5EF4-FFF2-40B4-BE49-F238E27FC236}">
                  <a16:creationId xmlns:a16="http://schemas.microsoft.com/office/drawing/2014/main" id="{80DD8E40-155F-452A-80BE-F6C48A8A13CA}"/>
                </a:ext>
              </a:extLst>
            </p:cNvPr>
            <p:cNvSpPr>
              <a:spLocks noChangeShapeType="1"/>
            </p:cNvSpPr>
            <p:nvPr/>
          </p:nvSpPr>
          <p:spPr bwMode="auto">
            <a:xfrm flipH="1">
              <a:off x="1344" y="2064"/>
              <a:ext cx="144" cy="14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87" name="Oval 27">
              <a:extLst>
                <a:ext uri="{FF2B5EF4-FFF2-40B4-BE49-F238E27FC236}">
                  <a16:creationId xmlns:a16="http://schemas.microsoft.com/office/drawing/2014/main" id="{6B0AB479-2366-4AEC-AC2A-B186DAF5826D}"/>
                </a:ext>
              </a:extLst>
            </p:cNvPr>
            <p:cNvSpPr>
              <a:spLocks noChangeArrowheads="1"/>
            </p:cNvSpPr>
            <p:nvPr/>
          </p:nvSpPr>
          <p:spPr bwMode="auto">
            <a:xfrm>
              <a:off x="1296" y="2016"/>
              <a:ext cx="240" cy="240"/>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08572" name="Object 28">
            <a:extLst>
              <a:ext uri="{FF2B5EF4-FFF2-40B4-BE49-F238E27FC236}">
                <a16:creationId xmlns:a16="http://schemas.microsoft.com/office/drawing/2014/main" id="{D88A6C2C-D7BC-4437-A752-971376B166E6}"/>
              </a:ext>
            </a:extLst>
          </p:cNvPr>
          <p:cNvGraphicFramePr>
            <a:graphicFrameLocks/>
          </p:cNvGraphicFramePr>
          <p:nvPr/>
        </p:nvGraphicFramePr>
        <p:xfrm>
          <a:off x="6153150" y="3830638"/>
          <a:ext cx="280988" cy="366712"/>
        </p:xfrm>
        <a:graphic>
          <a:graphicData uri="http://schemas.openxmlformats.org/presentationml/2006/ole">
            <mc:AlternateContent xmlns:mc="http://schemas.openxmlformats.org/markup-compatibility/2006">
              <mc:Choice xmlns:v="urn:schemas-microsoft-com:vml" Requires="v">
                <p:oleObj spid="_x0000_s6201" name="公式" r:id="rId23" imgW="171534" imgH="276210" progId="Equation.3">
                  <p:embed/>
                </p:oleObj>
              </mc:Choice>
              <mc:Fallback>
                <p:oleObj name="公式" r:id="rId23" imgW="171534" imgH="276210" progId="Equation.3">
                  <p:embed/>
                  <p:pic>
                    <p:nvPicPr>
                      <p:cNvPr id="0" name="Object 2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53150" y="3830638"/>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3" name="Text Box 29">
            <a:extLst>
              <a:ext uri="{FF2B5EF4-FFF2-40B4-BE49-F238E27FC236}">
                <a16:creationId xmlns:a16="http://schemas.microsoft.com/office/drawing/2014/main" id="{D8EB6BAA-E1BB-450F-8896-AE2EAE5287BB}"/>
              </a:ext>
            </a:extLst>
          </p:cNvPr>
          <p:cNvSpPr txBox="1">
            <a:spLocks noChangeArrowheads="1"/>
          </p:cNvSpPr>
          <p:nvPr/>
        </p:nvSpPr>
        <p:spPr bwMode="auto">
          <a:xfrm>
            <a:off x="304800" y="438626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graphicFrame>
        <p:nvGraphicFramePr>
          <p:cNvPr id="108574" name="Object 30">
            <a:extLst>
              <a:ext uri="{FF2B5EF4-FFF2-40B4-BE49-F238E27FC236}">
                <a16:creationId xmlns:a16="http://schemas.microsoft.com/office/drawing/2014/main" id="{727789C2-0871-452A-9A5E-BED0D8E39B80}"/>
              </a:ext>
            </a:extLst>
          </p:cNvPr>
          <p:cNvGraphicFramePr>
            <a:graphicFrameLocks/>
          </p:cNvGraphicFramePr>
          <p:nvPr/>
        </p:nvGraphicFramePr>
        <p:xfrm>
          <a:off x="6521450" y="4778375"/>
          <a:ext cx="557213" cy="392113"/>
        </p:xfrm>
        <a:graphic>
          <a:graphicData uri="http://schemas.openxmlformats.org/presentationml/2006/ole">
            <mc:AlternateContent xmlns:mc="http://schemas.openxmlformats.org/markup-compatibility/2006">
              <mc:Choice xmlns:v="urn:schemas-microsoft-com:vml" Requires="v">
                <p:oleObj spid="_x0000_s6202" name="公式" r:id="rId25" imgW="466790" imgH="285660" progId="Equation.3">
                  <p:embed/>
                </p:oleObj>
              </mc:Choice>
              <mc:Fallback>
                <p:oleObj name="公式" r:id="rId25" imgW="466790" imgH="285660" progId="Equation.3">
                  <p:embed/>
                  <p:pic>
                    <p:nvPicPr>
                      <p:cNvPr id="0" name="Object 3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21450" y="4778375"/>
                        <a:ext cx="5572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5" name="Object 31">
            <a:extLst>
              <a:ext uri="{FF2B5EF4-FFF2-40B4-BE49-F238E27FC236}">
                <a16:creationId xmlns:a16="http://schemas.microsoft.com/office/drawing/2014/main" id="{ABF3EE03-2111-41D4-B81B-5D51BE65F5A7}"/>
              </a:ext>
            </a:extLst>
          </p:cNvPr>
          <p:cNvGraphicFramePr>
            <a:graphicFrameLocks/>
          </p:cNvGraphicFramePr>
          <p:nvPr/>
        </p:nvGraphicFramePr>
        <p:xfrm>
          <a:off x="2195513" y="4475163"/>
          <a:ext cx="1803400" cy="393700"/>
        </p:xfrm>
        <a:graphic>
          <a:graphicData uri="http://schemas.openxmlformats.org/presentationml/2006/ole">
            <mc:AlternateContent xmlns:mc="http://schemas.openxmlformats.org/markup-compatibility/2006">
              <mc:Choice xmlns:v="urn:schemas-microsoft-com:vml" Requires="v">
                <p:oleObj spid="_x0000_s6203" name="公式" r:id="rId27" imgW="1695354" imgH="285660" progId="Equation.3">
                  <p:embed/>
                </p:oleObj>
              </mc:Choice>
              <mc:Fallback>
                <p:oleObj name="公式" r:id="rId27" imgW="1695354" imgH="285660" progId="Equation.3">
                  <p:embed/>
                  <p:pic>
                    <p:nvPicPr>
                      <p:cNvPr id="0" name="Object 31"/>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95513" y="4475163"/>
                        <a:ext cx="1803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6" name="Object 32">
            <a:extLst>
              <a:ext uri="{FF2B5EF4-FFF2-40B4-BE49-F238E27FC236}">
                <a16:creationId xmlns:a16="http://schemas.microsoft.com/office/drawing/2014/main" id="{7D45BBD8-15B2-4332-86F7-BFC6AB243085}"/>
              </a:ext>
            </a:extLst>
          </p:cNvPr>
          <p:cNvGraphicFramePr>
            <a:graphicFrameLocks/>
          </p:cNvGraphicFramePr>
          <p:nvPr/>
        </p:nvGraphicFramePr>
        <p:xfrm>
          <a:off x="1476375" y="5029200"/>
          <a:ext cx="1258888" cy="823913"/>
        </p:xfrm>
        <a:graphic>
          <a:graphicData uri="http://schemas.openxmlformats.org/presentationml/2006/ole">
            <mc:AlternateContent xmlns:mc="http://schemas.openxmlformats.org/markup-compatibility/2006">
              <mc:Choice xmlns:v="urn:schemas-microsoft-com:vml" Requires="v">
                <p:oleObj spid="_x0000_s6204" name="公式" r:id="rId29" imgW="1152657" imgH="733320" progId="Equation.3">
                  <p:embed/>
                </p:oleObj>
              </mc:Choice>
              <mc:Fallback>
                <p:oleObj name="公式" r:id="rId29" imgW="1152657" imgH="733320" progId="Equation.3">
                  <p:embed/>
                  <p:pic>
                    <p:nvPicPr>
                      <p:cNvPr id="0" name="Object 32"/>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76375" y="5029200"/>
                        <a:ext cx="12588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7" name="Object 33">
            <a:extLst>
              <a:ext uri="{FF2B5EF4-FFF2-40B4-BE49-F238E27FC236}">
                <a16:creationId xmlns:a16="http://schemas.microsoft.com/office/drawing/2014/main" id="{A771AB95-8AE6-4D53-BAD6-A8047A8868AD}"/>
              </a:ext>
            </a:extLst>
          </p:cNvPr>
          <p:cNvGraphicFramePr>
            <a:graphicFrameLocks/>
          </p:cNvGraphicFramePr>
          <p:nvPr/>
        </p:nvGraphicFramePr>
        <p:xfrm>
          <a:off x="2835275" y="5053013"/>
          <a:ext cx="2363788" cy="823912"/>
        </p:xfrm>
        <a:graphic>
          <a:graphicData uri="http://schemas.openxmlformats.org/presentationml/2006/ole">
            <mc:AlternateContent xmlns:mc="http://schemas.openxmlformats.org/markup-compatibility/2006">
              <mc:Choice xmlns:v="urn:schemas-microsoft-com:vml" Requires="v">
                <p:oleObj spid="_x0000_s6205" name="公式" r:id="rId31" imgW="2257501" imgH="733320" progId="Equation.3">
                  <p:embed/>
                </p:oleObj>
              </mc:Choice>
              <mc:Fallback>
                <p:oleObj name="公式" r:id="rId31" imgW="2257501" imgH="733320" progId="Equation.3">
                  <p:embed/>
                  <p:pic>
                    <p:nvPicPr>
                      <p:cNvPr id="0" name="Object 33"/>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835275" y="5053013"/>
                        <a:ext cx="23637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78" name="Text Box 34">
            <a:extLst>
              <a:ext uri="{FF2B5EF4-FFF2-40B4-BE49-F238E27FC236}">
                <a16:creationId xmlns:a16="http://schemas.microsoft.com/office/drawing/2014/main" id="{162CC7E8-9AA6-4602-84F4-926E9ED5BD11}"/>
              </a:ext>
            </a:extLst>
          </p:cNvPr>
          <p:cNvSpPr txBox="1">
            <a:spLocks noChangeArrowheads="1"/>
          </p:cNvSpPr>
          <p:nvPr/>
        </p:nvSpPr>
        <p:spPr bwMode="auto">
          <a:xfrm>
            <a:off x="704850" y="4398963"/>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 </a:t>
            </a:r>
            <a:r>
              <a:rPr kumimoji="1" lang="en-US" altLang="zh-CN" sz="2400" i="1">
                <a:solidFill>
                  <a:schemeClr val="bg1"/>
                </a:solidFill>
                <a:latin typeface="Times New Roman" panose="02020603050405020304" pitchFamily="18" charset="0"/>
              </a:rPr>
              <a:t>t </a:t>
            </a:r>
            <a:r>
              <a:rPr kumimoji="1" lang="zh-CN" altLang="en-US" sz="2400" b="1">
                <a:solidFill>
                  <a:schemeClr val="bg1"/>
                </a:solidFill>
                <a:latin typeface="Times New Roman" panose="02020603050405020304" pitchFamily="18" charset="0"/>
              </a:rPr>
              <a:t>时刻</a:t>
            </a:r>
          </a:p>
        </p:txBody>
      </p:sp>
      <p:graphicFrame>
        <p:nvGraphicFramePr>
          <p:cNvPr id="108579" name="Object 35">
            <a:extLst>
              <a:ext uri="{FF2B5EF4-FFF2-40B4-BE49-F238E27FC236}">
                <a16:creationId xmlns:a16="http://schemas.microsoft.com/office/drawing/2014/main" id="{711BA85D-E6C9-4495-AFC0-864A58E4C8B6}"/>
              </a:ext>
            </a:extLst>
          </p:cNvPr>
          <p:cNvGraphicFramePr>
            <a:graphicFrameLocks/>
          </p:cNvGraphicFramePr>
          <p:nvPr/>
        </p:nvGraphicFramePr>
        <p:xfrm>
          <a:off x="7737475" y="3741738"/>
          <a:ext cx="230188" cy="230187"/>
        </p:xfrm>
        <a:graphic>
          <a:graphicData uri="http://schemas.openxmlformats.org/presentationml/2006/ole">
            <mc:AlternateContent xmlns:mc="http://schemas.openxmlformats.org/markup-compatibility/2006">
              <mc:Choice xmlns:v="urn:schemas-microsoft-com:vml" Requires="v">
                <p:oleObj spid="_x0000_s6206" name="公式" r:id="rId33" imgW="123721" imgH="123930" progId="Equation.3">
                  <p:embed/>
                </p:oleObj>
              </mc:Choice>
              <mc:Fallback>
                <p:oleObj name="公式" r:id="rId33" imgW="123721" imgH="123930" progId="Equation.3">
                  <p:embed/>
                  <p:pic>
                    <p:nvPicPr>
                      <p:cNvPr id="0" name="Object 35"/>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737475" y="3741738"/>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0" name="Object 36">
            <a:extLst>
              <a:ext uri="{FF2B5EF4-FFF2-40B4-BE49-F238E27FC236}">
                <a16:creationId xmlns:a16="http://schemas.microsoft.com/office/drawing/2014/main" id="{D239F29B-636A-49CD-B356-6A6A39B34412}"/>
              </a:ext>
            </a:extLst>
          </p:cNvPr>
          <p:cNvGraphicFramePr>
            <a:graphicFrameLocks/>
          </p:cNvGraphicFramePr>
          <p:nvPr/>
        </p:nvGraphicFramePr>
        <p:xfrm>
          <a:off x="7761288" y="4792663"/>
          <a:ext cx="204787" cy="315912"/>
        </p:xfrm>
        <a:graphic>
          <a:graphicData uri="http://schemas.openxmlformats.org/presentationml/2006/ole">
            <mc:AlternateContent xmlns:mc="http://schemas.openxmlformats.org/markup-compatibility/2006">
              <mc:Choice xmlns:v="urn:schemas-microsoft-com:vml" Requires="v">
                <p:oleObj spid="_x0000_s6207" name="公式" r:id="rId35" imgW="95357" imgH="209520" progId="Equation.3">
                  <p:embed/>
                </p:oleObj>
              </mc:Choice>
              <mc:Fallback>
                <p:oleObj name="公式" r:id="rId35" imgW="95357" imgH="209520" progId="Equation.3">
                  <p:embed/>
                  <p:pic>
                    <p:nvPicPr>
                      <p:cNvPr id="0" name="Object 3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761288" y="4792663"/>
                        <a:ext cx="2047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81" name="Line 37">
            <a:extLst>
              <a:ext uri="{FF2B5EF4-FFF2-40B4-BE49-F238E27FC236}">
                <a16:creationId xmlns:a16="http://schemas.microsoft.com/office/drawing/2014/main" id="{94CD379A-3D25-4CFA-B0CC-A5E52D81B1FC}"/>
              </a:ext>
            </a:extLst>
          </p:cNvPr>
          <p:cNvSpPr>
            <a:spLocks noChangeShapeType="1"/>
          </p:cNvSpPr>
          <p:nvPr/>
        </p:nvSpPr>
        <p:spPr bwMode="auto">
          <a:xfrm flipV="1">
            <a:off x="7696200" y="3990975"/>
            <a:ext cx="0" cy="990600"/>
          </a:xfrm>
          <a:prstGeom prst="line">
            <a:avLst/>
          </a:prstGeom>
          <a:noFill/>
          <a:ln w="254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Text Box 38">
            <a:extLst>
              <a:ext uri="{FF2B5EF4-FFF2-40B4-BE49-F238E27FC236}">
                <a16:creationId xmlns:a16="http://schemas.microsoft.com/office/drawing/2014/main" id="{D35BFFA5-9443-4D55-AF39-FC813F9A11A7}"/>
              </a:ext>
            </a:extLst>
          </p:cNvPr>
          <p:cNvSpPr txBox="1">
            <a:spLocks noChangeArrowheads="1"/>
          </p:cNvSpPr>
          <p:nvPr/>
        </p:nvSpPr>
        <p:spPr bwMode="auto">
          <a:xfrm>
            <a:off x="736600" y="3849688"/>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回路中感应电动势。</a:t>
            </a:r>
          </a:p>
        </p:txBody>
      </p:sp>
      <p:sp>
        <p:nvSpPr>
          <p:cNvPr id="108583" name="Text Box 39">
            <a:extLst>
              <a:ext uri="{FF2B5EF4-FFF2-40B4-BE49-F238E27FC236}">
                <a16:creationId xmlns:a16="http://schemas.microsoft.com/office/drawing/2014/main" id="{48B4BB47-43DC-403E-A2C3-9F4FF8DD5DF1}"/>
              </a:ext>
            </a:extLst>
          </p:cNvPr>
          <p:cNvSpPr txBox="1">
            <a:spLocks noChangeArrowheads="1"/>
          </p:cNvSpPr>
          <p:nvPr/>
        </p:nvSpPr>
        <p:spPr bwMode="auto">
          <a:xfrm>
            <a:off x="306388" y="38354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p>
        </p:txBody>
      </p:sp>
      <p:sp>
        <p:nvSpPr>
          <p:cNvPr id="108584" name="Text Box 40">
            <a:extLst>
              <a:ext uri="{FF2B5EF4-FFF2-40B4-BE49-F238E27FC236}">
                <a16:creationId xmlns:a16="http://schemas.microsoft.com/office/drawing/2014/main" id="{6E4CFD4D-1655-4830-8265-8D277EC6CFA4}"/>
              </a:ext>
            </a:extLst>
          </p:cNvPr>
          <p:cNvSpPr txBox="1">
            <a:spLocks noChangeArrowheads="1"/>
          </p:cNvSpPr>
          <p:nvPr/>
        </p:nvSpPr>
        <p:spPr bwMode="auto">
          <a:xfrm>
            <a:off x="684213" y="5805488"/>
            <a:ext cx="15192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若</a:t>
            </a:r>
          </a:p>
        </p:txBody>
      </p:sp>
      <p:graphicFrame>
        <p:nvGraphicFramePr>
          <p:cNvPr id="108585" name="Object 41">
            <a:extLst>
              <a:ext uri="{FF2B5EF4-FFF2-40B4-BE49-F238E27FC236}">
                <a16:creationId xmlns:a16="http://schemas.microsoft.com/office/drawing/2014/main" id="{2FC664BC-F73F-4081-8287-33E6172AB518}"/>
              </a:ext>
            </a:extLst>
          </p:cNvPr>
          <p:cNvGraphicFramePr>
            <a:graphicFrameLocks/>
          </p:cNvGraphicFramePr>
          <p:nvPr/>
        </p:nvGraphicFramePr>
        <p:xfrm>
          <a:off x="1403350" y="5949950"/>
          <a:ext cx="2044700" cy="431800"/>
        </p:xfrm>
        <a:graphic>
          <a:graphicData uri="http://schemas.openxmlformats.org/presentationml/2006/ole">
            <mc:AlternateContent xmlns:mc="http://schemas.openxmlformats.org/markup-compatibility/2006">
              <mc:Choice xmlns:v="urn:schemas-microsoft-com:vml" Requires="v">
                <p:oleObj spid="_x0000_s6208" name="公式" r:id="rId37" imgW="1952521" imgH="323730" progId="Equation.3">
                  <p:embed/>
                </p:oleObj>
              </mc:Choice>
              <mc:Fallback>
                <p:oleObj name="公式" r:id="rId37" imgW="1952521" imgH="323730" progId="Equation.3">
                  <p:embed/>
                  <p:pic>
                    <p:nvPicPr>
                      <p:cNvPr id="0" name="Object 41"/>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403350" y="5949950"/>
                        <a:ext cx="2044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6" name="Object 42">
            <a:extLst>
              <a:ext uri="{FF2B5EF4-FFF2-40B4-BE49-F238E27FC236}">
                <a16:creationId xmlns:a16="http://schemas.microsoft.com/office/drawing/2014/main" id="{AD1CA834-C2EA-45F7-AA52-061E73F36405}"/>
              </a:ext>
            </a:extLst>
          </p:cNvPr>
          <p:cNvGraphicFramePr>
            <a:graphicFrameLocks/>
          </p:cNvGraphicFramePr>
          <p:nvPr/>
        </p:nvGraphicFramePr>
        <p:xfrm>
          <a:off x="4176713" y="5734050"/>
          <a:ext cx="1258887" cy="823913"/>
        </p:xfrm>
        <a:graphic>
          <a:graphicData uri="http://schemas.openxmlformats.org/presentationml/2006/ole">
            <mc:AlternateContent xmlns:mc="http://schemas.openxmlformats.org/markup-compatibility/2006">
              <mc:Choice xmlns:v="urn:schemas-microsoft-com:vml" Requires="v">
                <p:oleObj spid="_x0000_s6209" name="公式" r:id="rId39" imgW="1152657" imgH="733320" progId="Equation.3">
                  <p:embed/>
                </p:oleObj>
              </mc:Choice>
              <mc:Fallback>
                <p:oleObj name="公式" r:id="rId39" imgW="1152657" imgH="733320" progId="Equation.3">
                  <p:embed/>
                  <p:pic>
                    <p:nvPicPr>
                      <p:cNvPr id="0" name="Object 42"/>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176713" y="5734050"/>
                        <a:ext cx="125888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87" name="Object 43">
            <a:extLst>
              <a:ext uri="{FF2B5EF4-FFF2-40B4-BE49-F238E27FC236}">
                <a16:creationId xmlns:a16="http://schemas.microsoft.com/office/drawing/2014/main" id="{2E4387B2-6E24-48B2-B775-A15267B0822F}"/>
              </a:ext>
            </a:extLst>
          </p:cNvPr>
          <p:cNvGraphicFramePr>
            <a:graphicFrameLocks/>
          </p:cNvGraphicFramePr>
          <p:nvPr/>
        </p:nvGraphicFramePr>
        <p:xfrm>
          <a:off x="5508625" y="5949950"/>
          <a:ext cx="2427288" cy="431800"/>
        </p:xfrm>
        <a:graphic>
          <a:graphicData uri="http://schemas.openxmlformats.org/presentationml/2006/ole">
            <mc:AlternateContent xmlns:mc="http://schemas.openxmlformats.org/markup-compatibility/2006">
              <mc:Choice xmlns:v="urn:schemas-microsoft-com:vml" Requires="v">
                <p:oleObj spid="_x0000_s6210" name="公式" r:id="rId41" imgW="2333678" imgH="323730" progId="Equation.3">
                  <p:embed/>
                </p:oleObj>
              </mc:Choice>
              <mc:Fallback>
                <p:oleObj name="公式" r:id="rId41" imgW="2333678" imgH="323730" progId="Equation.3">
                  <p:embed/>
                  <p:pic>
                    <p:nvPicPr>
                      <p:cNvPr id="0" name="Object 43"/>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508625" y="5949950"/>
                        <a:ext cx="24272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88" name="AutoShape 44">
            <a:extLst>
              <a:ext uri="{FF2B5EF4-FFF2-40B4-BE49-F238E27FC236}">
                <a16:creationId xmlns:a16="http://schemas.microsoft.com/office/drawing/2014/main" id="{B0FC2B95-6285-4254-AD3B-65718BBE7C8A}"/>
              </a:ext>
            </a:extLst>
          </p:cNvPr>
          <p:cNvSpPr>
            <a:spLocks noChangeArrowheads="1"/>
          </p:cNvSpPr>
          <p:nvPr/>
        </p:nvSpPr>
        <p:spPr bwMode="auto">
          <a:xfrm>
            <a:off x="4364038" y="1865313"/>
            <a:ext cx="519112" cy="206375"/>
          </a:xfrm>
          <a:prstGeom prst="rightArrow">
            <a:avLst>
              <a:gd name="adj1" fmla="val 50000"/>
              <a:gd name="adj2" fmla="val 62885"/>
            </a:avLst>
          </a:prstGeom>
          <a:solidFill>
            <a:srgbClr val="FFCCFF"/>
          </a:solidFill>
          <a:ln w="9525" algn="ctr">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8589" name="Object 45">
            <a:extLst>
              <a:ext uri="{FF2B5EF4-FFF2-40B4-BE49-F238E27FC236}">
                <a16:creationId xmlns:a16="http://schemas.microsoft.com/office/drawing/2014/main" id="{23D084E7-2B2C-46EA-BB23-F64978313E8E}"/>
              </a:ext>
            </a:extLst>
          </p:cNvPr>
          <p:cNvGraphicFramePr>
            <a:graphicFrameLocks/>
          </p:cNvGraphicFramePr>
          <p:nvPr/>
        </p:nvGraphicFramePr>
        <p:xfrm>
          <a:off x="7751763" y="4217988"/>
          <a:ext cx="215900" cy="241300"/>
        </p:xfrm>
        <a:graphic>
          <a:graphicData uri="http://schemas.openxmlformats.org/presentationml/2006/ole">
            <mc:AlternateContent xmlns:mc="http://schemas.openxmlformats.org/markup-compatibility/2006">
              <mc:Choice xmlns:v="urn:schemas-microsoft-com:vml" Requires="v">
                <p:oleObj spid="_x0000_s6211" name="公式" r:id="rId43" imgW="123721" imgH="133380" progId="Equation.3">
                  <p:embed/>
                </p:oleObj>
              </mc:Choice>
              <mc:Fallback>
                <p:oleObj name="公式" r:id="rId43" imgW="123721" imgH="133380" progId="Equation.3">
                  <p:embed/>
                  <p:pic>
                    <p:nvPicPr>
                      <p:cNvPr id="0" name="Object 45"/>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751763" y="4217988"/>
                        <a:ext cx="2159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90" name="AutoShape 46">
            <a:extLst>
              <a:ext uri="{FF2B5EF4-FFF2-40B4-BE49-F238E27FC236}">
                <a16:creationId xmlns:a16="http://schemas.microsoft.com/office/drawing/2014/main" id="{E9CB06F5-4C58-483E-9B88-6D735D869131}"/>
              </a:ext>
            </a:extLst>
          </p:cNvPr>
          <p:cNvSpPr>
            <a:spLocks noChangeArrowheads="1"/>
          </p:cNvSpPr>
          <p:nvPr/>
        </p:nvSpPr>
        <p:spPr bwMode="auto">
          <a:xfrm>
            <a:off x="376238" y="295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08590"/>
                                        </p:tgtEl>
                                        <p:attrNameLst>
                                          <p:attrName>style.visibility</p:attrName>
                                        </p:attrNameLst>
                                      </p:cBhvr>
                                      <p:to>
                                        <p:strVal val="visible"/>
                                      </p:to>
                                    </p:set>
                                    <p:anim calcmode="lin" valueType="num">
                                      <p:cBhvr>
                                        <p:cTn id="7" dur="1000" fill="hold"/>
                                        <p:tgtEl>
                                          <p:spTgt spid="108590"/>
                                        </p:tgtEl>
                                        <p:attrNameLst>
                                          <p:attrName>ppt_w</p:attrName>
                                        </p:attrNameLst>
                                      </p:cBhvr>
                                      <p:tavLst>
                                        <p:tav tm="0">
                                          <p:val>
                                            <p:strVal val="#ppt_w+.3"/>
                                          </p:val>
                                        </p:tav>
                                        <p:tav tm="100000">
                                          <p:val>
                                            <p:strVal val="#ppt_w"/>
                                          </p:val>
                                        </p:tav>
                                      </p:tavLst>
                                    </p:anim>
                                    <p:anim calcmode="lin" valueType="num">
                                      <p:cBhvr>
                                        <p:cTn id="8" dur="1000" fill="hold"/>
                                        <p:tgtEl>
                                          <p:spTgt spid="108590"/>
                                        </p:tgtEl>
                                        <p:attrNameLst>
                                          <p:attrName>ppt_h</p:attrName>
                                        </p:attrNameLst>
                                      </p:cBhvr>
                                      <p:tavLst>
                                        <p:tav tm="0">
                                          <p:val>
                                            <p:strVal val="#ppt_h"/>
                                          </p:val>
                                        </p:tav>
                                        <p:tav tm="100000">
                                          <p:val>
                                            <p:strVal val="#ppt_h"/>
                                          </p:val>
                                        </p:tav>
                                      </p:tavLst>
                                    </p:anim>
                                    <p:animEffect transition="in" filter="fade">
                                      <p:cBhvr>
                                        <p:cTn id="9" dur="1000"/>
                                        <p:tgtEl>
                                          <p:spTgt spid="10859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8557"/>
                                        </p:tgtEl>
                                        <p:attrNameLst>
                                          <p:attrName>style.visibility</p:attrName>
                                        </p:attrNameLst>
                                      </p:cBhvr>
                                      <p:to>
                                        <p:strVal val="visible"/>
                                      </p:to>
                                    </p:set>
                                    <p:animEffect transition="in" filter="wipe(left)">
                                      <p:cBhvr>
                                        <p:cTn id="14" dur="500"/>
                                        <p:tgtEl>
                                          <p:spTgt spid="10855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8546"/>
                                        </p:tgtEl>
                                        <p:attrNameLst>
                                          <p:attrName>style.visibility</p:attrName>
                                        </p:attrNameLst>
                                      </p:cBhvr>
                                      <p:to>
                                        <p:strVal val="visible"/>
                                      </p:to>
                                    </p:set>
                                    <p:animEffect transition="in" filter="wipe(left)">
                                      <p:cBhvr>
                                        <p:cTn id="19" dur="500"/>
                                        <p:tgtEl>
                                          <p:spTgt spid="10854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08547"/>
                                        </p:tgtEl>
                                        <p:attrNameLst>
                                          <p:attrName>style.visibility</p:attrName>
                                        </p:attrNameLst>
                                      </p:cBhvr>
                                      <p:to>
                                        <p:strVal val="visible"/>
                                      </p:to>
                                    </p:set>
                                    <p:animEffect transition="in" filter="wipe(left)">
                                      <p:cBhvr>
                                        <p:cTn id="24" dur="500"/>
                                        <p:tgtEl>
                                          <p:spTgt spid="10854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08548"/>
                                        </p:tgtEl>
                                        <p:attrNameLst>
                                          <p:attrName>style.visibility</p:attrName>
                                        </p:attrNameLst>
                                      </p:cBhvr>
                                      <p:to>
                                        <p:strVal val="visible"/>
                                      </p:to>
                                    </p:set>
                                    <p:animEffect transition="in" filter="wipe(left)">
                                      <p:cBhvr>
                                        <p:cTn id="29" dur="500"/>
                                        <p:tgtEl>
                                          <p:spTgt spid="10854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08549"/>
                                        </p:tgtEl>
                                        <p:attrNameLst>
                                          <p:attrName>style.visibility</p:attrName>
                                        </p:attrNameLst>
                                      </p:cBhvr>
                                      <p:to>
                                        <p:strVal val="visible"/>
                                      </p:to>
                                    </p:set>
                                    <p:animEffect transition="in" filter="wipe(left)">
                                      <p:cBhvr>
                                        <p:cTn id="34" dur="500"/>
                                        <p:tgtEl>
                                          <p:spTgt spid="10854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8550"/>
                                        </p:tgtEl>
                                        <p:attrNameLst>
                                          <p:attrName>style.visibility</p:attrName>
                                        </p:attrNameLst>
                                      </p:cBhvr>
                                      <p:to>
                                        <p:strVal val="visible"/>
                                      </p:to>
                                    </p:set>
                                    <p:animEffect transition="in" filter="wipe(left)">
                                      <p:cBhvr>
                                        <p:cTn id="39" dur="500"/>
                                        <p:tgtEl>
                                          <p:spTgt spid="10855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8588"/>
                                        </p:tgtEl>
                                        <p:attrNameLst>
                                          <p:attrName>style.visibility</p:attrName>
                                        </p:attrNameLst>
                                      </p:cBhvr>
                                      <p:to>
                                        <p:strVal val="visible"/>
                                      </p:to>
                                    </p:set>
                                    <p:animEffect transition="in" filter="wipe(left)">
                                      <p:cBhvr>
                                        <p:cTn id="44" dur="500"/>
                                        <p:tgtEl>
                                          <p:spTgt spid="10858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08551"/>
                                        </p:tgtEl>
                                        <p:attrNameLst>
                                          <p:attrName>style.visibility</p:attrName>
                                        </p:attrNameLst>
                                      </p:cBhvr>
                                      <p:to>
                                        <p:strVal val="visible"/>
                                      </p:to>
                                    </p:set>
                                    <p:animEffect transition="in" filter="wipe(left)">
                                      <p:cBhvr>
                                        <p:cTn id="49" dur="500"/>
                                        <p:tgtEl>
                                          <p:spTgt spid="10855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08552"/>
                                        </p:tgtEl>
                                        <p:attrNameLst>
                                          <p:attrName>style.visibility</p:attrName>
                                        </p:attrNameLst>
                                      </p:cBhvr>
                                      <p:to>
                                        <p:strVal val="visible"/>
                                      </p:to>
                                    </p:set>
                                    <p:animEffect transition="in" filter="wipe(left)">
                                      <p:cBhvr>
                                        <p:cTn id="54" dur="500"/>
                                        <p:tgtEl>
                                          <p:spTgt spid="10855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8553"/>
                                        </p:tgtEl>
                                        <p:attrNameLst>
                                          <p:attrName>style.visibility</p:attrName>
                                        </p:attrNameLst>
                                      </p:cBhvr>
                                      <p:to>
                                        <p:strVal val="visible"/>
                                      </p:to>
                                    </p:set>
                                    <p:animEffect transition="in" filter="wipe(left)">
                                      <p:cBhvr>
                                        <p:cTn id="59" dur="500"/>
                                        <p:tgtEl>
                                          <p:spTgt spid="10855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08554"/>
                                        </p:tgtEl>
                                        <p:attrNameLst>
                                          <p:attrName>style.visibility</p:attrName>
                                        </p:attrNameLst>
                                      </p:cBhvr>
                                      <p:to>
                                        <p:strVal val="visible"/>
                                      </p:to>
                                    </p:set>
                                    <p:animEffect transition="in" filter="wipe(left)">
                                      <p:cBhvr>
                                        <p:cTn id="64" dur="500"/>
                                        <p:tgtEl>
                                          <p:spTgt spid="10855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08555"/>
                                        </p:tgtEl>
                                        <p:attrNameLst>
                                          <p:attrName>style.visibility</p:attrName>
                                        </p:attrNameLst>
                                      </p:cBhvr>
                                      <p:to>
                                        <p:strVal val="visible"/>
                                      </p:to>
                                    </p:set>
                                    <p:animEffect transition="in" filter="wipe(left)">
                                      <p:cBhvr>
                                        <p:cTn id="69" dur="500"/>
                                        <p:tgtEl>
                                          <p:spTgt spid="10855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08556"/>
                                        </p:tgtEl>
                                        <p:attrNameLst>
                                          <p:attrName>style.visibility</p:attrName>
                                        </p:attrNameLst>
                                      </p:cBhvr>
                                      <p:to>
                                        <p:strVal val="visible"/>
                                      </p:to>
                                    </p:set>
                                    <p:animEffect transition="in" filter="wipe(left)">
                                      <p:cBhvr>
                                        <p:cTn id="74" dur="500"/>
                                        <p:tgtEl>
                                          <p:spTgt spid="10855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08558"/>
                                        </p:tgtEl>
                                        <p:attrNameLst>
                                          <p:attrName>style.visibility</p:attrName>
                                        </p:attrNameLst>
                                      </p:cBhvr>
                                      <p:to>
                                        <p:strVal val="visible"/>
                                      </p:to>
                                    </p:set>
                                    <p:animEffect transition="in" filter="wipe(left)">
                                      <p:cBhvr>
                                        <p:cTn id="79" dur="500"/>
                                        <p:tgtEl>
                                          <p:spTgt spid="10855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8559"/>
                                        </p:tgtEl>
                                        <p:attrNameLst>
                                          <p:attrName>style.visibility</p:attrName>
                                        </p:attrNameLst>
                                      </p:cBhvr>
                                      <p:to>
                                        <p:strVal val="visible"/>
                                      </p:to>
                                    </p:set>
                                    <p:animEffect transition="in" filter="wipe(left)">
                                      <p:cBhvr>
                                        <p:cTn id="84" dur="500"/>
                                        <p:tgtEl>
                                          <p:spTgt spid="10855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7" presetClass="entr" presetSubtype="8" fill="hold" nodeType="clickEffect">
                                  <p:stCondLst>
                                    <p:cond delay="0"/>
                                  </p:stCondLst>
                                  <p:childTnLst>
                                    <p:set>
                                      <p:cBhvr>
                                        <p:cTn id="88" dur="1" fill="hold">
                                          <p:stCondLst>
                                            <p:cond delay="0"/>
                                          </p:stCondLst>
                                        </p:cTn>
                                        <p:tgtEl>
                                          <p:spTgt spid="108560"/>
                                        </p:tgtEl>
                                        <p:attrNameLst>
                                          <p:attrName>style.visibility</p:attrName>
                                        </p:attrNameLst>
                                      </p:cBhvr>
                                      <p:to>
                                        <p:strVal val="visible"/>
                                      </p:to>
                                    </p:set>
                                    <p:anim calcmode="lin" valueType="num">
                                      <p:cBhvr additive="base">
                                        <p:cTn id="89" dur="5000" fill="hold"/>
                                        <p:tgtEl>
                                          <p:spTgt spid="108560"/>
                                        </p:tgtEl>
                                        <p:attrNameLst>
                                          <p:attrName>ppt_x</p:attrName>
                                        </p:attrNameLst>
                                      </p:cBhvr>
                                      <p:tavLst>
                                        <p:tav tm="0">
                                          <p:val>
                                            <p:strVal val="0-#ppt_w/2"/>
                                          </p:val>
                                        </p:tav>
                                        <p:tav tm="100000">
                                          <p:val>
                                            <p:strVal val="#ppt_x"/>
                                          </p:val>
                                        </p:tav>
                                      </p:tavLst>
                                    </p:anim>
                                    <p:anim calcmode="lin" valueType="num">
                                      <p:cBhvr additive="base">
                                        <p:cTn id="90" dur="5000" fill="hold"/>
                                        <p:tgtEl>
                                          <p:spTgt spid="108560"/>
                                        </p:tgtEl>
                                        <p:attrNameLst>
                                          <p:attrName>ppt_y</p:attrName>
                                        </p:attrNameLst>
                                      </p:cBhvr>
                                      <p:tavLst>
                                        <p:tav tm="0">
                                          <p:val>
                                            <p:strVal val="#ppt_y"/>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2" presetClass="entr" presetSubtype="4" fill="hold" grpId="0" nodeType="clickEffect">
                                  <p:stCondLst>
                                    <p:cond delay="0"/>
                                  </p:stCondLst>
                                  <p:childTnLst>
                                    <p:set>
                                      <p:cBhvr>
                                        <p:cTn id="94" dur="1" fill="hold">
                                          <p:stCondLst>
                                            <p:cond delay="0"/>
                                          </p:stCondLst>
                                        </p:cTn>
                                        <p:tgtEl>
                                          <p:spTgt spid="108564"/>
                                        </p:tgtEl>
                                        <p:attrNameLst>
                                          <p:attrName>style.visibility</p:attrName>
                                        </p:attrNameLst>
                                      </p:cBhvr>
                                      <p:to>
                                        <p:strVal val="visible"/>
                                      </p:to>
                                    </p:set>
                                    <p:animEffect transition="in" filter="slide(fromBottom)">
                                      <p:cBhvr>
                                        <p:cTn id="95" dur="500"/>
                                        <p:tgtEl>
                                          <p:spTgt spid="108564"/>
                                        </p:tgtEl>
                                      </p:cBhvr>
                                    </p:animEffect>
                                  </p:childTnLst>
                                </p:cTn>
                              </p:par>
                            </p:childTnLst>
                          </p:cTn>
                        </p:par>
                        <p:par>
                          <p:cTn id="96" fill="hold" nodeType="afterGroup">
                            <p:stCondLst>
                              <p:cond delay="500"/>
                            </p:stCondLst>
                            <p:childTnLst>
                              <p:par>
                                <p:cTn id="97" presetID="1" presetClass="entr" presetSubtype="0" fill="hold" nodeType="afterEffect">
                                  <p:stCondLst>
                                    <p:cond delay="0"/>
                                  </p:stCondLst>
                                  <p:childTnLst>
                                    <p:set>
                                      <p:cBhvr>
                                        <p:cTn id="98" dur="1" fill="hold">
                                          <p:stCondLst>
                                            <p:cond delay="499"/>
                                          </p:stCondLst>
                                        </p:cTn>
                                        <p:tgtEl>
                                          <p:spTgt spid="108566"/>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499"/>
                                          </p:stCondLst>
                                        </p:cTn>
                                        <p:tgtEl>
                                          <p:spTgt spid="108568"/>
                                        </p:tgtEl>
                                        <p:attrNameLst>
                                          <p:attrName>style.visibility</p:attrName>
                                        </p:attrNameLst>
                                      </p:cBhvr>
                                      <p:to>
                                        <p:strVal val="visible"/>
                                      </p:to>
                                    </p:set>
                                  </p:childTnLst>
                                </p:cTn>
                              </p:par>
                            </p:childTnLst>
                          </p:cTn>
                        </p:par>
                        <p:par>
                          <p:cTn id="103" fill="hold" nodeType="afterGroup">
                            <p:stCondLst>
                              <p:cond delay="500"/>
                            </p:stCondLst>
                            <p:childTnLst>
                              <p:par>
                                <p:cTn id="104" presetID="1" presetClass="entr" presetSubtype="0" fill="hold" nodeType="afterEffect">
                                  <p:stCondLst>
                                    <p:cond delay="0"/>
                                  </p:stCondLst>
                                  <p:childTnLst>
                                    <p:set>
                                      <p:cBhvr>
                                        <p:cTn id="105" dur="1" fill="hold">
                                          <p:stCondLst>
                                            <p:cond delay="499"/>
                                          </p:stCondLst>
                                        </p:cTn>
                                        <p:tgtEl>
                                          <p:spTgt spid="108572"/>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2" presetClass="entr" presetSubtype="8" fill="hold" nodeType="clickEffect">
                                  <p:stCondLst>
                                    <p:cond delay="0"/>
                                  </p:stCondLst>
                                  <p:childTnLst>
                                    <p:set>
                                      <p:cBhvr>
                                        <p:cTn id="109" dur="1" fill="hold">
                                          <p:stCondLst>
                                            <p:cond delay="0"/>
                                          </p:stCondLst>
                                        </p:cTn>
                                        <p:tgtEl>
                                          <p:spTgt spid="108565"/>
                                        </p:tgtEl>
                                        <p:attrNameLst>
                                          <p:attrName>style.visibility</p:attrName>
                                        </p:attrNameLst>
                                      </p:cBhvr>
                                      <p:to>
                                        <p:strVal val="visible"/>
                                      </p:to>
                                    </p:set>
                                    <p:animEffect transition="in" filter="slide(fromLeft)">
                                      <p:cBhvr>
                                        <p:cTn id="110" dur="500"/>
                                        <p:tgtEl>
                                          <p:spTgt spid="108565"/>
                                        </p:tgtEl>
                                      </p:cBhvr>
                                    </p:animEffect>
                                  </p:childTnLst>
                                </p:cTn>
                              </p:par>
                            </p:childTnLst>
                          </p:cTn>
                        </p:par>
                        <p:par>
                          <p:cTn id="111" fill="hold" nodeType="afterGroup">
                            <p:stCondLst>
                              <p:cond delay="500"/>
                            </p:stCondLst>
                            <p:childTnLst>
                              <p:par>
                                <p:cTn id="112" presetID="1" presetClass="entr" presetSubtype="0" fill="hold" nodeType="afterEffect">
                                  <p:stCondLst>
                                    <p:cond delay="0"/>
                                  </p:stCondLst>
                                  <p:childTnLst>
                                    <p:set>
                                      <p:cBhvr>
                                        <p:cTn id="113" dur="1" fill="hold">
                                          <p:stCondLst>
                                            <p:cond delay="499"/>
                                          </p:stCondLst>
                                        </p:cTn>
                                        <p:tgtEl>
                                          <p:spTgt spid="108567"/>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08583"/>
                                        </p:tgtEl>
                                        <p:attrNameLst>
                                          <p:attrName>style.visibility</p:attrName>
                                        </p:attrNameLst>
                                      </p:cBhvr>
                                      <p:to>
                                        <p:strVal val="visible"/>
                                      </p:to>
                                    </p:set>
                                    <p:animEffect transition="in" filter="wipe(left)">
                                      <p:cBhvr>
                                        <p:cTn id="118" dur="500"/>
                                        <p:tgtEl>
                                          <p:spTgt spid="10858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08582"/>
                                        </p:tgtEl>
                                        <p:attrNameLst>
                                          <p:attrName>style.visibility</p:attrName>
                                        </p:attrNameLst>
                                      </p:cBhvr>
                                      <p:to>
                                        <p:strVal val="visible"/>
                                      </p:to>
                                    </p:set>
                                    <p:animEffect transition="in" filter="wipe(left)">
                                      <p:cBhvr>
                                        <p:cTn id="123" dur="500"/>
                                        <p:tgtEl>
                                          <p:spTgt spid="108582"/>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08573"/>
                                        </p:tgtEl>
                                        <p:attrNameLst>
                                          <p:attrName>style.visibility</p:attrName>
                                        </p:attrNameLst>
                                      </p:cBhvr>
                                      <p:to>
                                        <p:strVal val="visible"/>
                                      </p:to>
                                    </p:set>
                                    <p:animEffect transition="in" filter="wipe(left)">
                                      <p:cBhvr>
                                        <p:cTn id="128" dur="500"/>
                                        <p:tgtEl>
                                          <p:spTgt spid="108573"/>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08578"/>
                                        </p:tgtEl>
                                        <p:attrNameLst>
                                          <p:attrName>style.visibility</p:attrName>
                                        </p:attrNameLst>
                                      </p:cBhvr>
                                      <p:to>
                                        <p:strVal val="visible"/>
                                      </p:to>
                                    </p:set>
                                    <p:animEffect transition="in" filter="wipe(left)">
                                      <p:cBhvr>
                                        <p:cTn id="133" dur="500"/>
                                        <p:tgtEl>
                                          <p:spTgt spid="108578"/>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3" presetClass="entr" presetSubtype="10" fill="hold" nodeType="clickEffect">
                                  <p:stCondLst>
                                    <p:cond delay="0"/>
                                  </p:stCondLst>
                                  <p:childTnLst>
                                    <p:set>
                                      <p:cBhvr>
                                        <p:cTn id="137" dur="1" fill="hold">
                                          <p:stCondLst>
                                            <p:cond delay="0"/>
                                          </p:stCondLst>
                                        </p:cTn>
                                        <p:tgtEl>
                                          <p:spTgt spid="108574"/>
                                        </p:tgtEl>
                                        <p:attrNameLst>
                                          <p:attrName>style.visibility</p:attrName>
                                        </p:attrNameLst>
                                      </p:cBhvr>
                                      <p:to>
                                        <p:strVal val="visible"/>
                                      </p:to>
                                    </p:set>
                                    <p:animEffect transition="in" filter="blinds(horizontal)">
                                      <p:cBhvr>
                                        <p:cTn id="138" dur="500"/>
                                        <p:tgtEl>
                                          <p:spTgt spid="10857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108575"/>
                                        </p:tgtEl>
                                        <p:attrNameLst>
                                          <p:attrName>style.visibility</p:attrName>
                                        </p:attrNameLst>
                                      </p:cBhvr>
                                      <p:to>
                                        <p:strVal val="visible"/>
                                      </p:to>
                                    </p:set>
                                    <p:animEffect transition="in" filter="wipe(left)">
                                      <p:cBhvr>
                                        <p:cTn id="143" dur="500"/>
                                        <p:tgtEl>
                                          <p:spTgt spid="108575"/>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nodeType="clickEffect">
                                  <p:stCondLst>
                                    <p:cond delay="0"/>
                                  </p:stCondLst>
                                  <p:childTnLst>
                                    <p:set>
                                      <p:cBhvr>
                                        <p:cTn id="147" dur="1" fill="hold">
                                          <p:stCondLst>
                                            <p:cond delay="0"/>
                                          </p:stCondLst>
                                        </p:cTn>
                                        <p:tgtEl>
                                          <p:spTgt spid="108576"/>
                                        </p:tgtEl>
                                        <p:attrNameLst>
                                          <p:attrName>style.visibility</p:attrName>
                                        </p:attrNameLst>
                                      </p:cBhvr>
                                      <p:to>
                                        <p:strVal val="visible"/>
                                      </p:to>
                                    </p:set>
                                    <p:animEffect transition="in" filter="wipe(left)">
                                      <p:cBhvr>
                                        <p:cTn id="148" dur="500"/>
                                        <p:tgtEl>
                                          <p:spTgt spid="10857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108577"/>
                                        </p:tgtEl>
                                        <p:attrNameLst>
                                          <p:attrName>style.visibility</p:attrName>
                                        </p:attrNameLst>
                                      </p:cBhvr>
                                      <p:to>
                                        <p:strVal val="visible"/>
                                      </p:to>
                                    </p:set>
                                    <p:animEffect transition="in" filter="wipe(left)">
                                      <p:cBhvr>
                                        <p:cTn id="153" dur="500"/>
                                        <p:tgtEl>
                                          <p:spTgt spid="108577"/>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 presetClass="entr" presetSubtype="0" fill="hold" nodeType="clickEffect">
                                  <p:stCondLst>
                                    <p:cond delay="0"/>
                                  </p:stCondLst>
                                  <p:childTnLst>
                                    <p:set>
                                      <p:cBhvr>
                                        <p:cTn id="157" dur="1" fill="hold">
                                          <p:stCondLst>
                                            <p:cond delay="499"/>
                                          </p:stCondLst>
                                        </p:cTn>
                                        <p:tgtEl>
                                          <p:spTgt spid="108579"/>
                                        </p:tgtEl>
                                        <p:attrNameLst>
                                          <p:attrName>style.visibility</p:attrName>
                                        </p:attrNameLst>
                                      </p:cBhvr>
                                      <p:to>
                                        <p:strVal val="visible"/>
                                      </p:to>
                                    </p:set>
                                  </p:childTnLst>
                                </p:cTn>
                              </p:par>
                            </p:childTnLst>
                          </p:cTn>
                        </p:par>
                        <p:par>
                          <p:cTn id="158" fill="hold" nodeType="afterGroup">
                            <p:stCondLst>
                              <p:cond delay="500"/>
                            </p:stCondLst>
                            <p:childTnLst>
                              <p:par>
                                <p:cTn id="159" presetID="1" presetClass="entr" presetSubtype="0" fill="hold" nodeType="afterEffect">
                                  <p:stCondLst>
                                    <p:cond delay="0"/>
                                  </p:stCondLst>
                                  <p:childTnLst>
                                    <p:set>
                                      <p:cBhvr>
                                        <p:cTn id="160" dur="1" fill="hold">
                                          <p:stCondLst>
                                            <p:cond delay="499"/>
                                          </p:stCondLst>
                                        </p:cTn>
                                        <p:tgtEl>
                                          <p:spTgt spid="108580"/>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2" presetClass="entr" presetSubtype="4" fill="hold" nodeType="clickEffect">
                                  <p:stCondLst>
                                    <p:cond delay="0"/>
                                  </p:stCondLst>
                                  <p:childTnLst>
                                    <p:set>
                                      <p:cBhvr>
                                        <p:cTn id="164" dur="1" fill="hold">
                                          <p:stCondLst>
                                            <p:cond delay="0"/>
                                          </p:stCondLst>
                                        </p:cTn>
                                        <p:tgtEl>
                                          <p:spTgt spid="108581"/>
                                        </p:tgtEl>
                                        <p:attrNameLst>
                                          <p:attrName>style.visibility</p:attrName>
                                        </p:attrNameLst>
                                      </p:cBhvr>
                                      <p:to>
                                        <p:strVal val="visible"/>
                                      </p:to>
                                    </p:set>
                                    <p:animEffect transition="in" filter="slide(fromBottom)">
                                      <p:cBhvr>
                                        <p:cTn id="165" dur="500"/>
                                        <p:tgtEl>
                                          <p:spTgt spid="108581"/>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nodeType="clickEffect">
                                  <p:stCondLst>
                                    <p:cond delay="0"/>
                                  </p:stCondLst>
                                  <p:childTnLst>
                                    <p:set>
                                      <p:cBhvr>
                                        <p:cTn id="169" dur="1" fill="hold">
                                          <p:stCondLst>
                                            <p:cond delay="0"/>
                                          </p:stCondLst>
                                        </p:cTn>
                                        <p:tgtEl>
                                          <p:spTgt spid="108589"/>
                                        </p:tgtEl>
                                        <p:attrNameLst>
                                          <p:attrName>style.visibility</p:attrName>
                                        </p:attrNameLst>
                                      </p:cBhvr>
                                      <p:to>
                                        <p:strVal val="visible"/>
                                      </p:to>
                                    </p:set>
                                    <p:animEffect transition="in" filter="wipe(left)">
                                      <p:cBhvr>
                                        <p:cTn id="170" dur="500"/>
                                        <p:tgtEl>
                                          <p:spTgt spid="108589"/>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108584"/>
                                        </p:tgtEl>
                                        <p:attrNameLst>
                                          <p:attrName>style.visibility</p:attrName>
                                        </p:attrNameLst>
                                      </p:cBhvr>
                                      <p:to>
                                        <p:strVal val="visible"/>
                                      </p:to>
                                    </p:set>
                                    <p:animEffect transition="in" filter="wipe(left)">
                                      <p:cBhvr>
                                        <p:cTn id="175" dur="500"/>
                                        <p:tgtEl>
                                          <p:spTgt spid="108584"/>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ntr" presetSubtype="8" fill="hold" nodeType="clickEffect">
                                  <p:stCondLst>
                                    <p:cond delay="0"/>
                                  </p:stCondLst>
                                  <p:childTnLst>
                                    <p:set>
                                      <p:cBhvr>
                                        <p:cTn id="179" dur="1" fill="hold">
                                          <p:stCondLst>
                                            <p:cond delay="0"/>
                                          </p:stCondLst>
                                        </p:cTn>
                                        <p:tgtEl>
                                          <p:spTgt spid="108585"/>
                                        </p:tgtEl>
                                        <p:attrNameLst>
                                          <p:attrName>style.visibility</p:attrName>
                                        </p:attrNameLst>
                                      </p:cBhvr>
                                      <p:to>
                                        <p:strVal val="visible"/>
                                      </p:to>
                                    </p:set>
                                    <p:animEffect transition="in" filter="wipe(left)">
                                      <p:cBhvr>
                                        <p:cTn id="180" dur="500"/>
                                        <p:tgtEl>
                                          <p:spTgt spid="108585"/>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2" presetClass="entr" presetSubtype="8" fill="hold" nodeType="clickEffect">
                                  <p:stCondLst>
                                    <p:cond delay="0"/>
                                  </p:stCondLst>
                                  <p:childTnLst>
                                    <p:set>
                                      <p:cBhvr>
                                        <p:cTn id="184" dur="1" fill="hold">
                                          <p:stCondLst>
                                            <p:cond delay="0"/>
                                          </p:stCondLst>
                                        </p:cTn>
                                        <p:tgtEl>
                                          <p:spTgt spid="108586"/>
                                        </p:tgtEl>
                                        <p:attrNameLst>
                                          <p:attrName>style.visibility</p:attrName>
                                        </p:attrNameLst>
                                      </p:cBhvr>
                                      <p:to>
                                        <p:strVal val="visible"/>
                                      </p:to>
                                    </p:set>
                                    <p:animEffect transition="in" filter="wipe(left)">
                                      <p:cBhvr>
                                        <p:cTn id="185" dur="500"/>
                                        <p:tgtEl>
                                          <p:spTgt spid="108586"/>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2" presetClass="entr" presetSubtype="8" fill="hold" nodeType="clickEffect">
                                  <p:stCondLst>
                                    <p:cond delay="0"/>
                                  </p:stCondLst>
                                  <p:childTnLst>
                                    <p:set>
                                      <p:cBhvr>
                                        <p:cTn id="189" dur="1" fill="hold">
                                          <p:stCondLst>
                                            <p:cond delay="0"/>
                                          </p:stCondLst>
                                        </p:cTn>
                                        <p:tgtEl>
                                          <p:spTgt spid="108587"/>
                                        </p:tgtEl>
                                        <p:attrNameLst>
                                          <p:attrName>style.visibility</p:attrName>
                                        </p:attrNameLst>
                                      </p:cBhvr>
                                      <p:to>
                                        <p:strVal val="visible"/>
                                      </p:to>
                                    </p:set>
                                    <p:animEffect transition="in" filter="wipe(left)">
                                      <p:cBhvr>
                                        <p:cTn id="190" dur="500"/>
                                        <p:tgtEl>
                                          <p:spTgt spid="108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utoUpdateAnimBg="0"/>
      <p:bldP spid="108550" grpId="0" autoUpdateAnimBg="0"/>
      <p:bldP spid="108553" grpId="0" autoUpdateAnimBg="0"/>
      <p:bldP spid="108557" grpId="0"/>
      <p:bldP spid="108558" grpId="0" autoUpdateAnimBg="0"/>
      <p:bldP spid="108559" grpId="0" autoUpdateAnimBg="0"/>
      <p:bldP spid="108564" grpId="0" animBg="1"/>
      <p:bldP spid="108573" grpId="0" autoUpdateAnimBg="0"/>
      <p:bldP spid="108578" grpId="0" autoUpdateAnimBg="0"/>
      <p:bldP spid="108582" grpId="0" autoUpdateAnimBg="0"/>
      <p:bldP spid="108583" grpId="0" autoUpdateAnimBg="0"/>
      <p:bldP spid="108584" grpId="0" autoUpdateAnimBg="0"/>
      <p:bldP spid="108588" grpId="0" animBg="1"/>
      <p:bldP spid="10859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Object 2">
            <a:extLst>
              <a:ext uri="{FF2B5EF4-FFF2-40B4-BE49-F238E27FC236}">
                <a16:creationId xmlns:a16="http://schemas.microsoft.com/office/drawing/2014/main" id="{0F7EC5D3-8955-4A28-8706-2AE58421FCBC}"/>
              </a:ext>
            </a:extLst>
          </p:cNvPr>
          <p:cNvGraphicFramePr>
            <a:graphicFrameLocks/>
          </p:cNvGraphicFramePr>
          <p:nvPr/>
        </p:nvGraphicFramePr>
        <p:xfrm>
          <a:off x="3132138" y="908050"/>
          <a:ext cx="2212975" cy="823913"/>
        </p:xfrm>
        <a:graphic>
          <a:graphicData uri="http://schemas.openxmlformats.org/presentationml/2006/ole">
            <mc:AlternateContent xmlns:mc="http://schemas.openxmlformats.org/markup-compatibility/2006">
              <mc:Choice xmlns:v="urn:schemas-microsoft-com:vml" Requires="v">
                <p:oleObj spid="_x0000_s52240" name="公式" r:id="rId3" imgW="2105146" imgH="733320" progId="Equation.3">
                  <p:embed/>
                </p:oleObj>
              </mc:Choice>
              <mc:Fallback>
                <p:oleObj name="公式" r:id="rId3" imgW="2105146" imgH="73332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908050"/>
                        <a:ext cx="22129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19" name="Text Box 3">
            <a:extLst>
              <a:ext uri="{FF2B5EF4-FFF2-40B4-BE49-F238E27FC236}">
                <a16:creationId xmlns:a16="http://schemas.microsoft.com/office/drawing/2014/main" id="{537468D2-F90F-424B-B342-F90C273CCCB3}"/>
              </a:ext>
            </a:extLst>
          </p:cNvPr>
          <p:cNvSpPr txBox="1">
            <a:spLocks noChangeArrowheads="1"/>
          </p:cNvSpPr>
          <p:nvPr/>
        </p:nvSpPr>
        <p:spPr bwMode="auto">
          <a:xfrm>
            <a:off x="742950" y="33337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磁场能量密度</a:t>
            </a:r>
          </a:p>
        </p:txBody>
      </p:sp>
      <p:sp>
        <p:nvSpPr>
          <p:cNvPr id="137220" name="Text Box 4">
            <a:extLst>
              <a:ext uri="{FF2B5EF4-FFF2-40B4-BE49-F238E27FC236}">
                <a16:creationId xmlns:a16="http://schemas.microsoft.com/office/drawing/2014/main" id="{E556D8CD-2F0A-498E-B3FA-AA6D770ADBFE}"/>
              </a:ext>
            </a:extLst>
          </p:cNvPr>
          <p:cNvSpPr txBox="1">
            <a:spLocks noChangeArrowheads="1"/>
          </p:cNvSpPr>
          <p:nvPr/>
        </p:nvSpPr>
        <p:spPr bwMode="auto">
          <a:xfrm>
            <a:off x="774700" y="2022475"/>
            <a:ext cx="79216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上式不仅适用于无限长直螺线管中的均匀磁场</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也适用于非均匀磁场</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其一般是空间和时间的函数</a:t>
            </a:r>
          </a:p>
        </p:txBody>
      </p:sp>
      <p:sp>
        <p:nvSpPr>
          <p:cNvPr id="137221" name="Text Box 5">
            <a:extLst>
              <a:ext uri="{FF2B5EF4-FFF2-40B4-BE49-F238E27FC236}">
                <a16:creationId xmlns:a16="http://schemas.microsoft.com/office/drawing/2014/main" id="{4148AEDD-DEC4-4BFE-AEA7-AAC70114ADCE}"/>
              </a:ext>
            </a:extLst>
          </p:cNvPr>
          <p:cNvSpPr txBox="1">
            <a:spLocks noChangeArrowheads="1"/>
          </p:cNvSpPr>
          <p:nvPr/>
        </p:nvSpPr>
        <p:spPr bwMode="auto">
          <a:xfrm>
            <a:off x="1042988" y="3106738"/>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在有限区域内</a:t>
            </a:r>
          </a:p>
        </p:txBody>
      </p:sp>
      <p:graphicFrame>
        <p:nvGraphicFramePr>
          <p:cNvPr id="137222" name="Object 6">
            <a:extLst>
              <a:ext uri="{FF2B5EF4-FFF2-40B4-BE49-F238E27FC236}">
                <a16:creationId xmlns:a16="http://schemas.microsoft.com/office/drawing/2014/main" id="{2B86E1CA-7325-4EFB-90B4-EF690B7CE515}"/>
              </a:ext>
            </a:extLst>
          </p:cNvPr>
          <p:cNvGraphicFramePr>
            <a:graphicFrameLocks/>
          </p:cNvGraphicFramePr>
          <p:nvPr/>
        </p:nvGraphicFramePr>
        <p:xfrm>
          <a:off x="1908175" y="3898900"/>
          <a:ext cx="4052888" cy="827088"/>
        </p:xfrm>
        <a:graphic>
          <a:graphicData uri="http://schemas.openxmlformats.org/presentationml/2006/ole">
            <mc:AlternateContent xmlns:mc="http://schemas.openxmlformats.org/markup-compatibility/2006">
              <mc:Choice xmlns:v="urn:schemas-microsoft-com:vml" Requires="v">
                <p:oleObj spid="_x0000_s52241" name="公式" r:id="rId5" imgW="3943401" imgH="733320" progId="Equation.3">
                  <p:embed/>
                </p:oleObj>
              </mc:Choice>
              <mc:Fallback>
                <p:oleObj name="公式" r:id="rId5" imgW="3943401" imgH="733320"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3898900"/>
                        <a:ext cx="4052888" cy="827088"/>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3" name="Object 7">
            <a:extLst>
              <a:ext uri="{FF2B5EF4-FFF2-40B4-BE49-F238E27FC236}">
                <a16:creationId xmlns:a16="http://schemas.microsoft.com/office/drawing/2014/main" id="{09558617-708A-4164-9E11-335FA0529467}"/>
              </a:ext>
            </a:extLst>
          </p:cNvPr>
          <p:cNvGraphicFramePr>
            <a:graphicFrameLocks/>
          </p:cNvGraphicFramePr>
          <p:nvPr/>
        </p:nvGraphicFramePr>
        <p:xfrm>
          <a:off x="4267200" y="5668963"/>
          <a:ext cx="1712913" cy="827087"/>
        </p:xfrm>
        <a:graphic>
          <a:graphicData uri="http://schemas.openxmlformats.org/presentationml/2006/ole">
            <mc:AlternateContent xmlns:mc="http://schemas.openxmlformats.org/markup-compatibility/2006">
              <mc:Choice xmlns:v="urn:schemas-microsoft-com:vml" Requires="v">
                <p:oleObj spid="_x0000_s52242" name="公式" r:id="rId7" imgW="1609722" imgH="733320" progId="Equation.3">
                  <p:embed/>
                </p:oleObj>
              </mc:Choice>
              <mc:Fallback>
                <p:oleObj name="公式" r:id="rId7" imgW="1609722" imgH="733320"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5668963"/>
                        <a:ext cx="1712913"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24" name="Text Box 8">
            <a:extLst>
              <a:ext uri="{FF2B5EF4-FFF2-40B4-BE49-F238E27FC236}">
                <a16:creationId xmlns:a16="http://schemas.microsoft.com/office/drawing/2014/main" id="{39ABDCAA-A341-4A05-9BF7-5C0E631DD970}"/>
              </a:ext>
            </a:extLst>
          </p:cNvPr>
          <p:cNvSpPr txBox="1">
            <a:spLocks noChangeArrowheads="1"/>
          </p:cNvSpPr>
          <p:nvPr/>
        </p:nvSpPr>
        <p:spPr bwMode="auto">
          <a:xfrm>
            <a:off x="6443663" y="3951288"/>
            <a:ext cx="18002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Times New Roman" panose="02020603050405020304" pitchFamily="18" charset="0"/>
                <a:ea typeface="楷体_GB2312" pitchFamily="49" charset="-122"/>
              </a:rPr>
              <a:t>积分遍及磁场存在的空间</a:t>
            </a:r>
          </a:p>
        </p:txBody>
      </p:sp>
      <p:sp>
        <p:nvSpPr>
          <p:cNvPr id="137225" name="Text Box 9">
            <a:extLst>
              <a:ext uri="{FF2B5EF4-FFF2-40B4-BE49-F238E27FC236}">
                <a16:creationId xmlns:a16="http://schemas.microsoft.com/office/drawing/2014/main" id="{510EA981-2100-46BB-93D6-DA6E89F71391}"/>
              </a:ext>
            </a:extLst>
          </p:cNvPr>
          <p:cNvSpPr txBox="1">
            <a:spLocks noChangeArrowheads="1"/>
          </p:cNvSpPr>
          <p:nvPr/>
        </p:nvSpPr>
        <p:spPr bwMode="auto">
          <a:xfrm>
            <a:off x="1069975" y="5062538"/>
            <a:ext cx="799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磁场能量密度与电场能量密度公式比较</a:t>
            </a:r>
          </a:p>
        </p:txBody>
      </p:sp>
      <p:sp>
        <p:nvSpPr>
          <p:cNvPr id="137226" name="Rectangle 10">
            <a:extLst>
              <a:ext uri="{FF2B5EF4-FFF2-40B4-BE49-F238E27FC236}">
                <a16:creationId xmlns:a16="http://schemas.microsoft.com/office/drawing/2014/main" id="{7DA775E7-E019-42EF-BF74-71C344A326BF}"/>
              </a:ext>
            </a:extLst>
          </p:cNvPr>
          <p:cNvSpPr>
            <a:spLocks noChangeArrowheads="1"/>
          </p:cNvSpPr>
          <p:nvPr/>
        </p:nvSpPr>
        <p:spPr bwMode="auto">
          <a:xfrm>
            <a:off x="727075" y="29972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37227" name="Rectangle 11">
            <a:extLst>
              <a:ext uri="{FF2B5EF4-FFF2-40B4-BE49-F238E27FC236}">
                <a16:creationId xmlns:a16="http://schemas.microsoft.com/office/drawing/2014/main" id="{26313A21-17C6-4358-9F7F-B100A29B2826}"/>
              </a:ext>
            </a:extLst>
          </p:cNvPr>
          <p:cNvSpPr>
            <a:spLocks noChangeArrowheads="1"/>
          </p:cNvSpPr>
          <p:nvPr/>
        </p:nvSpPr>
        <p:spPr bwMode="auto">
          <a:xfrm>
            <a:off x="698500" y="49593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sp>
        <p:nvSpPr>
          <p:cNvPr id="137228" name="AutoShape 12">
            <a:extLst>
              <a:ext uri="{FF2B5EF4-FFF2-40B4-BE49-F238E27FC236}">
                <a16:creationId xmlns:a16="http://schemas.microsoft.com/office/drawing/2014/main" id="{E2AFD89C-D1FA-4C0E-B31A-1258E191D356}"/>
              </a:ext>
            </a:extLst>
          </p:cNvPr>
          <p:cNvSpPr>
            <a:spLocks noChangeArrowheads="1"/>
          </p:cNvSpPr>
          <p:nvPr/>
        </p:nvSpPr>
        <p:spPr bwMode="auto">
          <a:xfrm>
            <a:off x="376238" y="1557338"/>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7229" name="Text Box 13">
            <a:extLst>
              <a:ext uri="{FF2B5EF4-FFF2-40B4-BE49-F238E27FC236}">
                <a16:creationId xmlns:a16="http://schemas.microsoft.com/office/drawing/2014/main" id="{CCD7F43A-A317-4C3C-B7B2-F1A62AD7BC8F}"/>
              </a:ext>
            </a:extLst>
          </p:cNvPr>
          <p:cNvSpPr txBox="1">
            <a:spLocks noChangeArrowheads="1"/>
          </p:cNvSpPr>
          <p:nvPr/>
        </p:nvSpPr>
        <p:spPr bwMode="auto">
          <a:xfrm>
            <a:off x="711200" y="162877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说明</a:t>
            </a:r>
            <a:endParaRPr kumimoji="1" lang="zh-CN" altLang="en-US" sz="2400" b="1">
              <a:solidFill>
                <a:srgbClr val="66FFFF"/>
              </a:solidFill>
              <a:latin typeface="楷体_GB2312" pitchFamily="49" charset="-122"/>
              <a:ea typeface="楷体_GB2312" pitchFamily="49" charset="-122"/>
            </a:endParaRPr>
          </a:p>
        </p:txBody>
      </p:sp>
      <p:graphicFrame>
        <p:nvGraphicFramePr>
          <p:cNvPr id="137230" name="Object 14">
            <a:extLst>
              <a:ext uri="{FF2B5EF4-FFF2-40B4-BE49-F238E27FC236}">
                <a16:creationId xmlns:a16="http://schemas.microsoft.com/office/drawing/2014/main" id="{287AA1C0-8D41-4A4C-A5C7-EB46AB1D4456}"/>
              </a:ext>
            </a:extLst>
          </p:cNvPr>
          <p:cNvGraphicFramePr>
            <a:graphicFrameLocks/>
          </p:cNvGraphicFramePr>
          <p:nvPr/>
        </p:nvGraphicFramePr>
        <p:xfrm>
          <a:off x="2051050" y="5707063"/>
          <a:ext cx="1003300" cy="827087"/>
        </p:xfrm>
        <a:graphic>
          <a:graphicData uri="http://schemas.openxmlformats.org/presentationml/2006/ole">
            <mc:AlternateContent xmlns:mc="http://schemas.openxmlformats.org/markup-compatibility/2006">
              <mc:Choice xmlns:v="urn:schemas-microsoft-com:vml" Requires="v">
                <p:oleObj spid="_x0000_s52243" name="公式" r:id="rId9" imgW="895221" imgH="733320" progId="Equation.3">
                  <p:embed/>
                </p:oleObj>
              </mc:Choice>
              <mc:Fallback>
                <p:oleObj name="公式" r:id="rId9" imgW="895221" imgH="733320" progId="Equation.3">
                  <p:embed/>
                  <p:pic>
                    <p:nvPicPr>
                      <p:cNvPr id="0" name="Object 1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5707063"/>
                        <a:ext cx="1003300"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31" name="AutoShape 15">
            <a:extLst>
              <a:ext uri="{FF2B5EF4-FFF2-40B4-BE49-F238E27FC236}">
                <a16:creationId xmlns:a16="http://schemas.microsoft.com/office/drawing/2014/main" id="{BC54183F-668E-4637-8167-57F5C93EC8BF}"/>
              </a:ext>
            </a:extLst>
          </p:cNvPr>
          <p:cNvSpPr>
            <a:spLocks noChangeArrowheads="1"/>
          </p:cNvSpPr>
          <p:nvPr/>
        </p:nvSpPr>
        <p:spPr bwMode="auto">
          <a:xfrm>
            <a:off x="3348038" y="5957888"/>
            <a:ext cx="685800" cy="311150"/>
          </a:xfrm>
          <a:prstGeom prst="leftRightArrow">
            <a:avLst>
              <a:gd name="adj1" fmla="val 50000"/>
              <a:gd name="adj2" fmla="val 44082"/>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7219"/>
                                        </p:tgtEl>
                                        <p:attrNameLst>
                                          <p:attrName>style.visibility</p:attrName>
                                        </p:attrNameLst>
                                      </p:cBhvr>
                                      <p:to>
                                        <p:strVal val="visible"/>
                                      </p:to>
                                    </p:set>
                                    <p:animEffect transition="in" filter="wipe(left)">
                                      <p:cBhvr>
                                        <p:cTn id="7" dur="500"/>
                                        <p:tgtEl>
                                          <p:spTgt spid="137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37218"/>
                                        </p:tgtEl>
                                        <p:attrNameLst>
                                          <p:attrName>style.visibility</p:attrName>
                                        </p:attrNameLst>
                                      </p:cBhvr>
                                      <p:to>
                                        <p:strVal val="visible"/>
                                      </p:to>
                                    </p:set>
                                    <p:animEffect transition="in" filter="box(out)">
                                      <p:cBhvr>
                                        <p:cTn id="12" dur="500"/>
                                        <p:tgtEl>
                                          <p:spTgt spid="1372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0" presetClass="entr" presetSubtype="0" decel="100000" fill="hold" grpId="0" nodeType="clickEffect">
                                  <p:stCondLst>
                                    <p:cond delay="0"/>
                                  </p:stCondLst>
                                  <p:childTnLst>
                                    <p:set>
                                      <p:cBhvr>
                                        <p:cTn id="16" dur="1" fill="hold">
                                          <p:stCondLst>
                                            <p:cond delay="0"/>
                                          </p:stCondLst>
                                        </p:cTn>
                                        <p:tgtEl>
                                          <p:spTgt spid="137228"/>
                                        </p:tgtEl>
                                        <p:attrNameLst>
                                          <p:attrName>style.visibility</p:attrName>
                                        </p:attrNameLst>
                                      </p:cBhvr>
                                      <p:to>
                                        <p:strVal val="visible"/>
                                      </p:to>
                                    </p:set>
                                    <p:anim calcmode="lin" valueType="num">
                                      <p:cBhvr>
                                        <p:cTn id="17" dur="1000" fill="hold"/>
                                        <p:tgtEl>
                                          <p:spTgt spid="137228"/>
                                        </p:tgtEl>
                                        <p:attrNameLst>
                                          <p:attrName>ppt_w</p:attrName>
                                        </p:attrNameLst>
                                      </p:cBhvr>
                                      <p:tavLst>
                                        <p:tav tm="0">
                                          <p:val>
                                            <p:strVal val="#ppt_w+.3"/>
                                          </p:val>
                                        </p:tav>
                                        <p:tav tm="100000">
                                          <p:val>
                                            <p:strVal val="#ppt_w"/>
                                          </p:val>
                                        </p:tav>
                                      </p:tavLst>
                                    </p:anim>
                                    <p:anim calcmode="lin" valueType="num">
                                      <p:cBhvr>
                                        <p:cTn id="18" dur="1000" fill="hold"/>
                                        <p:tgtEl>
                                          <p:spTgt spid="137228"/>
                                        </p:tgtEl>
                                        <p:attrNameLst>
                                          <p:attrName>ppt_h</p:attrName>
                                        </p:attrNameLst>
                                      </p:cBhvr>
                                      <p:tavLst>
                                        <p:tav tm="0">
                                          <p:val>
                                            <p:strVal val="#ppt_h"/>
                                          </p:val>
                                        </p:tav>
                                        <p:tav tm="100000">
                                          <p:val>
                                            <p:strVal val="#ppt_h"/>
                                          </p:val>
                                        </p:tav>
                                      </p:tavLst>
                                    </p:anim>
                                    <p:animEffect transition="in" filter="fade">
                                      <p:cBhvr>
                                        <p:cTn id="19" dur="1000"/>
                                        <p:tgtEl>
                                          <p:spTgt spid="13722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7229"/>
                                        </p:tgtEl>
                                        <p:attrNameLst>
                                          <p:attrName>style.visibility</p:attrName>
                                        </p:attrNameLst>
                                      </p:cBhvr>
                                      <p:to>
                                        <p:strVal val="visible"/>
                                      </p:to>
                                    </p:set>
                                    <p:animEffect transition="in" filter="wipe(left)">
                                      <p:cBhvr>
                                        <p:cTn id="24" dur="500"/>
                                        <p:tgtEl>
                                          <p:spTgt spid="13722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7220"/>
                                        </p:tgtEl>
                                        <p:attrNameLst>
                                          <p:attrName>style.visibility</p:attrName>
                                        </p:attrNameLst>
                                      </p:cBhvr>
                                      <p:to>
                                        <p:strVal val="visible"/>
                                      </p:to>
                                    </p:set>
                                    <p:animEffect transition="in" filter="wipe(left)">
                                      <p:cBhvr>
                                        <p:cTn id="29" dur="500"/>
                                        <p:tgtEl>
                                          <p:spTgt spid="1372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7226"/>
                                        </p:tgtEl>
                                        <p:attrNameLst>
                                          <p:attrName>style.visibility</p:attrName>
                                        </p:attrNameLst>
                                      </p:cBhvr>
                                      <p:to>
                                        <p:strVal val="visible"/>
                                      </p:to>
                                    </p:set>
                                    <p:animEffect transition="in" filter="wipe(left)">
                                      <p:cBhvr>
                                        <p:cTn id="34" dur="500"/>
                                        <p:tgtEl>
                                          <p:spTgt spid="13722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7221"/>
                                        </p:tgtEl>
                                        <p:attrNameLst>
                                          <p:attrName>style.visibility</p:attrName>
                                        </p:attrNameLst>
                                      </p:cBhvr>
                                      <p:to>
                                        <p:strVal val="visible"/>
                                      </p:to>
                                    </p:set>
                                    <p:animEffect transition="in" filter="wipe(left)">
                                      <p:cBhvr>
                                        <p:cTn id="39" dur="500"/>
                                        <p:tgtEl>
                                          <p:spTgt spid="13722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32" fill="hold" nodeType="clickEffect">
                                  <p:stCondLst>
                                    <p:cond delay="0"/>
                                  </p:stCondLst>
                                  <p:childTnLst>
                                    <p:set>
                                      <p:cBhvr>
                                        <p:cTn id="43" dur="1" fill="hold">
                                          <p:stCondLst>
                                            <p:cond delay="0"/>
                                          </p:stCondLst>
                                        </p:cTn>
                                        <p:tgtEl>
                                          <p:spTgt spid="137222"/>
                                        </p:tgtEl>
                                        <p:attrNameLst>
                                          <p:attrName>style.visibility</p:attrName>
                                        </p:attrNameLst>
                                      </p:cBhvr>
                                      <p:to>
                                        <p:strVal val="visible"/>
                                      </p:to>
                                    </p:set>
                                    <p:animEffect transition="in" filter="box(out)">
                                      <p:cBhvr>
                                        <p:cTn id="44" dur="500"/>
                                        <p:tgtEl>
                                          <p:spTgt spid="13722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7224"/>
                                        </p:tgtEl>
                                        <p:attrNameLst>
                                          <p:attrName>style.visibility</p:attrName>
                                        </p:attrNameLst>
                                      </p:cBhvr>
                                      <p:to>
                                        <p:strVal val="visible"/>
                                      </p:to>
                                    </p:set>
                                    <p:animEffect transition="in" filter="wipe(left)">
                                      <p:cBhvr>
                                        <p:cTn id="49" dur="500"/>
                                        <p:tgtEl>
                                          <p:spTgt spid="13722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37227"/>
                                        </p:tgtEl>
                                        <p:attrNameLst>
                                          <p:attrName>style.visibility</p:attrName>
                                        </p:attrNameLst>
                                      </p:cBhvr>
                                      <p:to>
                                        <p:strVal val="visible"/>
                                      </p:to>
                                    </p:set>
                                    <p:animEffect transition="in" filter="wipe(left)">
                                      <p:cBhvr>
                                        <p:cTn id="54" dur="500"/>
                                        <p:tgtEl>
                                          <p:spTgt spid="137227"/>
                                        </p:tgtEl>
                                      </p:cBhvr>
                                    </p:animEffect>
                                  </p:childTnLst>
                                </p:cTn>
                              </p:par>
                            </p:childTnLst>
                          </p:cTn>
                        </p:par>
                        <p:par>
                          <p:cTn id="55" fill="hold" nodeType="afterGroup">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137225"/>
                                        </p:tgtEl>
                                        <p:attrNameLst>
                                          <p:attrName>style.visibility</p:attrName>
                                        </p:attrNameLst>
                                      </p:cBhvr>
                                      <p:to>
                                        <p:strVal val="visible"/>
                                      </p:to>
                                    </p:set>
                                    <p:animEffect transition="in" filter="wipe(left)">
                                      <p:cBhvr>
                                        <p:cTn id="58" dur="500"/>
                                        <p:tgtEl>
                                          <p:spTgt spid="13722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4" presetClass="entr" presetSubtype="32" fill="hold" nodeType="clickEffect">
                                  <p:stCondLst>
                                    <p:cond delay="0"/>
                                  </p:stCondLst>
                                  <p:childTnLst>
                                    <p:set>
                                      <p:cBhvr>
                                        <p:cTn id="62" dur="1" fill="hold">
                                          <p:stCondLst>
                                            <p:cond delay="0"/>
                                          </p:stCondLst>
                                        </p:cTn>
                                        <p:tgtEl>
                                          <p:spTgt spid="137230"/>
                                        </p:tgtEl>
                                        <p:attrNameLst>
                                          <p:attrName>style.visibility</p:attrName>
                                        </p:attrNameLst>
                                      </p:cBhvr>
                                      <p:to>
                                        <p:strVal val="visible"/>
                                      </p:to>
                                    </p:set>
                                    <p:animEffect transition="in" filter="box(out)">
                                      <p:cBhvr>
                                        <p:cTn id="63" dur="500"/>
                                        <p:tgtEl>
                                          <p:spTgt spid="13723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37223"/>
                                        </p:tgtEl>
                                        <p:attrNameLst>
                                          <p:attrName>style.visibility</p:attrName>
                                        </p:attrNameLst>
                                      </p:cBhvr>
                                      <p:to>
                                        <p:strVal val="visible"/>
                                      </p:to>
                                    </p:set>
                                    <p:animEffect transition="in" filter="wipe(left)">
                                      <p:cBhvr>
                                        <p:cTn id="68" dur="500"/>
                                        <p:tgtEl>
                                          <p:spTgt spid="13722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6" presetClass="entr" presetSubtype="37" fill="hold" grpId="0" nodeType="clickEffect">
                                  <p:stCondLst>
                                    <p:cond delay="0"/>
                                  </p:stCondLst>
                                  <p:childTnLst>
                                    <p:set>
                                      <p:cBhvr>
                                        <p:cTn id="72" dur="1" fill="hold">
                                          <p:stCondLst>
                                            <p:cond delay="0"/>
                                          </p:stCondLst>
                                        </p:cTn>
                                        <p:tgtEl>
                                          <p:spTgt spid="137231"/>
                                        </p:tgtEl>
                                        <p:attrNameLst>
                                          <p:attrName>style.visibility</p:attrName>
                                        </p:attrNameLst>
                                      </p:cBhvr>
                                      <p:to>
                                        <p:strVal val="visible"/>
                                      </p:to>
                                    </p:set>
                                    <p:animEffect transition="in" filter="barn(outVertical)">
                                      <p:cBhvr>
                                        <p:cTn id="73" dur="500"/>
                                        <p:tgtEl>
                                          <p:spTgt spid="137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autoUpdateAnimBg="0"/>
      <p:bldP spid="137220" grpId="0" autoUpdateAnimBg="0"/>
      <p:bldP spid="137221" grpId="0" autoUpdateAnimBg="0"/>
      <p:bldP spid="137224" grpId="0" autoUpdateAnimBg="0"/>
      <p:bldP spid="137225" grpId="0" autoUpdateAnimBg="0"/>
      <p:bldP spid="137226" grpId="0" autoUpdateAnimBg="0"/>
      <p:bldP spid="137227" grpId="0" autoUpdateAnimBg="0"/>
      <p:bldP spid="137228" grpId="0" animBg="1"/>
      <p:bldP spid="137229" grpId="0" autoUpdateAnimBg="0"/>
      <p:bldP spid="13723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242" name="Object 2">
            <a:extLst>
              <a:ext uri="{FF2B5EF4-FFF2-40B4-BE49-F238E27FC236}">
                <a16:creationId xmlns:a16="http://schemas.microsoft.com/office/drawing/2014/main" id="{96792165-EADA-4521-80FE-18EE15A455DE}"/>
              </a:ext>
            </a:extLst>
          </p:cNvPr>
          <p:cNvGraphicFramePr>
            <a:graphicFrameLocks/>
          </p:cNvGraphicFramePr>
          <p:nvPr/>
        </p:nvGraphicFramePr>
        <p:xfrm>
          <a:off x="811213" y="3754438"/>
          <a:ext cx="1587500" cy="827087"/>
        </p:xfrm>
        <a:graphic>
          <a:graphicData uri="http://schemas.openxmlformats.org/presentationml/2006/ole">
            <mc:AlternateContent xmlns:mc="http://schemas.openxmlformats.org/markup-compatibility/2006">
              <mc:Choice xmlns:v="urn:schemas-microsoft-com:vml" Requires="v">
                <p:oleObj spid="_x0000_s53302" name="公式" r:id="rId3" imgW="1495456" imgH="733320" progId="Equation.3">
                  <p:embed/>
                </p:oleObj>
              </mc:Choice>
              <mc:Fallback>
                <p:oleObj name="公式" r:id="rId3" imgW="1495456" imgH="73332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3" y="3754438"/>
                        <a:ext cx="1587500"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43" name="AutoShape 3">
            <a:extLst>
              <a:ext uri="{FF2B5EF4-FFF2-40B4-BE49-F238E27FC236}">
                <a16:creationId xmlns:a16="http://schemas.microsoft.com/office/drawing/2014/main" id="{DFC7423D-749E-4062-B1FF-F61175349143}"/>
              </a:ext>
            </a:extLst>
          </p:cNvPr>
          <p:cNvSpPr>
            <a:spLocks noChangeArrowheads="1"/>
          </p:cNvSpPr>
          <p:nvPr/>
        </p:nvSpPr>
        <p:spPr bwMode="auto">
          <a:xfrm>
            <a:off x="5651500" y="1690688"/>
            <a:ext cx="2590800" cy="2590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91" y="10800"/>
                </a:moveTo>
                <a:cubicBezTo>
                  <a:pt x="3891" y="14616"/>
                  <a:pt x="6984" y="17709"/>
                  <a:pt x="10800" y="17709"/>
                </a:cubicBezTo>
                <a:cubicBezTo>
                  <a:pt x="14616" y="17709"/>
                  <a:pt x="17709" y="14616"/>
                  <a:pt x="17709" y="10800"/>
                </a:cubicBezTo>
                <a:cubicBezTo>
                  <a:pt x="17709" y="6984"/>
                  <a:pt x="14616" y="3891"/>
                  <a:pt x="10800" y="3891"/>
                </a:cubicBezTo>
                <a:cubicBezTo>
                  <a:pt x="6984" y="3891"/>
                  <a:pt x="3891" y="6984"/>
                  <a:pt x="3891" y="10800"/>
                </a:cubicBezTo>
                <a:close/>
              </a:path>
            </a:pathLst>
          </a:custGeom>
          <a:gradFill rotWithShape="0">
            <a:gsLst>
              <a:gs pos="0">
                <a:srgbClr val="00CCFF"/>
              </a:gs>
              <a:gs pos="100000">
                <a:srgbClr val="007390"/>
              </a:gs>
            </a:gsLst>
            <a:path path="rect">
              <a:fillToRect l="50000" t="50000" r="50000" b="50000"/>
            </a:path>
          </a:gradFill>
          <a:ln w="38100">
            <a:solidFill>
              <a:srgbClr val="B2B2B2">
                <a:alpha val="16862"/>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44" name="Line 4">
            <a:extLst>
              <a:ext uri="{FF2B5EF4-FFF2-40B4-BE49-F238E27FC236}">
                <a16:creationId xmlns:a16="http://schemas.microsoft.com/office/drawing/2014/main" id="{B45DF6EB-91BD-47D2-B04C-4E581359DCB9}"/>
              </a:ext>
            </a:extLst>
          </p:cNvPr>
          <p:cNvSpPr>
            <a:spLocks noChangeShapeType="1"/>
          </p:cNvSpPr>
          <p:nvPr/>
        </p:nvSpPr>
        <p:spPr bwMode="auto">
          <a:xfrm>
            <a:off x="5651500" y="294798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45" name="Line 5">
            <a:extLst>
              <a:ext uri="{FF2B5EF4-FFF2-40B4-BE49-F238E27FC236}">
                <a16:creationId xmlns:a16="http://schemas.microsoft.com/office/drawing/2014/main" id="{0D881210-DAAA-4F49-8EA1-09B249D3253B}"/>
              </a:ext>
            </a:extLst>
          </p:cNvPr>
          <p:cNvSpPr>
            <a:spLocks noChangeShapeType="1"/>
          </p:cNvSpPr>
          <p:nvPr/>
        </p:nvSpPr>
        <p:spPr bwMode="auto">
          <a:xfrm>
            <a:off x="6108700" y="2852738"/>
            <a:ext cx="0" cy="22860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46" name="Line 6">
            <a:extLst>
              <a:ext uri="{FF2B5EF4-FFF2-40B4-BE49-F238E27FC236}">
                <a16:creationId xmlns:a16="http://schemas.microsoft.com/office/drawing/2014/main" id="{408F7CFB-668F-4B58-A4F2-C329662B0421}"/>
              </a:ext>
            </a:extLst>
          </p:cNvPr>
          <p:cNvSpPr>
            <a:spLocks noChangeShapeType="1"/>
          </p:cNvSpPr>
          <p:nvPr/>
        </p:nvSpPr>
        <p:spPr bwMode="auto">
          <a:xfrm>
            <a:off x="8242300" y="292893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47" name="Line 7">
            <a:extLst>
              <a:ext uri="{FF2B5EF4-FFF2-40B4-BE49-F238E27FC236}">
                <a16:creationId xmlns:a16="http://schemas.microsoft.com/office/drawing/2014/main" id="{5CF17138-A8A6-4502-BF41-7E883023211F}"/>
              </a:ext>
            </a:extLst>
          </p:cNvPr>
          <p:cNvSpPr>
            <a:spLocks noChangeShapeType="1"/>
          </p:cNvSpPr>
          <p:nvPr/>
        </p:nvSpPr>
        <p:spPr bwMode="auto">
          <a:xfrm>
            <a:off x="7785100" y="2928938"/>
            <a:ext cx="0" cy="2209800"/>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8248" name="Group 8">
            <a:extLst>
              <a:ext uri="{FF2B5EF4-FFF2-40B4-BE49-F238E27FC236}">
                <a16:creationId xmlns:a16="http://schemas.microsoft.com/office/drawing/2014/main" id="{408114DE-9915-4D81-B3FB-85AB188B6FF3}"/>
              </a:ext>
            </a:extLst>
          </p:cNvPr>
          <p:cNvGrpSpPr>
            <a:grpSpLocks/>
          </p:cNvGrpSpPr>
          <p:nvPr/>
        </p:nvGrpSpPr>
        <p:grpSpPr bwMode="auto">
          <a:xfrm>
            <a:off x="5651500" y="4605338"/>
            <a:ext cx="2590800" cy="533400"/>
            <a:chOff x="3696" y="2160"/>
            <a:chExt cx="1632" cy="336"/>
          </a:xfrm>
        </p:grpSpPr>
        <p:sp>
          <p:nvSpPr>
            <p:cNvPr id="53299" name="Rectangle 9">
              <a:extLst>
                <a:ext uri="{FF2B5EF4-FFF2-40B4-BE49-F238E27FC236}">
                  <a16:creationId xmlns:a16="http://schemas.microsoft.com/office/drawing/2014/main" id="{02268D0F-5EB5-453E-B6E6-6BB0A3823122}"/>
                </a:ext>
              </a:extLst>
            </p:cNvPr>
            <p:cNvSpPr>
              <a:spLocks noChangeArrowheads="1"/>
            </p:cNvSpPr>
            <p:nvPr/>
          </p:nvSpPr>
          <p:spPr bwMode="auto">
            <a:xfrm>
              <a:off x="3696" y="2160"/>
              <a:ext cx="1632" cy="33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300" name="Line 10">
              <a:extLst>
                <a:ext uri="{FF2B5EF4-FFF2-40B4-BE49-F238E27FC236}">
                  <a16:creationId xmlns:a16="http://schemas.microsoft.com/office/drawing/2014/main" id="{AF4799A0-71E8-40BB-A63C-F29F88F8133E}"/>
                </a:ext>
              </a:extLst>
            </p:cNvPr>
            <p:cNvSpPr>
              <a:spLocks noChangeShapeType="1"/>
            </p:cNvSpPr>
            <p:nvPr/>
          </p:nvSpPr>
          <p:spPr bwMode="auto">
            <a:xfrm>
              <a:off x="3984" y="2160"/>
              <a:ext cx="0" cy="33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01" name="Line 11">
              <a:extLst>
                <a:ext uri="{FF2B5EF4-FFF2-40B4-BE49-F238E27FC236}">
                  <a16:creationId xmlns:a16="http://schemas.microsoft.com/office/drawing/2014/main" id="{14154FDE-A018-4F5B-92A6-668F642F96B0}"/>
                </a:ext>
              </a:extLst>
            </p:cNvPr>
            <p:cNvSpPr>
              <a:spLocks noChangeShapeType="1"/>
            </p:cNvSpPr>
            <p:nvPr/>
          </p:nvSpPr>
          <p:spPr bwMode="auto">
            <a:xfrm>
              <a:off x="5040" y="2160"/>
              <a:ext cx="0" cy="336"/>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8252" name="Line 12">
            <a:extLst>
              <a:ext uri="{FF2B5EF4-FFF2-40B4-BE49-F238E27FC236}">
                <a16:creationId xmlns:a16="http://schemas.microsoft.com/office/drawing/2014/main" id="{146E40A3-6382-4EAA-A9D0-938A90CBA5BD}"/>
              </a:ext>
            </a:extLst>
          </p:cNvPr>
          <p:cNvSpPr>
            <a:spLocks noChangeShapeType="1"/>
          </p:cNvSpPr>
          <p:nvPr/>
        </p:nvSpPr>
        <p:spPr bwMode="auto">
          <a:xfrm flipH="1" flipV="1">
            <a:off x="6142038" y="2000250"/>
            <a:ext cx="838200" cy="99060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53" name="Line 13">
            <a:extLst>
              <a:ext uri="{FF2B5EF4-FFF2-40B4-BE49-F238E27FC236}">
                <a16:creationId xmlns:a16="http://schemas.microsoft.com/office/drawing/2014/main" id="{48A46F9C-AC67-4024-A88C-3306DA250CE4}"/>
              </a:ext>
            </a:extLst>
          </p:cNvPr>
          <p:cNvSpPr>
            <a:spLocks noChangeShapeType="1"/>
          </p:cNvSpPr>
          <p:nvPr/>
        </p:nvSpPr>
        <p:spPr bwMode="auto">
          <a:xfrm flipV="1">
            <a:off x="6956425" y="2489200"/>
            <a:ext cx="627063" cy="496888"/>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54" name="Rectangle 14">
            <a:extLst>
              <a:ext uri="{FF2B5EF4-FFF2-40B4-BE49-F238E27FC236}">
                <a16:creationId xmlns:a16="http://schemas.microsoft.com/office/drawing/2014/main" id="{80299182-CF8B-4FC6-B47B-DAE2E080C4BF}"/>
              </a:ext>
            </a:extLst>
          </p:cNvPr>
          <p:cNvSpPr>
            <a:spLocks noChangeArrowheads="1"/>
          </p:cNvSpPr>
          <p:nvPr/>
        </p:nvSpPr>
        <p:spPr bwMode="auto">
          <a:xfrm>
            <a:off x="5651500" y="4605338"/>
            <a:ext cx="457200" cy="533400"/>
          </a:xfrm>
          <a:prstGeom prst="rect">
            <a:avLst/>
          </a:prstGeom>
          <a:solidFill>
            <a:srgbClr val="00CCFF">
              <a:alpha val="50195"/>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8255" name="Rectangle 15">
            <a:extLst>
              <a:ext uri="{FF2B5EF4-FFF2-40B4-BE49-F238E27FC236}">
                <a16:creationId xmlns:a16="http://schemas.microsoft.com/office/drawing/2014/main" id="{407355AD-519A-4990-8D2A-DA27944F99E3}"/>
              </a:ext>
            </a:extLst>
          </p:cNvPr>
          <p:cNvSpPr>
            <a:spLocks noChangeArrowheads="1"/>
          </p:cNvSpPr>
          <p:nvPr/>
        </p:nvSpPr>
        <p:spPr bwMode="auto">
          <a:xfrm>
            <a:off x="7785100" y="4605338"/>
            <a:ext cx="457200" cy="533400"/>
          </a:xfrm>
          <a:prstGeom prst="rect">
            <a:avLst/>
          </a:prstGeom>
          <a:solidFill>
            <a:srgbClr val="00CCFF">
              <a:alpha val="50195"/>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8256" name="Line 16">
            <a:extLst>
              <a:ext uri="{FF2B5EF4-FFF2-40B4-BE49-F238E27FC236}">
                <a16:creationId xmlns:a16="http://schemas.microsoft.com/office/drawing/2014/main" id="{CCBE3C5F-6C0B-404C-AA02-DB692FA3F94F}"/>
              </a:ext>
            </a:extLst>
          </p:cNvPr>
          <p:cNvSpPr>
            <a:spLocks noChangeShapeType="1"/>
          </p:cNvSpPr>
          <p:nvPr/>
        </p:nvSpPr>
        <p:spPr bwMode="auto">
          <a:xfrm>
            <a:off x="6680200" y="1328738"/>
            <a:ext cx="0" cy="381000"/>
          </a:xfrm>
          <a:prstGeom prst="line">
            <a:avLst/>
          </a:prstGeom>
          <a:noFill/>
          <a:ln w="222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57" name="Freeform 17">
            <a:extLst>
              <a:ext uri="{FF2B5EF4-FFF2-40B4-BE49-F238E27FC236}">
                <a16:creationId xmlns:a16="http://schemas.microsoft.com/office/drawing/2014/main" id="{1E88F1D5-46E0-4483-B62B-12E50030F940}"/>
              </a:ext>
            </a:extLst>
          </p:cNvPr>
          <p:cNvSpPr>
            <a:spLocks/>
          </p:cNvSpPr>
          <p:nvPr/>
        </p:nvSpPr>
        <p:spPr bwMode="auto">
          <a:xfrm rot="587367">
            <a:off x="6148388" y="1854200"/>
            <a:ext cx="523875" cy="463550"/>
          </a:xfrm>
          <a:custGeom>
            <a:avLst/>
            <a:gdLst>
              <a:gd name="T0" fmla="*/ 2147483647 w 376"/>
              <a:gd name="T1" fmla="*/ 2147483647 h 312"/>
              <a:gd name="T2" fmla="*/ 2147483647 w 376"/>
              <a:gd name="T3" fmla="*/ 2147483647 h 312"/>
              <a:gd name="T4" fmla="*/ 2147483647 w 376"/>
              <a:gd name="T5" fmla="*/ 2147483647 h 312"/>
              <a:gd name="T6" fmla="*/ 0 w 376"/>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58" name="Freeform 18">
            <a:extLst>
              <a:ext uri="{FF2B5EF4-FFF2-40B4-BE49-F238E27FC236}">
                <a16:creationId xmlns:a16="http://schemas.microsoft.com/office/drawing/2014/main" id="{1920C047-0466-40FB-B133-ED86ED90C3C8}"/>
              </a:ext>
            </a:extLst>
          </p:cNvPr>
          <p:cNvSpPr>
            <a:spLocks/>
          </p:cNvSpPr>
          <p:nvPr/>
        </p:nvSpPr>
        <p:spPr bwMode="auto">
          <a:xfrm rot="-831457">
            <a:off x="5737225" y="2305050"/>
            <a:ext cx="555625" cy="427038"/>
          </a:xfrm>
          <a:custGeom>
            <a:avLst/>
            <a:gdLst>
              <a:gd name="T0" fmla="*/ 2147483647 w 376"/>
              <a:gd name="T1" fmla="*/ 2147483647 h 312"/>
              <a:gd name="T2" fmla="*/ 2147483647 w 376"/>
              <a:gd name="T3" fmla="*/ 2147483647 h 312"/>
              <a:gd name="T4" fmla="*/ 2147483647 w 376"/>
              <a:gd name="T5" fmla="*/ 2147483647 h 312"/>
              <a:gd name="T6" fmla="*/ 0 w 376"/>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59" name="Freeform 19">
            <a:extLst>
              <a:ext uri="{FF2B5EF4-FFF2-40B4-BE49-F238E27FC236}">
                <a16:creationId xmlns:a16="http://schemas.microsoft.com/office/drawing/2014/main" id="{8F826488-1FEB-4FAC-904E-50A142A839CC}"/>
              </a:ext>
            </a:extLst>
          </p:cNvPr>
          <p:cNvSpPr>
            <a:spLocks/>
          </p:cNvSpPr>
          <p:nvPr/>
        </p:nvSpPr>
        <p:spPr bwMode="auto">
          <a:xfrm rot="-3283021">
            <a:off x="5636419" y="2824956"/>
            <a:ext cx="558800" cy="477838"/>
          </a:xfrm>
          <a:custGeom>
            <a:avLst/>
            <a:gdLst>
              <a:gd name="T0" fmla="*/ 2147483647 w 376"/>
              <a:gd name="T1" fmla="*/ 2147483647 h 312"/>
              <a:gd name="T2" fmla="*/ 2147483647 w 376"/>
              <a:gd name="T3" fmla="*/ 2147483647 h 312"/>
              <a:gd name="T4" fmla="*/ 2147483647 w 376"/>
              <a:gd name="T5" fmla="*/ 2147483647 h 312"/>
              <a:gd name="T6" fmla="*/ 0 w 376"/>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60" name="Freeform 20">
            <a:extLst>
              <a:ext uri="{FF2B5EF4-FFF2-40B4-BE49-F238E27FC236}">
                <a16:creationId xmlns:a16="http://schemas.microsoft.com/office/drawing/2014/main" id="{FFC97970-074B-4EE3-8F44-39E70302205B}"/>
              </a:ext>
            </a:extLst>
          </p:cNvPr>
          <p:cNvSpPr>
            <a:spLocks/>
          </p:cNvSpPr>
          <p:nvPr/>
        </p:nvSpPr>
        <p:spPr bwMode="auto">
          <a:xfrm rot="-4825388">
            <a:off x="5861050" y="3379788"/>
            <a:ext cx="549275" cy="409575"/>
          </a:xfrm>
          <a:custGeom>
            <a:avLst/>
            <a:gdLst>
              <a:gd name="T0" fmla="*/ 2147483647 w 376"/>
              <a:gd name="T1" fmla="*/ 2147483647 h 312"/>
              <a:gd name="T2" fmla="*/ 2147483647 w 376"/>
              <a:gd name="T3" fmla="*/ 2147483647 h 312"/>
              <a:gd name="T4" fmla="*/ 2147483647 w 376"/>
              <a:gd name="T5" fmla="*/ 2147483647 h 312"/>
              <a:gd name="T6" fmla="*/ 0 w 376"/>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61" name="Freeform 21">
            <a:extLst>
              <a:ext uri="{FF2B5EF4-FFF2-40B4-BE49-F238E27FC236}">
                <a16:creationId xmlns:a16="http://schemas.microsoft.com/office/drawing/2014/main" id="{651968EA-722C-4F2E-951D-55E4B18EA207}"/>
              </a:ext>
            </a:extLst>
          </p:cNvPr>
          <p:cNvSpPr>
            <a:spLocks/>
          </p:cNvSpPr>
          <p:nvPr/>
        </p:nvSpPr>
        <p:spPr bwMode="auto">
          <a:xfrm rot="-6218819">
            <a:off x="6270625" y="3738563"/>
            <a:ext cx="533400" cy="419100"/>
          </a:xfrm>
          <a:custGeom>
            <a:avLst/>
            <a:gdLst>
              <a:gd name="T0" fmla="*/ 2147483647 w 376"/>
              <a:gd name="T1" fmla="*/ 2147483647 h 312"/>
              <a:gd name="T2" fmla="*/ 2147483647 w 376"/>
              <a:gd name="T3" fmla="*/ 2147483647 h 312"/>
              <a:gd name="T4" fmla="*/ 2147483647 w 376"/>
              <a:gd name="T5" fmla="*/ 2147483647 h 312"/>
              <a:gd name="T6" fmla="*/ 0 w 376"/>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62" name="Freeform 22">
            <a:extLst>
              <a:ext uri="{FF2B5EF4-FFF2-40B4-BE49-F238E27FC236}">
                <a16:creationId xmlns:a16="http://schemas.microsoft.com/office/drawing/2014/main" id="{C2DA1957-546F-4E56-BAE3-022C91711F78}"/>
              </a:ext>
            </a:extLst>
          </p:cNvPr>
          <p:cNvSpPr>
            <a:spLocks/>
          </p:cNvSpPr>
          <p:nvPr/>
        </p:nvSpPr>
        <p:spPr bwMode="auto">
          <a:xfrm rot="-8396552">
            <a:off x="6870700" y="3843338"/>
            <a:ext cx="520700" cy="419100"/>
          </a:xfrm>
          <a:custGeom>
            <a:avLst/>
            <a:gdLst>
              <a:gd name="T0" fmla="*/ 2147483647 w 376"/>
              <a:gd name="T1" fmla="*/ 2147483647 h 312"/>
              <a:gd name="T2" fmla="*/ 2147483647 w 376"/>
              <a:gd name="T3" fmla="*/ 2147483647 h 312"/>
              <a:gd name="T4" fmla="*/ 2147483647 w 376"/>
              <a:gd name="T5" fmla="*/ 2147483647 h 312"/>
              <a:gd name="T6" fmla="*/ 0 w 376"/>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63" name="Freeform 23">
            <a:extLst>
              <a:ext uri="{FF2B5EF4-FFF2-40B4-BE49-F238E27FC236}">
                <a16:creationId xmlns:a16="http://schemas.microsoft.com/office/drawing/2014/main" id="{37A9CB29-CF04-4935-8FC6-48C321257E88}"/>
              </a:ext>
            </a:extLst>
          </p:cNvPr>
          <p:cNvSpPr>
            <a:spLocks/>
          </p:cNvSpPr>
          <p:nvPr/>
        </p:nvSpPr>
        <p:spPr bwMode="auto">
          <a:xfrm rot="-10353676">
            <a:off x="7245350" y="3689350"/>
            <a:ext cx="596900" cy="419100"/>
          </a:xfrm>
          <a:custGeom>
            <a:avLst/>
            <a:gdLst>
              <a:gd name="T0" fmla="*/ 2147483647 w 376"/>
              <a:gd name="T1" fmla="*/ 2147483647 h 312"/>
              <a:gd name="T2" fmla="*/ 2147483647 w 376"/>
              <a:gd name="T3" fmla="*/ 2147483647 h 312"/>
              <a:gd name="T4" fmla="*/ 2147483647 w 376"/>
              <a:gd name="T5" fmla="*/ 2147483647 h 312"/>
              <a:gd name="T6" fmla="*/ 0 w 376"/>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64" name="Freeform 24">
            <a:extLst>
              <a:ext uri="{FF2B5EF4-FFF2-40B4-BE49-F238E27FC236}">
                <a16:creationId xmlns:a16="http://schemas.microsoft.com/office/drawing/2014/main" id="{D224DA1D-8B57-41B0-A8A5-DBCBB6A3D5F8}"/>
              </a:ext>
            </a:extLst>
          </p:cNvPr>
          <p:cNvSpPr>
            <a:spLocks/>
          </p:cNvSpPr>
          <p:nvPr/>
        </p:nvSpPr>
        <p:spPr bwMode="auto">
          <a:xfrm rot="9690286">
            <a:off x="7553325" y="3297238"/>
            <a:ext cx="609600" cy="381000"/>
          </a:xfrm>
          <a:custGeom>
            <a:avLst/>
            <a:gdLst>
              <a:gd name="T0" fmla="*/ 2147483647 w 376"/>
              <a:gd name="T1" fmla="*/ 2147483647 h 312"/>
              <a:gd name="T2" fmla="*/ 2147483647 w 376"/>
              <a:gd name="T3" fmla="*/ 2147483647 h 312"/>
              <a:gd name="T4" fmla="*/ 2147483647 w 376"/>
              <a:gd name="T5" fmla="*/ 2147483647 h 312"/>
              <a:gd name="T6" fmla="*/ 0 w 376"/>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65" name="Freeform 25">
            <a:extLst>
              <a:ext uri="{FF2B5EF4-FFF2-40B4-BE49-F238E27FC236}">
                <a16:creationId xmlns:a16="http://schemas.microsoft.com/office/drawing/2014/main" id="{92BA3194-E74D-461D-A0DF-673E27D25E83}"/>
              </a:ext>
            </a:extLst>
          </p:cNvPr>
          <p:cNvSpPr>
            <a:spLocks/>
          </p:cNvSpPr>
          <p:nvPr/>
        </p:nvSpPr>
        <p:spPr bwMode="auto">
          <a:xfrm rot="8026436">
            <a:off x="7686675" y="2781300"/>
            <a:ext cx="596900" cy="381000"/>
          </a:xfrm>
          <a:custGeom>
            <a:avLst/>
            <a:gdLst>
              <a:gd name="T0" fmla="*/ 2147483647 w 376"/>
              <a:gd name="T1" fmla="*/ 2147483647 h 312"/>
              <a:gd name="T2" fmla="*/ 2147483647 w 376"/>
              <a:gd name="T3" fmla="*/ 2147483647 h 312"/>
              <a:gd name="T4" fmla="*/ 2147483647 w 376"/>
              <a:gd name="T5" fmla="*/ 2147483647 h 312"/>
              <a:gd name="T6" fmla="*/ 0 w 376"/>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66" name="Freeform 26">
            <a:extLst>
              <a:ext uri="{FF2B5EF4-FFF2-40B4-BE49-F238E27FC236}">
                <a16:creationId xmlns:a16="http://schemas.microsoft.com/office/drawing/2014/main" id="{A3EA1B78-7AD1-410C-91E6-F8242AF1047E}"/>
              </a:ext>
            </a:extLst>
          </p:cNvPr>
          <p:cNvSpPr>
            <a:spLocks/>
          </p:cNvSpPr>
          <p:nvPr/>
        </p:nvSpPr>
        <p:spPr bwMode="auto">
          <a:xfrm rot="6046016">
            <a:off x="7565232" y="2196306"/>
            <a:ext cx="514350" cy="379413"/>
          </a:xfrm>
          <a:custGeom>
            <a:avLst/>
            <a:gdLst>
              <a:gd name="T0" fmla="*/ 2147483647 w 376"/>
              <a:gd name="T1" fmla="*/ 2147483647 h 312"/>
              <a:gd name="T2" fmla="*/ 2147483647 w 376"/>
              <a:gd name="T3" fmla="*/ 2147483647 h 312"/>
              <a:gd name="T4" fmla="*/ 2147483647 w 376"/>
              <a:gd name="T5" fmla="*/ 2147483647 h 312"/>
              <a:gd name="T6" fmla="*/ 0 w 376"/>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67" name="Freeform 27">
            <a:extLst>
              <a:ext uri="{FF2B5EF4-FFF2-40B4-BE49-F238E27FC236}">
                <a16:creationId xmlns:a16="http://schemas.microsoft.com/office/drawing/2014/main" id="{4C5F9A8E-1666-4A72-8092-C2333F755900}"/>
              </a:ext>
            </a:extLst>
          </p:cNvPr>
          <p:cNvSpPr>
            <a:spLocks/>
          </p:cNvSpPr>
          <p:nvPr/>
        </p:nvSpPr>
        <p:spPr bwMode="auto">
          <a:xfrm rot="4385294">
            <a:off x="7192963" y="1839913"/>
            <a:ext cx="520700" cy="457200"/>
          </a:xfrm>
          <a:custGeom>
            <a:avLst/>
            <a:gdLst>
              <a:gd name="T0" fmla="*/ 2147483647 w 376"/>
              <a:gd name="T1" fmla="*/ 2147483647 h 312"/>
              <a:gd name="T2" fmla="*/ 2147483647 w 376"/>
              <a:gd name="T3" fmla="*/ 2147483647 h 312"/>
              <a:gd name="T4" fmla="*/ 2147483647 w 376"/>
              <a:gd name="T5" fmla="*/ 2147483647 h 312"/>
              <a:gd name="T6" fmla="*/ 0 w 376"/>
              <a:gd name="T7" fmla="*/ 2147483647 h 3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6" h="312">
                <a:moveTo>
                  <a:pt x="336" y="232"/>
                </a:moveTo>
                <a:cubicBezTo>
                  <a:pt x="356" y="272"/>
                  <a:pt x="376" y="312"/>
                  <a:pt x="336" y="280"/>
                </a:cubicBezTo>
                <a:cubicBezTo>
                  <a:pt x="296" y="248"/>
                  <a:pt x="152" y="80"/>
                  <a:pt x="96" y="40"/>
                </a:cubicBezTo>
                <a:cubicBezTo>
                  <a:pt x="40" y="0"/>
                  <a:pt x="16" y="40"/>
                  <a:pt x="0" y="4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68" name="Freeform 28">
            <a:extLst>
              <a:ext uri="{FF2B5EF4-FFF2-40B4-BE49-F238E27FC236}">
                <a16:creationId xmlns:a16="http://schemas.microsoft.com/office/drawing/2014/main" id="{A2F5FD7C-85D9-494C-9FD4-7168F8C42E01}"/>
              </a:ext>
            </a:extLst>
          </p:cNvPr>
          <p:cNvSpPr>
            <a:spLocks/>
          </p:cNvSpPr>
          <p:nvPr/>
        </p:nvSpPr>
        <p:spPr bwMode="auto">
          <a:xfrm>
            <a:off x="7061200" y="1404938"/>
            <a:ext cx="76200" cy="838200"/>
          </a:xfrm>
          <a:custGeom>
            <a:avLst/>
            <a:gdLst>
              <a:gd name="T0" fmla="*/ 2147483647 w 104"/>
              <a:gd name="T1" fmla="*/ 0 h 528"/>
              <a:gd name="T2" fmla="*/ 2147483647 w 104"/>
              <a:gd name="T3" fmla="*/ 2147483647 h 528"/>
              <a:gd name="T4" fmla="*/ 2147483647 w 104"/>
              <a:gd name="T5" fmla="*/ 2147483647 h 528"/>
              <a:gd name="T6" fmla="*/ 2147483647 w 104"/>
              <a:gd name="T7" fmla="*/ 2147483647 h 528"/>
              <a:gd name="T8" fmla="*/ 2147483647 w 104"/>
              <a:gd name="T9" fmla="*/ 2147483647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528">
                <a:moveTo>
                  <a:pt x="8" y="0"/>
                </a:moveTo>
                <a:cubicBezTo>
                  <a:pt x="8" y="176"/>
                  <a:pt x="8" y="352"/>
                  <a:pt x="8" y="432"/>
                </a:cubicBezTo>
                <a:cubicBezTo>
                  <a:pt x="8" y="512"/>
                  <a:pt x="0" y="464"/>
                  <a:pt x="8" y="480"/>
                </a:cubicBezTo>
                <a:cubicBezTo>
                  <a:pt x="16" y="496"/>
                  <a:pt x="40" y="528"/>
                  <a:pt x="56" y="528"/>
                </a:cubicBezTo>
                <a:cubicBezTo>
                  <a:pt x="72" y="528"/>
                  <a:pt x="88" y="504"/>
                  <a:pt x="104" y="480"/>
                </a:cubicBezTo>
              </a:path>
            </a:pathLst>
          </a:custGeom>
          <a:noFill/>
          <a:ln w="2222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269" name="Text Box 29">
            <a:extLst>
              <a:ext uri="{FF2B5EF4-FFF2-40B4-BE49-F238E27FC236}">
                <a16:creationId xmlns:a16="http://schemas.microsoft.com/office/drawing/2014/main" id="{DC7FF0DF-9D66-4E5D-909A-6C4FD19A2D9A}"/>
              </a:ext>
            </a:extLst>
          </p:cNvPr>
          <p:cNvSpPr txBox="1">
            <a:spLocks noChangeArrowheads="1"/>
          </p:cNvSpPr>
          <p:nvPr/>
        </p:nvSpPr>
        <p:spPr bwMode="auto">
          <a:xfrm>
            <a:off x="288925" y="203517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sp>
        <p:nvSpPr>
          <p:cNvPr id="138270" name="Text Box 30">
            <a:extLst>
              <a:ext uri="{FF2B5EF4-FFF2-40B4-BE49-F238E27FC236}">
                <a16:creationId xmlns:a16="http://schemas.microsoft.com/office/drawing/2014/main" id="{45D38554-12E6-4064-A8E2-2C030FB98009}"/>
              </a:ext>
            </a:extLst>
          </p:cNvPr>
          <p:cNvSpPr txBox="1">
            <a:spLocks noChangeArrowheads="1"/>
          </p:cNvSpPr>
          <p:nvPr/>
        </p:nvSpPr>
        <p:spPr bwMode="auto">
          <a:xfrm>
            <a:off x="714375" y="2073275"/>
            <a:ext cx="474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根据安培环路定理</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螺绕环内</a:t>
            </a:r>
          </a:p>
        </p:txBody>
      </p:sp>
      <p:graphicFrame>
        <p:nvGraphicFramePr>
          <p:cNvPr id="138271" name="Object 31">
            <a:extLst>
              <a:ext uri="{FF2B5EF4-FFF2-40B4-BE49-F238E27FC236}">
                <a16:creationId xmlns:a16="http://schemas.microsoft.com/office/drawing/2014/main" id="{420E9AA0-C29E-4DFD-9039-6B44C9C94431}"/>
              </a:ext>
            </a:extLst>
          </p:cNvPr>
          <p:cNvGraphicFramePr>
            <a:graphicFrameLocks/>
          </p:cNvGraphicFramePr>
          <p:nvPr/>
        </p:nvGraphicFramePr>
        <p:xfrm>
          <a:off x="3132138" y="2673350"/>
          <a:ext cx="1752600" cy="827088"/>
        </p:xfrm>
        <a:graphic>
          <a:graphicData uri="http://schemas.openxmlformats.org/presentationml/2006/ole">
            <mc:AlternateContent xmlns:mc="http://schemas.openxmlformats.org/markup-compatibility/2006">
              <mc:Choice xmlns:v="urn:schemas-microsoft-com:vml" Requires="v">
                <p:oleObj spid="_x0000_s53303" name="公式" r:id="rId5" imgW="1647811" imgH="733320" progId="Equation.3">
                  <p:embed/>
                </p:oleObj>
              </mc:Choice>
              <mc:Fallback>
                <p:oleObj name="公式" r:id="rId5" imgW="1647811" imgH="733320" progId="Equation.3">
                  <p:embed/>
                  <p:pic>
                    <p:nvPicPr>
                      <p:cNvPr id="0" name="Object 3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2673350"/>
                        <a:ext cx="17526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72" name="Object 32">
            <a:extLst>
              <a:ext uri="{FF2B5EF4-FFF2-40B4-BE49-F238E27FC236}">
                <a16:creationId xmlns:a16="http://schemas.microsoft.com/office/drawing/2014/main" id="{5B998F65-AA9D-49BD-BB99-C763C639FFAE}"/>
              </a:ext>
            </a:extLst>
          </p:cNvPr>
          <p:cNvGraphicFramePr>
            <a:graphicFrameLocks/>
          </p:cNvGraphicFramePr>
          <p:nvPr/>
        </p:nvGraphicFramePr>
        <p:xfrm>
          <a:off x="801688" y="2673350"/>
          <a:ext cx="1322387" cy="827088"/>
        </p:xfrm>
        <a:graphic>
          <a:graphicData uri="http://schemas.openxmlformats.org/presentationml/2006/ole">
            <mc:AlternateContent xmlns:mc="http://schemas.openxmlformats.org/markup-compatibility/2006">
              <mc:Choice xmlns:v="urn:schemas-microsoft-com:vml" Requires="v">
                <p:oleObj spid="_x0000_s53304" name="公式" r:id="rId7" imgW="1228835" imgH="733320" progId="Equation.3">
                  <p:embed/>
                </p:oleObj>
              </mc:Choice>
              <mc:Fallback>
                <p:oleObj name="公式" r:id="rId7" imgW="1228835" imgH="733320" progId="Equation.3">
                  <p:embed/>
                  <p:pic>
                    <p:nvPicPr>
                      <p:cNvPr id="0" name="Object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688" y="2673350"/>
                        <a:ext cx="1322387"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73" name="Object 33">
            <a:extLst>
              <a:ext uri="{FF2B5EF4-FFF2-40B4-BE49-F238E27FC236}">
                <a16:creationId xmlns:a16="http://schemas.microsoft.com/office/drawing/2014/main" id="{556E5814-B321-49F2-824A-2E9B5675F010}"/>
              </a:ext>
            </a:extLst>
          </p:cNvPr>
          <p:cNvGraphicFramePr>
            <a:graphicFrameLocks/>
          </p:cNvGraphicFramePr>
          <p:nvPr/>
        </p:nvGraphicFramePr>
        <p:xfrm>
          <a:off x="2370138" y="3706813"/>
          <a:ext cx="2005012" cy="874712"/>
        </p:xfrm>
        <a:graphic>
          <a:graphicData uri="http://schemas.openxmlformats.org/presentationml/2006/ole">
            <mc:AlternateContent xmlns:mc="http://schemas.openxmlformats.org/markup-compatibility/2006">
              <mc:Choice xmlns:v="urn:schemas-microsoft-com:vml" Requires="v">
                <p:oleObj spid="_x0000_s53305" name="公式" r:id="rId9" imgW="1914432" imgH="771660" progId="Equation.3">
                  <p:embed/>
                </p:oleObj>
              </mc:Choice>
              <mc:Fallback>
                <p:oleObj name="公式" r:id="rId9" imgW="1914432" imgH="771660" progId="Equation.3">
                  <p:embed/>
                  <p:pic>
                    <p:nvPicPr>
                      <p:cNvPr id="0" name="Object 3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0138" y="3706813"/>
                        <a:ext cx="2005012"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74" name="Object 34">
            <a:extLst>
              <a:ext uri="{FF2B5EF4-FFF2-40B4-BE49-F238E27FC236}">
                <a16:creationId xmlns:a16="http://schemas.microsoft.com/office/drawing/2014/main" id="{DD4E9263-9DF2-45FB-AEBE-E5167C91F115}"/>
              </a:ext>
            </a:extLst>
          </p:cNvPr>
          <p:cNvGraphicFramePr>
            <a:graphicFrameLocks/>
          </p:cNvGraphicFramePr>
          <p:nvPr/>
        </p:nvGraphicFramePr>
        <p:xfrm>
          <a:off x="7199313" y="2708275"/>
          <a:ext cx="331787" cy="420688"/>
        </p:xfrm>
        <a:graphic>
          <a:graphicData uri="http://schemas.openxmlformats.org/presentationml/2006/ole">
            <mc:AlternateContent xmlns:mc="http://schemas.openxmlformats.org/markup-compatibility/2006">
              <mc:Choice xmlns:v="urn:schemas-microsoft-com:vml" Requires="v">
                <p:oleObj spid="_x0000_s53306" name="公式" r:id="rId11" imgW="238257" imgH="314280" progId="Equation.3">
                  <p:embed/>
                </p:oleObj>
              </mc:Choice>
              <mc:Fallback>
                <p:oleObj name="公式" r:id="rId11" imgW="238257" imgH="314280" progId="Equation.3">
                  <p:embed/>
                  <p:pic>
                    <p:nvPicPr>
                      <p:cNvPr id="0" name="Object 3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9313" y="2708275"/>
                        <a:ext cx="3317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75" name="Object 35">
            <a:extLst>
              <a:ext uri="{FF2B5EF4-FFF2-40B4-BE49-F238E27FC236}">
                <a16:creationId xmlns:a16="http://schemas.microsoft.com/office/drawing/2014/main" id="{A363A6C8-31FC-402B-8B09-727DEFC90D42}"/>
              </a:ext>
            </a:extLst>
          </p:cNvPr>
          <p:cNvGraphicFramePr>
            <a:graphicFrameLocks/>
          </p:cNvGraphicFramePr>
          <p:nvPr/>
        </p:nvGraphicFramePr>
        <p:xfrm>
          <a:off x="6421438" y="2689225"/>
          <a:ext cx="366712" cy="420688"/>
        </p:xfrm>
        <a:graphic>
          <a:graphicData uri="http://schemas.openxmlformats.org/presentationml/2006/ole">
            <mc:AlternateContent xmlns:mc="http://schemas.openxmlformats.org/markup-compatibility/2006">
              <mc:Choice xmlns:v="urn:schemas-microsoft-com:vml" Requires="v">
                <p:oleObj spid="_x0000_s53307" name="公式" r:id="rId13" imgW="276346" imgH="314280" progId="Equation.3">
                  <p:embed/>
                </p:oleObj>
              </mc:Choice>
              <mc:Fallback>
                <p:oleObj name="公式" r:id="rId13" imgW="276346" imgH="314280" progId="Equation.3">
                  <p:embed/>
                  <p:pic>
                    <p:nvPicPr>
                      <p:cNvPr id="0" name="Object 3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21438" y="2689225"/>
                        <a:ext cx="36671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76" name="Object 36">
            <a:extLst>
              <a:ext uri="{FF2B5EF4-FFF2-40B4-BE49-F238E27FC236}">
                <a16:creationId xmlns:a16="http://schemas.microsoft.com/office/drawing/2014/main" id="{3A567853-456E-43F5-9AC3-421FA085316E}"/>
              </a:ext>
            </a:extLst>
          </p:cNvPr>
          <p:cNvGraphicFramePr>
            <a:graphicFrameLocks/>
          </p:cNvGraphicFramePr>
          <p:nvPr/>
        </p:nvGraphicFramePr>
        <p:xfrm>
          <a:off x="8350250" y="4672013"/>
          <a:ext cx="215900" cy="315912"/>
        </p:xfrm>
        <a:graphic>
          <a:graphicData uri="http://schemas.openxmlformats.org/presentationml/2006/ole">
            <mc:AlternateContent xmlns:mc="http://schemas.openxmlformats.org/markup-compatibility/2006">
              <mc:Choice xmlns:v="urn:schemas-microsoft-com:vml" Requires="v">
                <p:oleObj spid="_x0000_s53308" name="公式" r:id="rId15" imgW="123721" imgH="209520" progId="Equation.3">
                  <p:embed/>
                </p:oleObj>
              </mc:Choice>
              <mc:Fallback>
                <p:oleObj name="公式" r:id="rId15" imgW="123721" imgH="209520" progId="Equation.3">
                  <p:embed/>
                  <p:pic>
                    <p:nvPicPr>
                      <p:cNvPr id="0" name="Object 3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50250" y="4672013"/>
                        <a:ext cx="215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77" name="Object 37">
            <a:extLst>
              <a:ext uri="{FF2B5EF4-FFF2-40B4-BE49-F238E27FC236}">
                <a16:creationId xmlns:a16="http://schemas.microsoft.com/office/drawing/2014/main" id="{E26EE893-5466-4597-AA1A-9DA20CAF93D9}"/>
              </a:ext>
            </a:extLst>
          </p:cNvPr>
          <p:cNvGraphicFramePr>
            <a:graphicFrameLocks/>
          </p:cNvGraphicFramePr>
          <p:nvPr/>
        </p:nvGraphicFramePr>
        <p:xfrm>
          <a:off x="2654300" y="4913313"/>
          <a:ext cx="1917700" cy="315912"/>
        </p:xfrm>
        <a:graphic>
          <a:graphicData uri="http://schemas.openxmlformats.org/presentationml/2006/ole">
            <mc:AlternateContent xmlns:mc="http://schemas.openxmlformats.org/markup-compatibility/2006">
              <mc:Choice xmlns:v="urn:schemas-microsoft-com:vml" Requires="v">
                <p:oleObj spid="_x0000_s53309" name="公式" r:id="rId17" imgW="1809621" imgH="209520" progId="Equation.3">
                  <p:embed/>
                </p:oleObj>
              </mc:Choice>
              <mc:Fallback>
                <p:oleObj name="公式" r:id="rId17" imgW="1809621" imgH="209520" progId="Equation.3">
                  <p:embed/>
                  <p:pic>
                    <p:nvPicPr>
                      <p:cNvPr id="0" name="Object 3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54300" y="4913313"/>
                        <a:ext cx="1917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78" name="Text Box 38">
            <a:extLst>
              <a:ext uri="{FF2B5EF4-FFF2-40B4-BE49-F238E27FC236}">
                <a16:creationId xmlns:a16="http://schemas.microsoft.com/office/drawing/2014/main" id="{8D9B6092-64E8-4C65-AE1F-F0FD3F0B6DEB}"/>
              </a:ext>
            </a:extLst>
          </p:cNvPr>
          <p:cNvSpPr txBox="1">
            <a:spLocks noChangeArrowheads="1"/>
          </p:cNvSpPr>
          <p:nvPr/>
        </p:nvSpPr>
        <p:spPr bwMode="auto">
          <a:xfrm>
            <a:off x="742950" y="4843463"/>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取体积元</a:t>
            </a:r>
          </a:p>
        </p:txBody>
      </p:sp>
      <p:graphicFrame>
        <p:nvGraphicFramePr>
          <p:cNvPr id="138279" name="Object 39">
            <a:extLst>
              <a:ext uri="{FF2B5EF4-FFF2-40B4-BE49-F238E27FC236}">
                <a16:creationId xmlns:a16="http://schemas.microsoft.com/office/drawing/2014/main" id="{D3649F56-3C27-4498-8C6F-97ADBBB85357}"/>
              </a:ext>
            </a:extLst>
          </p:cNvPr>
          <p:cNvGraphicFramePr>
            <a:graphicFrameLocks/>
          </p:cNvGraphicFramePr>
          <p:nvPr/>
        </p:nvGraphicFramePr>
        <p:xfrm>
          <a:off x="827088" y="5700713"/>
          <a:ext cx="1978025" cy="608012"/>
        </p:xfrm>
        <a:graphic>
          <a:graphicData uri="http://schemas.openxmlformats.org/presentationml/2006/ole">
            <mc:AlternateContent xmlns:mc="http://schemas.openxmlformats.org/markup-compatibility/2006">
              <mc:Choice xmlns:v="urn:schemas-microsoft-com:vml" Requires="v">
                <p:oleObj spid="_x0000_s53310" name="公式" r:id="rId19" imgW="1876343" imgH="504900" progId="Equation.3">
                  <p:embed/>
                </p:oleObj>
              </mc:Choice>
              <mc:Fallback>
                <p:oleObj name="公式" r:id="rId19" imgW="1876343" imgH="504900" progId="Equation.3">
                  <p:embed/>
                  <p:pic>
                    <p:nvPicPr>
                      <p:cNvPr id="0" name="Object 3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088" y="5700713"/>
                        <a:ext cx="1978025"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80" name="Object 40">
            <a:extLst>
              <a:ext uri="{FF2B5EF4-FFF2-40B4-BE49-F238E27FC236}">
                <a16:creationId xmlns:a16="http://schemas.microsoft.com/office/drawing/2014/main" id="{ABD0231A-1BAD-4CBF-9F9B-07C651197B3C}"/>
              </a:ext>
            </a:extLst>
          </p:cNvPr>
          <p:cNvGraphicFramePr>
            <a:graphicFrameLocks/>
          </p:cNvGraphicFramePr>
          <p:nvPr/>
        </p:nvGraphicFramePr>
        <p:xfrm>
          <a:off x="2843213" y="5516563"/>
          <a:ext cx="3308350" cy="879475"/>
        </p:xfrm>
        <a:graphic>
          <a:graphicData uri="http://schemas.openxmlformats.org/presentationml/2006/ole">
            <mc:AlternateContent xmlns:mc="http://schemas.openxmlformats.org/markup-compatibility/2006">
              <mc:Choice xmlns:v="urn:schemas-microsoft-com:vml" Requires="v">
                <p:oleObj spid="_x0000_s53311" name="公式" r:id="rId21" imgW="3209990" imgH="771660" progId="Equation.3">
                  <p:embed/>
                </p:oleObj>
              </mc:Choice>
              <mc:Fallback>
                <p:oleObj name="公式" r:id="rId21" imgW="3209990" imgH="771660" progId="Equation.3">
                  <p:embed/>
                  <p:pic>
                    <p:nvPicPr>
                      <p:cNvPr id="0" name="Object 4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43213" y="5516563"/>
                        <a:ext cx="330835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81" name="Object 41">
            <a:extLst>
              <a:ext uri="{FF2B5EF4-FFF2-40B4-BE49-F238E27FC236}">
                <a16:creationId xmlns:a16="http://schemas.microsoft.com/office/drawing/2014/main" id="{D9CDA00B-4282-473F-BE86-DEE41C59D3FE}"/>
              </a:ext>
            </a:extLst>
          </p:cNvPr>
          <p:cNvGraphicFramePr>
            <a:graphicFrameLocks/>
          </p:cNvGraphicFramePr>
          <p:nvPr/>
        </p:nvGraphicFramePr>
        <p:xfrm>
          <a:off x="6111875" y="5535613"/>
          <a:ext cx="2492375" cy="989012"/>
        </p:xfrm>
        <a:graphic>
          <a:graphicData uri="http://schemas.openxmlformats.org/presentationml/2006/ole">
            <mc:AlternateContent xmlns:mc="http://schemas.openxmlformats.org/markup-compatibility/2006">
              <mc:Choice xmlns:v="urn:schemas-microsoft-com:vml" Requires="v">
                <p:oleObj spid="_x0000_s53312" name="公式" r:id="rId23" imgW="2381222" imgH="885870" progId="Equation.3">
                  <p:embed/>
                </p:oleObj>
              </mc:Choice>
              <mc:Fallback>
                <p:oleObj name="公式" r:id="rId23" imgW="2381222" imgH="885870" progId="Equation.3">
                  <p:embed/>
                  <p:pic>
                    <p:nvPicPr>
                      <p:cNvPr id="0" name="Object 4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11875" y="5535613"/>
                        <a:ext cx="2492375" cy="989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82" name="Object 42">
            <a:extLst>
              <a:ext uri="{FF2B5EF4-FFF2-40B4-BE49-F238E27FC236}">
                <a16:creationId xmlns:a16="http://schemas.microsoft.com/office/drawing/2014/main" id="{AD93027A-E31A-4735-A8B5-3F40AD788B8C}"/>
              </a:ext>
            </a:extLst>
          </p:cNvPr>
          <p:cNvGraphicFramePr>
            <a:graphicFrameLocks/>
          </p:cNvGraphicFramePr>
          <p:nvPr/>
        </p:nvGraphicFramePr>
        <p:xfrm>
          <a:off x="6405563" y="1281113"/>
          <a:ext cx="204787" cy="292100"/>
        </p:xfrm>
        <a:graphic>
          <a:graphicData uri="http://schemas.openxmlformats.org/presentationml/2006/ole">
            <mc:AlternateContent xmlns:mc="http://schemas.openxmlformats.org/markup-compatibility/2006">
              <mc:Choice xmlns:v="urn:schemas-microsoft-com:vml" Requires="v">
                <p:oleObj spid="_x0000_s53313" name="公式" r:id="rId25" imgW="95357" imgH="200070" progId="Equation.3">
                  <p:embed/>
                </p:oleObj>
              </mc:Choice>
              <mc:Fallback>
                <p:oleObj name="公式" r:id="rId25" imgW="95357" imgH="200070" progId="Equation.3">
                  <p:embed/>
                  <p:pic>
                    <p:nvPicPr>
                      <p:cNvPr id="0" name="Object 4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05563" y="1281113"/>
                        <a:ext cx="2047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83" name="AutoShape 43">
            <a:extLst>
              <a:ext uri="{FF2B5EF4-FFF2-40B4-BE49-F238E27FC236}">
                <a16:creationId xmlns:a16="http://schemas.microsoft.com/office/drawing/2014/main" id="{61876390-CC38-440E-B57B-2758525E9A5E}"/>
              </a:ext>
            </a:extLst>
          </p:cNvPr>
          <p:cNvSpPr>
            <a:spLocks noChangeArrowheads="1"/>
          </p:cNvSpPr>
          <p:nvPr/>
        </p:nvSpPr>
        <p:spPr bwMode="auto">
          <a:xfrm>
            <a:off x="2339975" y="2974975"/>
            <a:ext cx="533400" cy="238125"/>
          </a:xfrm>
          <a:prstGeom prst="leftRightArrow">
            <a:avLst>
              <a:gd name="adj1" fmla="val 50000"/>
              <a:gd name="adj2" fmla="val 448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8284" name="Text Box 44">
            <a:extLst>
              <a:ext uri="{FF2B5EF4-FFF2-40B4-BE49-F238E27FC236}">
                <a16:creationId xmlns:a16="http://schemas.microsoft.com/office/drawing/2014/main" id="{3C7E579D-1267-4733-8B9B-9BFDD54860D1}"/>
              </a:ext>
            </a:extLst>
          </p:cNvPr>
          <p:cNvSpPr txBox="1">
            <a:spLocks noChangeArrowheads="1"/>
          </p:cNvSpPr>
          <p:nvPr/>
        </p:nvSpPr>
        <p:spPr bwMode="auto">
          <a:xfrm>
            <a:off x="266700" y="3984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38285" name="Text Box 45">
            <a:extLst>
              <a:ext uri="{FF2B5EF4-FFF2-40B4-BE49-F238E27FC236}">
                <a16:creationId xmlns:a16="http://schemas.microsoft.com/office/drawing/2014/main" id="{7F75CC60-818C-4C80-A47F-05F991A5AAB6}"/>
              </a:ext>
            </a:extLst>
          </p:cNvPr>
          <p:cNvSpPr txBox="1">
            <a:spLocks noChangeArrowheads="1"/>
          </p:cNvSpPr>
          <p:nvPr/>
        </p:nvSpPr>
        <p:spPr bwMode="auto">
          <a:xfrm>
            <a:off x="762000" y="274638"/>
            <a:ext cx="80581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一由 </a:t>
            </a:r>
            <a:r>
              <a:rPr kumimoji="1" lang="en-US" altLang="zh-CN" sz="2400" b="1" i="1">
                <a:solidFill>
                  <a:srgbClr val="66FFFF"/>
                </a:solidFill>
                <a:latin typeface="Times New Roman" panose="02020603050405020304" pitchFamily="18" charset="0"/>
              </a:rPr>
              <a:t>N</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匝线圈绕成的螺绕环，通有电流</a:t>
            </a:r>
            <a:r>
              <a:rPr kumimoji="1" lang="zh-CN" altLang="en-US" sz="2400" b="1" i="1">
                <a:solidFill>
                  <a:schemeClr val="bg1"/>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I</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，其中充有均匀磁介质</a:t>
            </a:r>
          </a:p>
        </p:txBody>
      </p:sp>
      <p:sp>
        <p:nvSpPr>
          <p:cNvPr id="138286" name="Text Box 46">
            <a:extLst>
              <a:ext uri="{FF2B5EF4-FFF2-40B4-BE49-F238E27FC236}">
                <a16:creationId xmlns:a16="http://schemas.microsoft.com/office/drawing/2014/main" id="{111C522E-D89B-44F7-A773-BEB0CDFFEEC7}"/>
              </a:ext>
            </a:extLst>
          </p:cNvPr>
          <p:cNvSpPr txBox="1">
            <a:spLocks noChangeArrowheads="1"/>
          </p:cNvSpPr>
          <p:nvPr/>
        </p:nvSpPr>
        <p:spPr bwMode="auto">
          <a:xfrm>
            <a:off x="266700" y="1458913"/>
            <a:ext cx="32369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磁场能量</a:t>
            </a:r>
            <a:r>
              <a:rPr kumimoji="1" lang="en-US" altLang="zh-CN" sz="2400" b="1" i="1">
                <a:solidFill>
                  <a:srgbClr val="66FFFF"/>
                </a:solidFill>
                <a:latin typeface="Times New Roman" panose="02020603050405020304" pitchFamily="18" charset="0"/>
              </a:rPr>
              <a:t>W</a:t>
            </a:r>
            <a:r>
              <a:rPr kumimoji="1" lang="en-US" altLang="zh-CN" sz="2400" b="1" i="1" baseline="-25000">
                <a:solidFill>
                  <a:srgbClr val="66FFFF"/>
                </a:solidFill>
                <a:latin typeface="Times New Roman" panose="02020603050405020304" pitchFamily="18" charset="0"/>
              </a:rPr>
              <a:t>m</a:t>
            </a:r>
            <a:endParaRPr kumimoji="1" lang="en-US" altLang="zh-CN" sz="2400" b="1" i="1">
              <a:solidFill>
                <a:srgbClr val="66FFFF"/>
              </a:solidFill>
              <a:latin typeface="Times New Roman" panose="02020603050405020304" pitchFamily="18" charset="0"/>
            </a:endParaRPr>
          </a:p>
        </p:txBody>
      </p:sp>
      <p:graphicFrame>
        <p:nvGraphicFramePr>
          <p:cNvPr id="138287" name="Object 47">
            <a:extLst>
              <a:ext uri="{FF2B5EF4-FFF2-40B4-BE49-F238E27FC236}">
                <a16:creationId xmlns:a16="http://schemas.microsoft.com/office/drawing/2014/main" id="{483395A9-E365-4CE0-805A-2DC81532C241}"/>
              </a:ext>
            </a:extLst>
          </p:cNvPr>
          <p:cNvGraphicFramePr>
            <a:graphicFrameLocks/>
          </p:cNvGraphicFramePr>
          <p:nvPr/>
        </p:nvGraphicFramePr>
        <p:xfrm>
          <a:off x="6877050" y="2882900"/>
          <a:ext cx="190500" cy="190500"/>
        </p:xfrm>
        <a:graphic>
          <a:graphicData uri="http://schemas.openxmlformats.org/presentationml/2006/ole">
            <mc:AlternateContent xmlns:mc="http://schemas.openxmlformats.org/markup-compatibility/2006">
              <mc:Choice xmlns:v="urn:schemas-microsoft-com:vml" Requires="v">
                <p:oleObj spid="_x0000_s53314" name="公式" r:id="rId27" imgW="85632" imgH="85860" progId="Equation.3">
                  <p:embed/>
                </p:oleObj>
              </mc:Choice>
              <mc:Fallback>
                <p:oleObj name="公式" r:id="rId27" imgW="85632" imgH="85860" progId="Equation.3">
                  <p:embed/>
                  <p:pic>
                    <p:nvPicPr>
                      <p:cNvPr id="0" name="Object 47"/>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877050" y="2882900"/>
                        <a:ext cx="1905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88" name="Object 48">
            <a:extLst>
              <a:ext uri="{FF2B5EF4-FFF2-40B4-BE49-F238E27FC236}">
                <a16:creationId xmlns:a16="http://schemas.microsoft.com/office/drawing/2014/main" id="{0647E55B-3CD3-4B5B-AD43-3A53ED0C65B6}"/>
              </a:ext>
            </a:extLst>
          </p:cNvPr>
          <p:cNvGraphicFramePr>
            <a:graphicFrameLocks/>
          </p:cNvGraphicFramePr>
          <p:nvPr/>
        </p:nvGraphicFramePr>
        <p:xfrm>
          <a:off x="6813550" y="3092450"/>
          <a:ext cx="292100" cy="317500"/>
        </p:xfrm>
        <a:graphic>
          <a:graphicData uri="http://schemas.openxmlformats.org/presentationml/2006/ole">
            <mc:AlternateContent xmlns:mc="http://schemas.openxmlformats.org/markup-compatibility/2006">
              <mc:Choice xmlns:v="urn:schemas-microsoft-com:vml" Requires="v">
                <p:oleObj spid="_x0000_s53315" name="公式" r:id="rId29" imgW="199898" imgH="209520" progId="Equation.3">
                  <p:embed/>
                </p:oleObj>
              </mc:Choice>
              <mc:Fallback>
                <p:oleObj name="公式" r:id="rId29" imgW="199898" imgH="209520" progId="Equation.3">
                  <p:embed/>
                  <p:pic>
                    <p:nvPicPr>
                      <p:cNvPr id="0" name="Object 4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13550" y="3092450"/>
                        <a:ext cx="292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89" name="Rectangle 49" descr="宽下对角线">
            <a:extLst>
              <a:ext uri="{FF2B5EF4-FFF2-40B4-BE49-F238E27FC236}">
                <a16:creationId xmlns:a16="http://schemas.microsoft.com/office/drawing/2014/main" id="{DFD68461-3D76-414F-A62F-77ED31A62CB1}"/>
              </a:ext>
            </a:extLst>
          </p:cNvPr>
          <p:cNvSpPr>
            <a:spLocks noChangeArrowheads="1"/>
          </p:cNvSpPr>
          <p:nvPr/>
        </p:nvSpPr>
        <p:spPr bwMode="auto">
          <a:xfrm>
            <a:off x="7927975" y="4602163"/>
            <a:ext cx="77788" cy="539750"/>
          </a:xfrm>
          <a:prstGeom prst="rect">
            <a:avLst/>
          </a:prstGeom>
          <a:pattFill prst="wdDnDiag">
            <a:fgClr>
              <a:schemeClr val="accent2"/>
            </a:fgClr>
            <a:bgClr>
              <a:schemeClr val="bg1"/>
            </a:bgClr>
          </a:patt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8290" name="Oval 50">
            <a:extLst>
              <a:ext uri="{FF2B5EF4-FFF2-40B4-BE49-F238E27FC236}">
                <a16:creationId xmlns:a16="http://schemas.microsoft.com/office/drawing/2014/main" id="{57D5832F-7E34-44C4-A1C9-CE5DB991B23B}"/>
              </a:ext>
            </a:extLst>
          </p:cNvPr>
          <p:cNvSpPr>
            <a:spLocks noChangeArrowheads="1"/>
          </p:cNvSpPr>
          <p:nvPr/>
        </p:nvSpPr>
        <p:spPr bwMode="auto">
          <a:xfrm>
            <a:off x="5903913" y="1917700"/>
            <a:ext cx="2090737" cy="2163763"/>
          </a:xfrm>
          <a:prstGeom prst="ellipse">
            <a:avLst/>
          </a:prstGeom>
          <a:noFill/>
          <a:ln w="19050" algn="ctr">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82800" bIns="82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8291" name="Oval 51">
            <a:extLst>
              <a:ext uri="{FF2B5EF4-FFF2-40B4-BE49-F238E27FC236}">
                <a16:creationId xmlns:a16="http://schemas.microsoft.com/office/drawing/2014/main" id="{B56C080F-00DE-4610-A770-6565A61446D5}"/>
              </a:ext>
            </a:extLst>
          </p:cNvPr>
          <p:cNvSpPr>
            <a:spLocks noChangeArrowheads="1"/>
          </p:cNvSpPr>
          <p:nvPr/>
        </p:nvSpPr>
        <p:spPr bwMode="auto">
          <a:xfrm>
            <a:off x="5967413" y="1960563"/>
            <a:ext cx="1978025" cy="2070100"/>
          </a:xfrm>
          <a:prstGeom prst="ellipse">
            <a:avLst/>
          </a:prstGeom>
          <a:noFill/>
          <a:ln w="19050" algn="ctr">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8292" name="Line 52">
            <a:extLst>
              <a:ext uri="{FF2B5EF4-FFF2-40B4-BE49-F238E27FC236}">
                <a16:creationId xmlns:a16="http://schemas.microsoft.com/office/drawing/2014/main" id="{94AA64CD-5807-4280-9B70-D1A8AD8337CB}"/>
              </a:ext>
            </a:extLst>
          </p:cNvPr>
          <p:cNvSpPr>
            <a:spLocks noChangeShapeType="1"/>
          </p:cNvSpPr>
          <p:nvPr/>
        </p:nvSpPr>
        <p:spPr bwMode="auto">
          <a:xfrm flipV="1">
            <a:off x="7932738" y="3084513"/>
            <a:ext cx="0" cy="151130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
        <p:nvSpPr>
          <p:cNvPr id="138293" name="Line 53">
            <a:extLst>
              <a:ext uri="{FF2B5EF4-FFF2-40B4-BE49-F238E27FC236}">
                <a16:creationId xmlns:a16="http://schemas.microsoft.com/office/drawing/2014/main" id="{726E29D1-FCD6-4CA5-9737-8CF80485B1AB}"/>
              </a:ext>
            </a:extLst>
          </p:cNvPr>
          <p:cNvSpPr>
            <a:spLocks noChangeShapeType="1"/>
          </p:cNvSpPr>
          <p:nvPr/>
        </p:nvSpPr>
        <p:spPr bwMode="auto">
          <a:xfrm flipV="1">
            <a:off x="7996238" y="3082925"/>
            <a:ext cx="0" cy="1511300"/>
          </a:xfrm>
          <a:prstGeom prst="line">
            <a:avLst/>
          </a:prstGeom>
          <a:noFill/>
          <a:ln w="1270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284"/>
                                        </p:tgtEl>
                                        <p:attrNameLst>
                                          <p:attrName>style.visibility</p:attrName>
                                        </p:attrNameLst>
                                      </p:cBhvr>
                                      <p:to>
                                        <p:strVal val="visible"/>
                                      </p:to>
                                    </p:set>
                                    <p:animEffect transition="in" filter="wipe(left)">
                                      <p:cBhvr>
                                        <p:cTn id="7" dur="500"/>
                                        <p:tgtEl>
                                          <p:spTgt spid="1382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8285"/>
                                        </p:tgtEl>
                                        <p:attrNameLst>
                                          <p:attrName>style.visibility</p:attrName>
                                        </p:attrNameLst>
                                      </p:cBhvr>
                                      <p:to>
                                        <p:strVal val="visible"/>
                                      </p:to>
                                    </p:set>
                                    <p:animEffect transition="in" filter="wipe(left)">
                                      <p:cBhvr>
                                        <p:cTn id="12" dur="500"/>
                                        <p:tgtEl>
                                          <p:spTgt spid="1382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7" presetClass="entr" presetSubtype="2" fill="hold" nodeType="clickEffect">
                                  <p:stCondLst>
                                    <p:cond delay="0"/>
                                  </p:stCondLst>
                                  <p:childTnLst>
                                    <p:set>
                                      <p:cBhvr>
                                        <p:cTn id="16" dur="1" fill="hold">
                                          <p:stCondLst>
                                            <p:cond delay="0"/>
                                          </p:stCondLst>
                                        </p:cTn>
                                        <p:tgtEl>
                                          <p:spTgt spid="138243"/>
                                        </p:tgtEl>
                                        <p:attrNameLst>
                                          <p:attrName>style.visibility</p:attrName>
                                        </p:attrNameLst>
                                      </p:cBhvr>
                                      <p:to>
                                        <p:strVal val="visible"/>
                                      </p:to>
                                    </p:set>
                                    <p:anim calcmode="lin" valueType="num">
                                      <p:cBhvr additive="base">
                                        <p:cTn id="17" dur="5000" fill="hold"/>
                                        <p:tgtEl>
                                          <p:spTgt spid="138243"/>
                                        </p:tgtEl>
                                        <p:attrNameLst>
                                          <p:attrName>ppt_x</p:attrName>
                                        </p:attrNameLst>
                                      </p:cBhvr>
                                      <p:tavLst>
                                        <p:tav tm="0">
                                          <p:val>
                                            <p:strVal val="1+#ppt_w/2"/>
                                          </p:val>
                                        </p:tav>
                                        <p:tav tm="100000">
                                          <p:val>
                                            <p:strVal val="#ppt_x"/>
                                          </p:val>
                                        </p:tav>
                                      </p:tavLst>
                                    </p:anim>
                                    <p:anim calcmode="lin" valueType="num">
                                      <p:cBhvr additive="base">
                                        <p:cTn id="18" dur="5000" fill="hold"/>
                                        <p:tgtEl>
                                          <p:spTgt spid="138243"/>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38288"/>
                                        </p:tgtEl>
                                        <p:attrNameLst>
                                          <p:attrName>style.visibility</p:attrName>
                                        </p:attrNameLst>
                                      </p:cBhvr>
                                      <p:to>
                                        <p:strVal val="visible"/>
                                      </p:to>
                                    </p:set>
                                    <p:animEffect transition="in" filter="wipe(left)">
                                      <p:cBhvr>
                                        <p:cTn id="23" dur="500"/>
                                        <p:tgtEl>
                                          <p:spTgt spid="138288"/>
                                        </p:tgtEl>
                                      </p:cBhvr>
                                    </p:animEffect>
                                  </p:childTnLst>
                                </p:cTn>
                              </p:par>
                            </p:childTnLst>
                          </p:cTn>
                        </p:par>
                        <p:par>
                          <p:cTn id="24" fill="hold" nodeType="afterGroup">
                            <p:stCondLst>
                              <p:cond delay="500"/>
                            </p:stCondLst>
                            <p:childTnLst>
                              <p:par>
                                <p:cTn id="25" presetID="22" presetClass="entr" presetSubtype="8" fill="hold" nodeType="afterEffect">
                                  <p:stCondLst>
                                    <p:cond delay="0"/>
                                  </p:stCondLst>
                                  <p:childTnLst>
                                    <p:set>
                                      <p:cBhvr>
                                        <p:cTn id="26" dur="1" fill="hold">
                                          <p:stCondLst>
                                            <p:cond delay="0"/>
                                          </p:stCondLst>
                                        </p:cTn>
                                        <p:tgtEl>
                                          <p:spTgt spid="138287"/>
                                        </p:tgtEl>
                                        <p:attrNameLst>
                                          <p:attrName>style.visibility</p:attrName>
                                        </p:attrNameLst>
                                      </p:cBhvr>
                                      <p:to>
                                        <p:strVal val="visible"/>
                                      </p:to>
                                    </p:set>
                                    <p:animEffect transition="in" filter="wipe(left)">
                                      <p:cBhvr>
                                        <p:cTn id="27" dur="500"/>
                                        <p:tgtEl>
                                          <p:spTgt spid="1382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138253"/>
                                        </p:tgtEl>
                                        <p:attrNameLst>
                                          <p:attrName>style.visibility</p:attrName>
                                        </p:attrNameLst>
                                      </p:cBhvr>
                                      <p:to>
                                        <p:strVal val="visible"/>
                                      </p:to>
                                    </p:set>
                                  </p:childTnLst>
                                </p:cTn>
                              </p:par>
                            </p:childTnLst>
                          </p:cTn>
                        </p:par>
                        <p:par>
                          <p:cTn id="32" fill="hold" nodeType="afterGroup">
                            <p:stCondLst>
                              <p:cond delay="500"/>
                            </p:stCondLst>
                            <p:childTnLst>
                              <p:par>
                                <p:cTn id="33" presetID="3" presetClass="entr" presetSubtype="10" fill="hold" nodeType="afterEffect">
                                  <p:stCondLst>
                                    <p:cond delay="0"/>
                                  </p:stCondLst>
                                  <p:childTnLst>
                                    <p:set>
                                      <p:cBhvr>
                                        <p:cTn id="34" dur="1" fill="hold">
                                          <p:stCondLst>
                                            <p:cond delay="0"/>
                                          </p:stCondLst>
                                        </p:cTn>
                                        <p:tgtEl>
                                          <p:spTgt spid="138274"/>
                                        </p:tgtEl>
                                        <p:attrNameLst>
                                          <p:attrName>style.visibility</p:attrName>
                                        </p:attrNameLst>
                                      </p:cBhvr>
                                      <p:to>
                                        <p:strVal val="visible"/>
                                      </p:to>
                                    </p:set>
                                    <p:animEffect transition="in" filter="blinds(horizontal)">
                                      <p:cBhvr>
                                        <p:cTn id="35" dur="500"/>
                                        <p:tgtEl>
                                          <p:spTgt spid="13827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499"/>
                                          </p:stCondLst>
                                        </p:cTn>
                                        <p:tgtEl>
                                          <p:spTgt spid="138252"/>
                                        </p:tgtEl>
                                        <p:attrNameLst>
                                          <p:attrName>style.visibility</p:attrName>
                                        </p:attrNameLst>
                                      </p:cBhvr>
                                      <p:to>
                                        <p:strVal val="visible"/>
                                      </p:to>
                                    </p:set>
                                  </p:childTnLst>
                                </p:cTn>
                              </p:par>
                            </p:childTnLst>
                          </p:cTn>
                        </p:par>
                        <p:par>
                          <p:cTn id="40" fill="hold" nodeType="afterGroup">
                            <p:stCondLst>
                              <p:cond delay="500"/>
                            </p:stCondLst>
                            <p:childTnLst>
                              <p:par>
                                <p:cTn id="41" presetID="12" presetClass="entr" presetSubtype="4" fill="hold" nodeType="afterEffect">
                                  <p:stCondLst>
                                    <p:cond delay="0"/>
                                  </p:stCondLst>
                                  <p:childTnLst>
                                    <p:set>
                                      <p:cBhvr>
                                        <p:cTn id="42" dur="1" fill="hold">
                                          <p:stCondLst>
                                            <p:cond delay="0"/>
                                          </p:stCondLst>
                                        </p:cTn>
                                        <p:tgtEl>
                                          <p:spTgt spid="138275"/>
                                        </p:tgtEl>
                                        <p:attrNameLst>
                                          <p:attrName>style.visibility</p:attrName>
                                        </p:attrNameLst>
                                      </p:cBhvr>
                                      <p:to>
                                        <p:strVal val="visible"/>
                                      </p:to>
                                    </p:set>
                                    <p:animEffect transition="in" filter="slide(fromBottom)">
                                      <p:cBhvr>
                                        <p:cTn id="43" dur="500"/>
                                        <p:tgtEl>
                                          <p:spTgt spid="1382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1" fill="hold" nodeType="clickEffect">
                                  <p:stCondLst>
                                    <p:cond delay="0"/>
                                  </p:stCondLst>
                                  <p:childTnLst>
                                    <p:set>
                                      <p:cBhvr>
                                        <p:cTn id="47" dur="1" fill="hold">
                                          <p:stCondLst>
                                            <p:cond delay="0"/>
                                          </p:stCondLst>
                                        </p:cTn>
                                        <p:tgtEl>
                                          <p:spTgt spid="138256"/>
                                        </p:tgtEl>
                                        <p:attrNameLst>
                                          <p:attrName>style.visibility</p:attrName>
                                        </p:attrNameLst>
                                      </p:cBhvr>
                                      <p:to>
                                        <p:strVal val="visible"/>
                                      </p:to>
                                    </p:set>
                                    <p:animEffect transition="in" filter="slide(fromTop)">
                                      <p:cBhvr>
                                        <p:cTn id="48" dur="500"/>
                                        <p:tgtEl>
                                          <p:spTgt spid="13825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138282"/>
                                        </p:tgtEl>
                                        <p:attrNameLst>
                                          <p:attrName>style.visibility</p:attrName>
                                        </p:attrNameLst>
                                      </p:cBhvr>
                                      <p:to>
                                        <p:strVal val="visible"/>
                                      </p:to>
                                    </p:set>
                                  </p:childTnLst>
                                </p:cTn>
                              </p:par>
                            </p:childTnLst>
                          </p:cTn>
                        </p:par>
                        <p:par>
                          <p:cTn id="53" fill="hold" nodeType="afterGroup">
                            <p:stCondLst>
                              <p:cond delay="500"/>
                            </p:stCondLst>
                            <p:childTnLst>
                              <p:par>
                                <p:cTn id="54" presetID="9" presetClass="entr" presetSubtype="0" fill="hold" nodeType="afterEffect">
                                  <p:stCondLst>
                                    <p:cond delay="1000"/>
                                  </p:stCondLst>
                                  <p:childTnLst>
                                    <p:set>
                                      <p:cBhvr>
                                        <p:cTn id="55" dur="1" fill="hold">
                                          <p:stCondLst>
                                            <p:cond delay="0"/>
                                          </p:stCondLst>
                                        </p:cTn>
                                        <p:tgtEl>
                                          <p:spTgt spid="138257"/>
                                        </p:tgtEl>
                                        <p:attrNameLst>
                                          <p:attrName>style.visibility</p:attrName>
                                        </p:attrNameLst>
                                      </p:cBhvr>
                                      <p:to>
                                        <p:strVal val="visible"/>
                                      </p:to>
                                    </p:set>
                                    <p:animEffect transition="in" filter="dissolve">
                                      <p:cBhvr>
                                        <p:cTn id="56" dur="500"/>
                                        <p:tgtEl>
                                          <p:spTgt spid="138257"/>
                                        </p:tgtEl>
                                      </p:cBhvr>
                                    </p:animEffect>
                                  </p:childTnLst>
                                </p:cTn>
                              </p:par>
                            </p:childTnLst>
                          </p:cTn>
                        </p:par>
                        <p:par>
                          <p:cTn id="57" fill="hold" nodeType="afterGroup">
                            <p:stCondLst>
                              <p:cond delay="2000"/>
                            </p:stCondLst>
                            <p:childTnLst>
                              <p:par>
                                <p:cTn id="58" presetID="9" presetClass="entr" presetSubtype="0" fill="hold" nodeType="afterEffect">
                                  <p:stCondLst>
                                    <p:cond delay="1000"/>
                                  </p:stCondLst>
                                  <p:childTnLst>
                                    <p:set>
                                      <p:cBhvr>
                                        <p:cTn id="59" dur="1" fill="hold">
                                          <p:stCondLst>
                                            <p:cond delay="0"/>
                                          </p:stCondLst>
                                        </p:cTn>
                                        <p:tgtEl>
                                          <p:spTgt spid="138258"/>
                                        </p:tgtEl>
                                        <p:attrNameLst>
                                          <p:attrName>style.visibility</p:attrName>
                                        </p:attrNameLst>
                                      </p:cBhvr>
                                      <p:to>
                                        <p:strVal val="visible"/>
                                      </p:to>
                                    </p:set>
                                    <p:animEffect transition="in" filter="dissolve">
                                      <p:cBhvr>
                                        <p:cTn id="60" dur="500"/>
                                        <p:tgtEl>
                                          <p:spTgt spid="138258"/>
                                        </p:tgtEl>
                                      </p:cBhvr>
                                    </p:animEffect>
                                  </p:childTnLst>
                                </p:cTn>
                              </p:par>
                            </p:childTnLst>
                          </p:cTn>
                        </p:par>
                        <p:par>
                          <p:cTn id="61" fill="hold" nodeType="afterGroup">
                            <p:stCondLst>
                              <p:cond delay="3500"/>
                            </p:stCondLst>
                            <p:childTnLst>
                              <p:par>
                                <p:cTn id="62" presetID="9" presetClass="entr" presetSubtype="0" fill="hold" nodeType="afterEffect">
                                  <p:stCondLst>
                                    <p:cond delay="1000"/>
                                  </p:stCondLst>
                                  <p:childTnLst>
                                    <p:set>
                                      <p:cBhvr>
                                        <p:cTn id="63" dur="1" fill="hold">
                                          <p:stCondLst>
                                            <p:cond delay="0"/>
                                          </p:stCondLst>
                                        </p:cTn>
                                        <p:tgtEl>
                                          <p:spTgt spid="138259"/>
                                        </p:tgtEl>
                                        <p:attrNameLst>
                                          <p:attrName>style.visibility</p:attrName>
                                        </p:attrNameLst>
                                      </p:cBhvr>
                                      <p:to>
                                        <p:strVal val="visible"/>
                                      </p:to>
                                    </p:set>
                                    <p:animEffect transition="in" filter="dissolve">
                                      <p:cBhvr>
                                        <p:cTn id="64" dur="500"/>
                                        <p:tgtEl>
                                          <p:spTgt spid="138259"/>
                                        </p:tgtEl>
                                      </p:cBhvr>
                                    </p:animEffect>
                                  </p:childTnLst>
                                </p:cTn>
                              </p:par>
                            </p:childTnLst>
                          </p:cTn>
                        </p:par>
                        <p:par>
                          <p:cTn id="65" fill="hold" nodeType="afterGroup">
                            <p:stCondLst>
                              <p:cond delay="5000"/>
                            </p:stCondLst>
                            <p:childTnLst>
                              <p:par>
                                <p:cTn id="66" presetID="9" presetClass="entr" presetSubtype="0" fill="hold" nodeType="afterEffect">
                                  <p:stCondLst>
                                    <p:cond delay="0"/>
                                  </p:stCondLst>
                                  <p:childTnLst>
                                    <p:set>
                                      <p:cBhvr>
                                        <p:cTn id="67" dur="1" fill="hold">
                                          <p:stCondLst>
                                            <p:cond delay="0"/>
                                          </p:stCondLst>
                                        </p:cTn>
                                        <p:tgtEl>
                                          <p:spTgt spid="138260"/>
                                        </p:tgtEl>
                                        <p:attrNameLst>
                                          <p:attrName>style.visibility</p:attrName>
                                        </p:attrNameLst>
                                      </p:cBhvr>
                                      <p:to>
                                        <p:strVal val="visible"/>
                                      </p:to>
                                    </p:set>
                                    <p:animEffect transition="in" filter="dissolve">
                                      <p:cBhvr>
                                        <p:cTn id="68" dur="500"/>
                                        <p:tgtEl>
                                          <p:spTgt spid="138260"/>
                                        </p:tgtEl>
                                      </p:cBhvr>
                                    </p:animEffect>
                                  </p:childTnLst>
                                </p:cTn>
                              </p:par>
                            </p:childTnLst>
                          </p:cTn>
                        </p:par>
                        <p:par>
                          <p:cTn id="69" fill="hold" nodeType="afterGroup">
                            <p:stCondLst>
                              <p:cond delay="5500"/>
                            </p:stCondLst>
                            <p:childTnLst>
                              <p:par>
                                <p:cTn id="70" presetID="9" presetClass="entr" presetSubtype="0" fill="hold" nodeType="afterEffect">
                                  <p:stCondLst>
                                    <p:cond delay="1000"/>
                                  </p:stCondLst>
                                  <p:childTnLst>
                                    <p:set>
                                      <p:cBhvr>
                                        <p:cTn id="71" dur="1" fill="hold">
                                          <p:stCondLst>
                                            <p:cond delay="0"/>
                                          </p:stCondLst>
                                        </p:cTn>
                                        <p:tgtEl>
                                          <p:spTgt spid="138261"/>
                                        </p:tgtEl>
                                        <p:attrNameLst>
                                          <p:attrName>style.visibility</p:attrName>
                                        </p:attrNameLst>
                                      </p:cBhvr>
                                      <p:to>
                                        <p:strVal val="visible"/>
                                      </p:to>
                                    </p:set>
                                    <p:animEffect transition="in" filter="dissolve">
                                      <p:cBhvr>
                                        <p:cTn id="72" dur="500"/>
                                        <p:tgtEl>
                                          <p:spTgt spid="138261"/>
                                        </p:tgtEl>
                                      </p:cBhvr>
                                    </p:animEffect>
                                  </p:childTnLst>
                                </p:cTn>
                              </p:par>
                            </p:childTnLst>
                          </p:cTn>
                        </p:par>
                        <p:par>
                          <p:cTn id="73" fill="hold" nodeType="afterGroup">
                            <p:stCondLst>
                              <p:cond delay="7000"/>
                            </p:stCondLst>
                            <p:childTnLst>
                              <p:par>
                                <p:cTn id="74" presetID="9" presetClass="entr" presetSubtype="0" fill="hold" nodeType="afterEffect">
                                  <p:stCondLst>
                                    <p:cond delay="1000"/>
                                  </p:stCondLst>
                                  <p:childTnLst>
                                    <p:set>
                                      <p:cBhvr>
                                        <p:cTn id="75" dur="1" fill="hold">
                                          <p:stCondLst>
                                            <p:cond delay="0"/>
                                          </p:stCondLst>
                                        </p:cTn>
                                        <p:tgtEl>
                                          <p:spTgt spid="138262"/>
                                        </p:tgtEl>
                                        <p:attrNameLst>
                                          <p:attrName>style.visibility</p:attrName>
                                        </p:attrNameLst>
                                      </p:cBhvr>
                                      <p:to>
                                        <p:strVal val="visible"/>
                                      </p:to>
                                    </p:set>
                                    <p:animEffect transition="in" filter="dissolve">
                                      <p:cBhvr>
                                        <p:cTn id="76" dur="500"/>
                                        <p:tgtEl>
                                          <p:spTgt spid="138262"/>
                                        </p:tgtEl>
                                      </p:cBhvr>
                                    </p:animEffect>
                                  </p:childTnLst>
                                </p:cTn>
                              </p:par>
                            </p:childTnLst>
                          </p:cTn>
                        </p:par>
                        <p:par>
                          <p:cTn id="77" fill="hold" nodeType="afterGroup">
                            <p:stCondLst>
                              <p:cond delay="8500"/>
                            </p:stCondLst>
                            <p:childTnLst>
                              <p:par>
                                <p:cTn id="78" presetID="9" presetClass="entr" presetSubtype="0" fill="hold" nodeType="afterEffect">
                                  <p:stCondLst>
                                    <p:cond delay="1000"/>
                                  </p:stCondLst>
                                  <p:childTnLst>
                                    <p:set>
                                      <p:cBhvr>
                                        <p:cTn id="79" dur="1" fill="hold">
                                          <p:stCondLst>
                                            <p:cond delay="0"/>
                                          </p:stCondLst>
                                        </p:cTn>
                                        <p:tgtEl>
                                          <p:spTgt spid="138263"/>
                                        </p:tgtEl>
                                        <p:attrNameLst>
                                          <p:attrName>style.visibility</p:attrName>
                                        </p:attrNameLst>
                                      </p:cBhvr>
                                      <p:to>
                                        <p:strVal val="visible"/>
                                      </p:to>
                                    </p:set>
                                    <p:animEffect transition="in" filter="dissolve">
                                      <p:cBhvr>
                                        <p:cTn id="80" dur="500"/>
                                        <p:tgtEl>
                                          <p:spTgt spid="138263"/>
                                        </p:tgtEl>
                                      </p:cBhvr>
                                    </p:animEffect>
                                  </p:childTnLst>
                                </p:cTn>
                              </p:par>
                            </p:childTnLst>
                          </p:cTn>
                        </p:par>
                        <p:par>
                          <p:cTn id="81" fill="hold" nodeType="afterGroup">
                            <p:stCondLst>
                              <p:cond delay="10000"/>
                            </p:stCondLst>
                            <p:childTnLst>
                              <p:par>
                                <p:cTn id="82" presetID="9" presetClass="entr" presetSubtype="0" fill="hold" nodeType="afterEffect">
                                  <p:stCondLst>
                                    <p:cond delay="1000"/>
                                  </p:stCondLst>
                                  <p:childTnLst>
                                    <p:set>
                                      <p:cBhvr>
                                        <p:cTn id="83" dur="1" fill="hold">
                                          <p:stCondLst>
                                            <p:cond delay="0"/>
                                          </p:stCondLst>
                                        </p:cTn>
                                        <p:tgtEl>
                                          <p:spTgt spid="138264"/>
                                        </p:tgtEl>
                                        <p:attrNameLst>
                                          <p:attrName>style.visibility</p:attrName>
                                        </p:attrNameLst>
                                      </p:cBhvr>
                                      <p:to>
                                        <p:strVal val="visible"/>
                                      </p:to>
                                    </p:set>
                                    <p:animEffect transition="in" filter="dissolve">
                                      <p:cBhvr>
                                        <p:cTn id="84" dur="500"/>
                                        <p:tgtEl>
                                          <p:spTgt spid="138264"/>
                                        </p:tgtEl>
                                      </p:cBhvr>
                                    </p:animEffect>
                                  </p:childTnLst>
                                </p:cTn>
                              </p:par>
                            </p:childTnLst>
                          </p:cTn>
                        </p:par>
                        <p:par>
                          <p:cTn id="85" fill="hold" nodeType="afterGroup">
                            <p:stCondLst>
                              <p:cond delay="11500"/>
                            </p:stCondLst>
                            <p:childTnLst>
                              <p:par>
                                <p:cTn id="86" presetID="9" presetClass="entr" presetSubtype="0" fill="hold" nodeType="afterEffect">
                                  <p:stCondLst>
                                    <p:cond delay="1000"/>
                                  </p:stCondLst>
                                  <p:childTnLst>
                                    <p:set>
                                      <p:cBhvr>
                                        <p:cTn id="87" dur="1" fill="hold">
                                          <p:stCondLst>
                                            <p:cond delay="0"/>
                                          </p:stCondLst>
                                        </p:cTn>
                                        <p:tgtEl>
                                          <p:spTgt spid="138265"/>
                                        </p:tgtEl>
                                        <p:attrNameLst>
                                          <p:attrName>style.visibility</p:attrName>
                                        </p:attrNameLst>
                                      </p:cBhvr>
                                      <p:to>
                                        <p:strVal val="visible"/>
                                      </p:to>
                                    </p:set>
                                    <p:animEffect transition="in" filter="dissolve">
                                      <p:cBhvr>
                                        <p:cTn id="88" dur="500"/>
                                        <p:tgtEl>
                                          <p:spTgt spid="138265"/>
                                        </p:tgtEl>
                                      </p:cBhvr>
                                    </p:animEffect>
                                  </p:childTnLst>
                                </p:cTn>
                              </p:par>
                            </p:childTnLst>
                          </p:cTn>
                        </p:par>
                        <p:par>
                          <p:cTn id="89" fill="hold" nodeType="afterGroup">
                            <p:stCondLst>
                              <p:cond delay="13000"/>
                            </p:stCondLst>
                            <p:childTnLst>
                              <p:par>
                                <p:cTn id="90" presetID="9" presetClass="entr" presetSubtype="0" fill="hold" nodeType="afterEffect">
                                  <p:stCondLst>
                                    <p:cond delay="1000"/>
                                  </p:stCondLst>
                                  <p:childTnLst>
                                    <p:set>
                                      <p:cBhvr>
                                        <p:cTn id="91" dur="1" fill="hold">
                                          <p:stCondLst>
                                            <p:cond delay="0"/>
                                          </p:stCondLst>
                                        </p:cTn>
                                        <p:tgtEl>
                                          <p:spTgt spid="138266"/>
                                        </p:tgtEl>
                                        <p:attrNameLst>
                                          <p:attrName>style.visibility</p:attrName>
                                        </p:attrNameLst>
                                      </p:cBhvr>
                                      <p:to>
                                        <p:strVal val="visible"/>
                                      </p:to>
                                    </p:set>
                                    <p:animEffect transition="in" filter="dissolve">
                                      <p:cBhvr>
                                        <p:cTn id="92" dur="500"/>
                                        <p:tgtEl>
                                          <p:spTgt spid="138266"/>
                                        </p:tgtEl>
                                      </p:cBhvr>
                                    </p:animEffect>
                                  </p:childTnLst>
                                </p:cTn>
                              </p:par>
                            </p:childTnLst>
                          </p:cTn>
                        </p:par>
                        <p:par>
                          <p:cTn id="93" fill="hold" nodeType="afterGroup">
                            <p:stCondLst>
                              <p:cond delay="14500"/>
                            </p:stCondLst>
                            <p:childTnLst>
                              <p:par>
                                <p:cTn id="94" presetID="9" presetClass="entr" presetSubtype="0" fill="hold" nodeType="afterEffect">
                                  <p:stCondLst>
                                    <p:cond delay="1000"/>
                                  </p:stCondLst>
                                  <p:childTnLst>
                                    <p:set>
                                      <p:cBhvr>
                                        <p:cTn id="95" dur="1" fill="hold">
                                          <p:stCondLst>
                                            <p:cond delay="0"/>
                                          </p:stCondLst>
                                        </p:cTn>
                                        <p:tgtEl>
                                          <p:spTgt spid="138267"/>
                                        </p:tgtEl>
                                        <p:attrNameLst>
                                          <p:attrName>style.visibility</p:attrName>
                                        </p:attrNameLst>
                                      </p:cBhvr>
                                      <p:to>
                                        <p:strVal val="visible"/>
                                      </p:to>
                                    </p:set>
                                    <p:animEffect transition="in" filter="dissolve">
                                      <p:cBhvr>
                                        <p:cTn id="96" dur="500"/>
                                        <p:tgtEl>
                                          <p:spTgt spid="138267"/>
                                        </p:tgtEl>
                                      </p:cBhvr>
                                    </p:animEffect>
                                  </p:childTnLst>
                                </p:cTn>
                              </p:par>
                            </p:childTnLst>
                          </p:cTn>
                        </p:par>
                        <p:par>
                          <p:cTn id="97" fill="hold" nodeType="afterGroup">
                            <p:stCondLst>
                              <p:cond delay="16000"/>
                            </p:stCondLst>
                            <p:childTnLst>
                              <p:par>
                                <p:cTn id="98" presetID="9" presetClass="entr" presetSubtype="0" fill="hold" nodeType="afterEffect">
                                  <p:stCondLst>
                                    <p:cond delay="1000"/>
                                  </p:stCondLst>
                                  <p:childTnLst>
                                    <p:set>
                                      <p:cBhvr>
                                        <p:cTn id="99" dur="1" fill="hold">
                                          <p:stCondLst>
                                            <p:cond delay="0"/>
                                          </p:stCondLst>
                                        </p:cTn>
                                        <p:tgtEl>
                                          <p:spTgt spid="138268"/>
                                        </p:tgtEl>
                                        <p:attrNameLst>
                                          <p:attrName>style.visibility</p:attrName>
                                        </p:attrNameLst>
                                      </p:cBhvr>
                                      <p:to>
                                        <p:strVal val="visible"/>
                                      </p:to>
                                    </p:set>
                                    <p:animEffect transition="in" filter="dissolve">
                                      <p:cBhvr>
                                        <p:cTn id="100" dur="500"/>
                                        <p:tgtEl>
                                          <p:spTgt spid="138268"/>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38286"/>
                                        </p:tgtEl>
                                        <p:attrNameLst>
                                          <p:attrName>style.visibility</p:attrName>
                                        </p:attrNameLst>
                                      </p:cBhvr>
                                      <p:to>
                                        <p:strVal val="visible"/>
                                      </p:to>
                                    </p:set>
                                    <p:animEffect transition="in" filter="wipe(left)">
                                      <p:cBhvr>
                                        <p:cTn id="105" dur="500"/>
                                        <p:tgtEl>
                                          <p:spTgt spid="138286"/>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38269"/>
                                        </p:tgtEl>
                                        <p:attrNameLst>
                                          <p:attrName>style.visibility</p:attrName>
                                        </p:attrNameLst>
                                      </p:cBhvr>
                                      <p:to>
                                        <p:strVal val="visible"/>
                                      </p:to>
                                    </p:set>
                                    <p:animEffect transition="in" filter="wipe(left)">
                                      <p:cBhvr>
                                        <p:cTn id="110" dur="500"/>
                                        <p:tgtEl>
                                          <p:spTgt spid="138269"/>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38270"/>
                                        </p:tgtEl>
                                        <p:attrNameLst>
                                          <p:attrName>style.visibility</p:attrName>
                                        </p:attrNameLst>
                                      </p:cBhvr>
                                      <p:to>
                                        <p:strVal val="visible"/>
                                      </p:to>
                                    </p:set>
                                    <p:animEffect transition="in" filter="wipe(left)">
                                      <p:cBhvr>
                                        <p:cTn id="115" dur="500"/>
                                        <p:tgtEl>
                                          <p:spTgt spid="13827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138272"/>
                                        </p:tgtEl>
                                        <p:attrNameLst>
                                          <p:attrName>style.visibility</p:attrName>
                                        </p:attrNameLst>
                                      </p:cBhvr>
                                      <p:to>
                                        <p:strVal val="visible"/>
                                      </p:to>
                                    </p:set>
                                    <p:animEffect transition="in" filter="wipe(left)">
                                      <p:cBhvr>
                                        <p:cTn id="120" dur="500"/>
                                        <p:tgtEl>
                                          <p:spTgt spid="138272"/>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38271"/>
                                        </p:tgtEl>
                                        <p:attrNameLst>
                                          <p:attrName>style.visibility</p:attrName>
                                        </p:attrNameLst>
                                      </p:cBhvr>
                                      <p:to>
                                        <p:strVal val="visible"/>
                                      </p:to>
                                    </p:set>
                                    <p:animEffect transition="in" filter="wipe(left)">
                                      <p:cBhvr>
                                        <p:cTn id="125" dur="500"/>
                                        <p:tgtEl>
                                          <p:spTgt spid="138271"/>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138283"/>
                                        </p:tgtEl>
                                        <p:attrNameLst>
                                          <p:attrName>style.visibility</p:attrName>
                                        </p:attrNameLst>
                                      </p:cBhvr>
                                      <p:to>
                                        <p:strVal val="visible"/>
                                      </p:to>
                                    </p:set>
                                    <p:animEffect transition="in" filter="wipe(left)">
                                      <p:cBhvr>
                                        <p:cTn id="130" dur="500"/>
                                        <p:tgtEl>
                                          <p:spTgt spid="138283"/>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138242"/>
                                        </p:tgtEl>
                                        <p:attrNameLst>
                                          <p:attrName>style.visibility</p:attrName>
                                        </p:attrNameLst>
                                      </p:cBhvr>
                                      <p:to>
                                        <p:strVal val="visible"/>
                                      </p:to>
                                    </p:set>
                                    <p:animEffect transition="in" filter="wipe(left)">
                                      <p:cBhvr>
                                        <p:cTn id="135" dur="500"/>
                                        <p:tgtEl>
                                          <p:spTgt spid="138242"/>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138273"/>
                                        </p:tgtEl>
                                        <p:attrNameLst>
                                          <p:attrName>style.visibility</p:attrName>
                                        </p:attrNameLst>
                                      </p:cBhvr>
                                      <p:to>
                                        <p:strVal val="visible"/>
                                      </p:to>
                                    </p:set>
                                    <p:animEffect transition="in" filter="wipe(left)">
                                      <p:cBhvr>
                                        <p:cTn id="140" dur="500"/>
                                        <p:tgtEl>
                                          <p:spTgt spid="138273"/>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138278"/>
                                        </p:tgtEl>
                                        <p:attrNameLst>
                                          <p:attrName>style.visibility</p:attrName>
                                        </p:attrNameLst>
                                      </p:cBhvr>
                                      <p:to>
                                        <p:strVal val="visible"/>
                                      </p:to>
                                    </p:set>
                                    <p:animEffect transition="in" filter="wipe(left)">
                                      <p:cBhvr>
                                        <p:cTn id="145" dur="500"/>
                                        <p:tgtEl>
                                          <p:spTgt spid="138278"/>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2" presetClass="entr" presetSubtype="1" fill="hold" nodeType="clickEffect">
                                  <p:stCondLst>
                                    <p:cond delay="0"/>
                                  </p:stCondLst>
                                  <p:childTnLst>
                                    <p:set>
                                      <p:cBhvr>
                                        <p:cTn id="149" dur="1" fill="hold">
                                          <p:stCondLst>
                                            <p:cond delay="0"/>
                                          </p:stCondLst>
                                        </p:cTn>
                                        <p:tgtEl>
                                          <p:spTgt spid="138244"/>
                                        </p:tgtEl>
                                        <p:attrNameLst>
                                          <p:attrName>style.visibility</p:attrName>
                                        </p:attrNameLst>
                                      </p:cBhvr>
                                      <p:to>
                                        <p:strVal val="visible"/>
                                      </p:to>
                                    </p:set>
                                    <p:animEffect transition="in" filter="slide(fromTop)">
                                      <p:cBhvr>
                                        <p:cTn id="150" dur="500"/>
                                        <p:tgtEl>
                                          <p:spTgt spid="138244"/>
                                        </p:tgtEl>
                                      </p:cBhvr>
                                    </p:animEffect>
                                  </p:childTnLst>
                                </p:cTn>
                              </p:par>
                            </p:childTnLst>
                          </p:cTn>
                        </p:par>
                        <p:par>
                          <p:cTn id="151" fill="hold" nodeType="afterGroup">
                            <p:stCondLst>
                              <p:cond delay="500"/>
                            </p:stCondLst>
                            <p:childTnLst>
                              <p:par>
                                <p:cTn id="152" presetID="12" presetClass="entr" presetSubtype="1" fill="hold" nodeType="afterEffect">
                                  <p:stCondLst>
                                    <p:cond delay="0"/>
                                  </p:stCondLst>
                                  <p:childTnLst>
                                    <p:set>
                                      <p:cBhvr>
                                        <p:cTn id="153" dur="1" fill="hold">
                                          <p:stCondLst>
                                            <p:cond delay="0"/>
                                          </p:stCondLst>
                                        </p:cTn>
                                        <p:tgtEl>
                                          <p:spTgt spid="138245"/>
                                        </p:tgtEl>
                                        <p:attrNameLst>
                                          <p:attrName>style.visibility</p:attrName>
                                        </p:attrNameLst>
                                      </p:cBhvr>
                                      <p:to>
                                        <p:strVal val="visible"/>
                                      </p:to>
                                    </p:set>
                                    <p:animEffect transition="in" filter="slide(fromTop)">
                                      <p:cBhvr>
                                        <p:cTn id="154" dur="500"/>
                                        <p:tgtEl>
                                          <p:spTgt spid="138245"/>
                                        </p:tgtEl>
                                      </p:cBhvr>
                                    </p:animEffect>
                                  </p:childTnLst>
                                </p:cTn>
                              </p:par>
                            </p:childTnLst>
                          </p:cTn>
                        </p:par>
                        <p:par>
                          <p:cTn id="155" fill="hold" nodeType="afterGroup">
                            <p:stCondLst>
                              <p:cond delay="1000"/>
                            </p:stCondLst>
                            <p:childTnLst>
                              <p:par>
                                <p:cTn id="156" presetID="12" presetClass="entr" presetSubtype="1" fill="hold" nodeType="afterEffect">
                                  <p:stCondLst>
                                    <p:cond delay="0"/>
                                  </p:stCondLst>
                                  <p:childTnLst>
                                    <p:set>
                                      <p:cBhvr>
                                        <p:cTn id="157" dur="1" fill="hold">
                                          <p:stCondLst>
                                            <p:cond delay="0"/>
                                          </p:stCondLst>
                                        </p:cTn>
                                        <p:tgtEl>
                                          <p:spTgt spid="138247"/>
                                        </p:tgtEl>
                                        <p:attrNameLst>
                                          <p:attrName>style.visibility</p:attrName>
                                        </p:attrNameLst>
                                      </p:cBhvr>
                                      <p:to>
                                        <p:strVal val="visible"/>
                                      </p:to>
                                    </p:set>
                                    <p:animEffect transition="in" filter="slide(fromTop)">
                                      <p:cBhvr>
                                        <p:cTn id="158" dur="500"/>
                                        <p:tgtEl>
                                          <p:spTgt spid="138247"/>
                                        </p:tgtEl>
                                      </p:cBhvr>
                                    </p:animEffect>
                                  </p:childTnLst>
                                </p:cTn>
                              </p:par>
                            </p:childTnLst>
                          </p:cTn>
                        </p:par>
                        <p:par>
                          <p:cTn id="159" fill="hold" nodeType="afterGroup">
                            <p:stCondLst>
                              <p:cond delay="1500"/>
                            </p:stCondLst>
                            <p:childTnLst>
                              <p:par>
                                <p:cTn id="160" presetID="12" presetClass="entr" presetSubtype="1" fill="hold" nodeType="afterEffect">
                                  <p:stCondLst>
                                    <p:cond delay="0"/>
                                  </p:stCondLst>
                                  <p:childTnLst>
                                    <p:set>
                                      <p:cBhvr>
                                        <p:cTn id="161" dur="1" fill="hold">
                                          <p:stCondLst>
                                            <p:cond delay="0"/>
                                          </p:stCondLst>
                                        </p:cTn>
                                        <p:tgtEl>
                                          <p:spTgt spid="138246"/>
                                        </p:tgtEl>
                                        <p:attrNameLst>
                                          <p:attrName>style.visibility</p:attrName>
                                        </p:attrNameLst>
                                      </p:cBhvr>
                                      <p:to>
                                        <p:strVal val="visible"/>
                                      </p:to>
                                    </p:set>
                                    <p:animEffect transition="in" filter="slide(fromTop)">
                                      <p:cBhvr>
                                        <p:cTn id="162" dur="500"/>
                                        <p:tgtEl>
                                          <p:spTgt spid="138246"/>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3" presetClass="entr" presetSubtype="16" fill="hold" nodeType="clickEffect">
                                  <p:stCondLst>
                                    <p:cond delay="0"/>
                                  </p:stCondLst>
                                  <p:childTnLst>
                                    <p:set>
                                      <p:cBhvr>
                                        <p:cTn id="166" dur="1" fill="hold">
                                          <p:stCondLst>
                                            <p:cond delay="0"/>
                                          </p:stCondLst>
                                        </p:cTn>
                                        <p:tgtEl>
                                          <p:spTgt spid="138248"/>
                                        </p:tgtEl>
                                        <p:attrNameLst>
                                          <p:attrName>style.visibility</p:attrName>
                                        </p:attrNameLst>
                                      </p:cBhvr>
                                      <p:to>
                                        <p:strVal val="visible"/>
                                      </p:to>
                                    </p:set>
                                    <p:anim calcmode="lin" valueType="num">
                                      <p:cBhvr>
                                        <p:cTn id="167" dur="500" fill="hold"/>
                                        <p:tgtEl>
                                          <p:spTgt spid="138248"/>
                                        </p:tgtEl>
                                        <p:attrNameLst>
                                          <p:attrName>ppt_w</p:attrName>
                                        </p:attrNameLst>
                                      </p:cBhvr>
                                      <p:tavLst>
                                        <p:tav tm="0">
                                          <p:val>
                                            <p:fltVal val="0"/>
                                          </p:val>
                                        </p:tav>
                                        <p:tav tm="100000">
                                          <p:val>
                                            <p:strVal val="#ppt_w"/>
                                          </p:val>
                                        </p:tav>
                                      </p:tavLst>
                                    </p:anim>
                                    <p:anim calcmode="lin" valueType="num">
                                      <p:cBhvr>
                                        <p:cTn id="168" dur="500" fill="hold"/>
                                        <p:tgtEl>
                                          <p:spTgt spid="138248"/>
                                        </p:tgtEl>
                                        <p:attrNameLst>
                                          <p:attrName>ppt_h</p:attrName>
                                        </p:attrNameLst>
                                      </p:cBhvr>
                                      <p:tavLst>
                                        <p:tav tm="0">
                                          <p:val>
                                            <p:fltVal val="0"/>
                                          </p:val>
                                        </p:tav>
                                        <p:tav tm="100000">
                                          <p:val>
                                            <p:strVal val="#ppt_h"/>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2" presetClass="entr" presetSubtype="4" fill="hold" nodeType="clickEffect">
                                  <p:stCondLst>
                                    <p:cond delay="0"/>
                                  </p:stCondLst>
                                  <p:childTnLst>
                                    <p:set>
                                      <p:cBhvr>
                                        <p:cTn id="172" dur="1" fill="hold">
                                          <p:stCondLst>
                                            <p:cond delay="0"/>
                                          </p:stCondLst>
                                        </p:cTn>
                                        <p:tgtEl>
                                          <p:spTgt spid="138276"/>
                                        </p:tgtEl>
                                        <p:attrNameLst>
                                          <p:attrName>style.visibility</p:attrName>
                                        </p:attrNameLst>
                                      </p:cBhvr>
                                      <p:to>
                                        <p:strVal val="visible"/>
                                      </p:to>
                                    </p:set>
                                    <p:animEffect transition="in" filter="slide(fromBottom)">
                                      <p:cBhvr>
                                        <p:cTn id="173" dur="500"/>
                                        <p:tgtEl>
                                          <p:spTgt spid="138276"/>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1" presetClass="entr" presetSubtype="0" fill="hold" grpId="0" nodeType="clickEffect">
                                  <p:stCondLst>
                                    <p:cond delay="0"/>
                                  </p:stCondLst>
                                  <p:childTnLst>
                                    <p:set>
                                      <p:cBhvr>
                                        <p:cTn id="177" dur="1" fill="hold">
                                          <p:stCondLst>
                                            <p:cond delay="499"/>
                                          </p:stCondLst>
                                        </p:cTn>
                                        <p:tgtEl>
                                          <p:spTgt spid="138255"/>
                                        </p:tgtEl>
                                        <p:attrNameLst>
                                          <p:attrName>style.visibility</p:attrName>
                                        </p:attrNameLst>
                                      </p:cBhvr>
                                      <p:to>
                                        <p:strVal val="visible"/>
                                      </p:to>
                                    </p:set>
                                  </p:childTnLst>
                                </p:cTn>
                              </p:par>
                            </p:childTnLst>
                          </p:cTn>
                        </p:par>
                        <p:par>
                          <p:cTn id="178" fill="hold" nodeType="afterGroup">
                            <p:stCondLst>
                              <p:cond delay="500"/>
                            </p:stCondLst>
                            <p:childTnLst>
                              <p:par>
                                <p:cTn id="179" presetID="1" presetClass="entr" presetSubtype="0" fill="hold" grpId="0" nodeType="afterEffect">
                                  <p:stCondLst>
                                    <p:cond delay="0"/>
                                  </p:stCondLst>
                                  <p:childTnLst>
                                    <p:set>
                                      <p:cBhvr>
                                        <p:cTn id="180" dur="1" fill="hold">
                                          <p:stCondLst>
                                            <p:cond delay="499"/>
                                          </p:stCondLst>
                                        </p:cTn>
                                        <p:tgtEl>
                                          <p:spTgt spid="138254"/>
                                        </p:tgtEl>
                                        <p:attrNameLst>
                                          <p:attrName>style.visibility</p:attrName>
                                        </p:attrNameLst>
                                      </p:cBhvr>
                                      <p:to>
                                        <p:strVal val="visible"/>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9" presetClass="entr" presetSubtype="10" fill="hold" grpId="0" nodeType="clickEffect">
                                  <p:stCondLst>
                                    <p:cond delay="0"/>
                                  </p:stCondLst>
                                  <p:childTnLst>
                                    <p:set>
                                      <p:cBhvr>
                                        <p:cTn id="184" dur="1" fill="hold">
                                          <p:stCondLst>
                                            <p:cond delay="0"/>
                                          </p:stCondLst>
                                        </p:cTn>
                                        <p:tgtEl>
                                          <p:spTgt spid="138289"/>
                                        </p:tgtEl>
                                        <p:attrNameLst>
                                          <p:attrName>style.visibility</p:attrName>
                                        </p:attrNameLst>
                                      </p:cBhvr>
                                      <p:to>
                                        <p:strVal val="visible"/>
                                      </p:to>
                                    </p:set>
                                    <p:anim calcmode="lin" valueType="num">
                                      <p:cBhvr>
                                        <p:cTn id="185" dur="5000" fill="hold"/>
                                        <p:tgtEl>
                                          <p:spTgt spid="138289"/>
                                        </p:tgtEl>
                                        <p:attrNameLst>
                                          <p:attrName>ppt_w</p:attrName>
                                        </p:attrNameLst>
                                      </p:cBhvr>
                                      <p:tavLst>
                                        <p:tav tm="0" fmla="#ppt_w*sin(2.5*pi*$)">
                                          <p:val>
                                            <p:fltVal val="0"/>
                                          </p:val>
                                        </p:tav>
                                        <p:tav tm="100000">
                                          <p:val>
                                            <p:fltVal val="1"/>
                                          </p:val>
                                        </p:tav>
                                      </p:tavLst>
                                    </p:anim>
                                    <p:anim calcmode="lin" valueType="num">
                                      <p:cBhvr>
                                        <p:cTn id="186" dur="5000" fill="hold"/>
                                        <p:tgtEl>
                                          <p:spTgt spid="138289"/>
                                        </p:tgtEl>
                                        <p:attrNameLst>
                                          <p:attrName>ppt_h</p:attrName>
                                        </p:attrNameLst>
                                      </p:cBhvr>
                                      <p:tavLst>
                                        <p:tav tm="0">
                                          <p:val>
                                            <p:strVal val="#ppt_h"/>
                                          </p:val>
                                        </p:tav>
                                        <p:tav tm="100000">
                                          <p:val>
                                            <p:strVal val="#ppt_h"/>
                                          </p:val>
                                        </p:tav>
                                      </p:tavLst>
                                    </p:anim>
                                  </p:childTnLst>
                                </p:cTn>
                              </p:par>
                            </p:childTnLst>
                          </p:cTn>
                        </p:par>
                        <p:par>
                          <p:cTn id="187" fill="hold" nodeType="afterGroup">
                            <p:stCondLst>
                              <p:cond delay="5000"/>
                            </p:stCondLst>
                            <p:childTnLst>
                              <p:par>
                                <p:cTn id="188" presetID="23" presetClass="entr" presetSubtype="16" fill="hold" grpId="0" nodeType="afterEffect">
                                  <p:stCondLst>
                                    <p:cond delay="0"/>
                                  </p:stCondLst>
                                  <p:childTnLst>
                                    <p:set>
                                      <p:cBhvr>
                                        <p:cTn id="189" dur="1" fill="hold">
                                          <p:stCondLst>
                                            <p:cond delay="0"/>
                                          </p:stCondLst>
                                        </p:cTn>
                                        <p:tgtEl>
                                          <p:spTgt spid="138291"/>
                                        </p:tgtEl>
                                        <p:attrNameLst>
                                          <p:attrName>style.visibility</p:attrName>
                                        </p:attrNameLst>
                                      </p:cBhvr>
                                      <p:to>
                                        <p:strVal val="visible"/>
                                      </p:to>
                                    </p:set>
                                    <p:anim calcmode="lin" valueType="num">
                                      <p:cBhvr>
                                        <p:cTn id="190" dur="500" fill="hold"/>
                                        <p:tgtEl>
                                          <p:spTgt spid="138291"/>
                                        </p:tgtEl>
                                        <p:attrNameLst>
                                          <p:attrName>ppt_w</p:attrName>
                                        </p:attrNameLst>
                                      </p:cBhvr>
                                      <p:tavLst>
                                        <p:tav tm="0">
                                          <p:val>
                                            <p:fltVal val="0"/>
                                          </p:val>
                                        </p:tav>
                                        <p:tav tm="100000">
                                          <p:val>
                                            <p:strVal val="#ppt_w"/>
                                          </p:val>
                                        </p:tav>
                                      </p:tavLst>
                                    </p:anim>
                                    <p:anim calcmode="lin" valueType="num">
                                      <p:cBhvr>
                                        <p:cTn id="191" dur="500" fill="hold"/>
                                        <p:tgtEl>
                                          <p:spTgt spid="138291"/>
                                        </p:tgtEl>
                                        <p:attrNameLst>
                                          <p:attrName>ppt_h</p:attrName>
                                        </p:attrNameLst>
                                      </p:cBhvr>
                                      <p:tavLst>
                                        <p:tav tm="0">
                                          <p:val>
                                            <p:fltVal val="0"/>
                                          </p:val>
                                        </p:tav>
                                        <p:tav tm="100000">
                                          <p:val>
                                            <p:strVal val="#ppt_h"/>
                                          </p:val>
                                        </p:tav>
                                      </p:tavLst>
                                    </p:anim>
                                  </p:childTnLst>
                                </p:cTn>
                              </p:par>
                            </p:childTnLst>
                          </p:cTn>
                        </p:par>
                        <p:par>
                          <p:cTn id="192" fill="hold" nodeType="afterGroup">
                            <p:stCondLst>
                              <p:cond delay="5500"/>
                            </p:stCondLst>
                            <p:childTnLst>
                              <p:par>
                                <p:cTn id="193" presetID="23" presetClass="entr" presetSubtype="16" fill="hold" grpId="0" nodeType="afterEffect">
                                  <p:stCondLst>
                                    <p:cond delay="0"/>
                                  </p:stCondLst>
                                  <p:childTnLst>
                                    <p:set>
                                      <p:cBhvr>
                                        <p:cTn id="194" dur="1" fill="hold">
                                          <p:stCondLst>
                                            <p:cond delay="0"/>
                                          </p:stCondLst>
                                        </p:cTn>
                                        <p:tgtEl>
                                          <p:spTgt spid="138290"/>
                                        </p:tgtEl>
                                        <p:attrNameLst>
                                          <p:attrName>style.visibility</p:attrName>
                                        </p:attrNameLst>
                                      </p:cBhvr>
                                      <p:to>
                                        <p:strVal val="visible"/>
                                      </p:to>
                                    </p:set>
                                    <p:anim calcmode="lin" valueType="num">
                                      <p:cBhvr>
                                        <p:cTn id="195" dur="500" fill="hold"/>
                                        <p:tgtEl>
                                          <p:spTgt spid="138290"/>
                                        </p:tgtEl>
                                        <p:attrNameLst>
                                          <p:attrName>ppt_w</p:attrName>
                                        </p:attrNameLst>
                                      </p:cBhvr>
                                      <p:tavLst>
                                        <p:tav tm="0">
                                          <p:val>
                                            <p:fltVal val="0"/>
                                          </p:val>
                                        </p:tav>
                                        <p:tav tm="100000">
                                          <p:val>
                                            <p:strVal val="#ppt_w"/>
                                          </p:val>
                                        </p:tav>
                                      </p:tavLst>
                                    </p:anim>
                                    <p:anim calcmode="lin" valueType="num">
                                      <p:cBhvr>
                                        <p:cTn id="196" dur="500" fill="hold"/>
                                        <p:tgtEl>
                                          <p:spTgt spid="138290"/>
                                        </p:tgtEl>
                                        <p:attrNameLst>
                                          <p:attrName>ppt_h</p:attrName>
                                        </p:attrNameLst>
                                      </p:cBhvr>
                                      <p:tavLst>
                                        <p:tav tm="0">
                                          <p:val>
                                            <p:fltVal val="0"/>
                                          </p:val>
                                        </p:tav>
                                        <p:tav tm="100000">
                                          <p:val>
                                            <p:strVal val="#ppt_h"/>
                                          </p:val>
                                        </p:tav>
                                      </p:tavLst>
                                    </p:anim>
                                  </p:childTnLst>
                                </p:cTn>
                              </p:par>
                            </p:childTnLst>
                          </p:cTn>
                        </p:par>
                        <p:par>
                          <p:cTn id="197" fill="hold" nodeType="afterGroup">
                            <p:stCondLst>
                              <p:cond delay="6000"/>
                            </p:stCondLst>
                            <p:childTnLst>
                              <p:par>
                                <p:cTn id="198" presetID="22" presetClass="entr" presetSubtype="4" fill="hold" nodeType="afterEffect">
                                  <p:stCondLst>
                                    <p:cond delay="0"/>
                                  </p:stCondLst>
                                  <p:childTnLst>
                                    <p:set>
                                      <p:cBhvr>
                                        <p:cTn id="199" dur="1" fill="hold">
                                          <p:stCondLst>
                                            <p:cond delay="0"/>
                                          </p:stCondLst>
                                        </p:cTn>
                                        <p:tgtEl>
                                          <p:spTgt spid="138292"/>
                                        </p:tgtEl>
                                        <p:attrNameLst>
                                          <p:attrName>style.visibility</p:attrName>
                                        </p:attrNameLst>
                                      </p:cBhvr>
                                      <p:to>
                                        <p:strVal val="visible"/>
                                      </p:to>
                                    </p:set>
                                    <p:animEffect transition="in" filter="wipe(down)">
                                      <p:cBhvr>
                                        <p:cTn id="200" dur="500"/>
                                        <p:tgtEl>
                                          <p:spTgt spid="138292"/>
                                        </p:tgtEl>
                                      </p:cBhvr>
                                    </p:animEffect>
                                  </p:childTnLst>
                                </p:cTn>
                              </p:par>
                            </p:childTnLst>
                          </p:cTn>
                        </p:par>
                        <p:par>
                          <p:cTn id="201" fill="hold" nodeType="afterGroup">
                            <p:stCondLst>
                              <p:cond delay="6500"/>
                            </p:stCondLst>
                            <p:childTnLst>
                              <p:par>
                                <p:cTn id="202" presetID="22" presetClass="entr" presetSubtype="4" fill="hold" nodeType="afterEffect">
                                  <p:stCondLst>
                                    <p:cond delay="0"/>
                                  </p:stCondLst>
                                  <p:childTnLst>
                                    <p:set>
                                      <p:cBhvr>
                                        <p:cTn id="203" dur="1" fill="hold">
                                          <p:stCondLst>
                                            <p:cond delay="0"/>
                                          </p:stCondLst>
                                        </p:cTn>
                                        <p:tgtEl>
                                          <p:spTgt spid="138293"/>
                                        </p:tgtEl>
                                        <p:attrNameLst>
                                          <p:attrName>style.visibility</p:attrName>
                                        </p:attrNameLst>
                                      </p:cBhvr>
                                      <p:to>
                                        <p:strVal val="visible"/>
                                      </p:to>
                                    </p:set>
                                    <p:animEffect transition="in" filter="wipe(down)">
                                      <p:cBhvr>
                                        <p:cTn id="204" dur="500"/>
                                        <p:tgtEl>
                                          <p:spTgt spid="138293"/>
                                        </p:tgtEl>
                                      </p:cBhvr>
                                    </p:animEffec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22" presetClass="entr" presetSubtype="8" fill="hold" nodeType="clickEffect">
                                  <p:stCondLst>
                                    <p:cond delay="0"/>
                                  </p:stCondLst>
                                  <p:childTnLst>
                                    <p:set>
                                      <p:cBhvr>
                                        <p:cTn id="208" dur="1" fill="hold">
                                          <p:stCondLst>
                                            <p:cond delay="0"/>
                                          </p:stCondLst>
                                        </p:cTn>
                                        <p:tgtEl>
                                          <p:spTgt spid="138277"/>
                                        </p:tgtEl>
                                        <p:attrNameLst>
                                          <p:attrName>style.visibility</p:attrName>
                                        </p:attrNameLst>
                                      </p:cBhvr>
                                      <p:to>
                                        <p:strVal val="visible"/>
                                      </p:to>
                                    </p:set>
                                    <p:animEffect transition="in" filter="wipe(left)">
                                      <p:cBhvr>
                                        <p:cTn id="209" dur="500"/>
                                        <p:tgtEl>
                                          <p:spTgt spid="138277"/>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22" presetClass="entr" presetSubtype="8" fill="hold" nodeType="clickEffect">
                                  <p:stCondLst>
                                    <p:cond delay="0"/>
                                  </p:stCondLst>
                                  <p:childTnLst>
                                    <p:set>
                                      <p:cBhvr>
                                        <p:cTn id="213" dur="1" fill="hold">
                                          <p:stCondLst>
                                            <p:cond delay="0"/>
                                          </p:stCondLst>
                                        </p:cTn>
                                        <p:tgtEl>
                                          <p:spTgt spid="138279"/>
                                        </p:tgtEl>
                                        <p:attrNameLst>
                                          <p:attrName>style.visibility</p:attrName>
                                        </p:attrNameLst>
                                      </p:cBhvr>
                                      <p:to>
                                        <p:strVal val="visible"/>
                                      </p:to>
                                    </p:set>
                                    <p:animEffect transition="in" filter="wipe(left)">
                                      <p:cBhvr>
                                        <p:cTn id="214" dur="500"/>
                                        <p:tgtEl>
                                          <p:spTgt spid="138279"/>
                                        </p:tgtEl>
                                      </p:cBhvr>
                                    </p:animEffec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22" presetClass="entr" presetSubtype="8" fill="hold" nodeType="clickEffect">
                                  <p:stCondLst>
                                    <p:cond delay="0"/>
                                  </p:stCondLst>
                                  <p:childTnLst>
                                    <p:set>
                                      <p:cBhvr>
                                        <p:cTn id="218" dur="1" fill="hold">
                                          <p:stCondLst>
                                            <p:cond delay="0"/>
                                          </p:stCondLst>
                                        </p:cTn>
                                        <p:tgtEl>
                                          <p:spTgt spid="138280"/>
                                        </p:tgtEl>
                                        <p:attrNameLst>
                                          <p:attrName>style.visibility</p:attrName>
                                        </p:attrNameLst>
                                      </p:cBhvr>
                                      <p:to>
                                        <p:strVal val="visible"/>
                                      </p:to>
                                    </p:set>
                                    <p:animEffect transition="in" filter="wipe(left)">
                                      <p:cBhvr>
                                        <p:cTn id="219" dur="500"/>
                                        <p:tgtEl>
                                          <p:spTgt spid="138280"/>
                                        </p:tgtEl>
                                      </p:cBhvr>
                                    </p:animEffec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22" presetClass="entr" presetSubtype="8" fill="hold" nodeType="clickEffect">
                                  <p:stCondLst>
                                    <p:cond delay="0"/>
                                  </p:stCondLst>
                                  <p:childTnLst>
                                    <p:set>
                                      <p:cBhvr>
                                        <p:cTn id="223" dur="1" fill="hold">
                                          <p:stCondLst>
                                            <p:cond delay="0"/>
                                          </p:stCondLst>
                                        </p:cTn>
                                        <p:tgtEl>
                                          <p:spTgt spid="138281"/>
                                        </p:tgtEl>
                                        <p:attrNameLst>
                                          <p:attrName>style.visibility</p:attrName>
                                        </p:attrNameLst>
                                      </p:cBhvr>
                                      <p:to>
                                        <p:strVal val="visible"/>
                                      </p:to>
                                    </p:set>
                                    <p:animEffect transition="in" filter="wipe(left)">
                                      <p:cBhvr>
                                        <p:cTn id="224" dur="500"/>
                                        <p:tgtEl>
                                          <p:spTgt spid="138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54" grpId="0" animBg="1"/>
      <p:bldP spid="138255" grpId="0" animBg="1"/>
      <p:bldP spid="138269" grpId="0" autoUpdateAnimBg="0"/>
      <p:bldP spid="138270" grpId="0" autoUpdateAnimBg="0"/>
      <p:bldP spid="138278" grpId="0" autoUpdateAnimBg="0"/>
      <p:bldP spid="138283" grpId="0" animBg="1"/>
      <p:bldP spid="138284" grpId="0" autoUpdateAnimBg="0"/>
      <p:bldP spid="138285" grpId="0" autoUpdateAnimBg="0"/>
      <p:bldP spid="138286" grpId="0"/>
      <p:bldP spid="138289" grpId="0" animBg="1"/>
      <p:bldP spid="138290" grpId="0" animBg="1"/>
      <p:bldP spid="13829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a:extLst>
              <a:ext uri="{FF2B5EF4-FFF2-40B4-BE49-F238E27FC236}">
                <a16:creationId xmlns:a16="http://schemas.microsoft.com/office/drawing/2014/main" id="{5CC7248D-190F-4523-82A3-B703F4A53B10}"/>
              </a:ext>
            </a:extLst>
          </p:cNvPr>
          <p:cNvSpPr txBox="1">
            <a:spLocks noChangeArrowheads="1"/>
          </p:cNvSpPr>
          <p:nvPr/>
        </p:nvSpPr>
        <p:spPr bwMode="auto">
          <a:xfrm>
            <a:off x="895350" y="37465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计算磁场能量的两个基本点</a:t>
            </a:r>
          </a:p>
        </p:txBody>
      </p:sp>
      <p:sp>
        <p:nvSpPr>
          <p:cNvPr id="140291" name="Text Box 3">
            <a:extLst>
              <a:ext uri="{FF2B5EF4-FFF2-40B4-BE49-F238E27FC236}">
                <a16:creationId xmlns:a16="http://schemas.microsoft.com/office/drawing/2014/main" id="{F327C84B-EEBC-4F2D-8867-28772EAEFE2D}"/>
              </a:ext>
            </a:extLst>
          </p:cNvPr>
          <p:cNvSpPr txBox="1">
            <a:spLocks noChangeArrowheads="1"/>
          </p:cNvSpPr>
          <p:nvPr/>
        </p:nvSpPr>
        <p:spPr bwMode="auto">
          <a:xfrm>
            <a:off x="742950" y="8890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求磁场分布</a:t>
            </a:r>
          </a:p>
        </p:txBody>
      </p:sp>
      <p:sp>
        <p:nvSpPr>
          <p:cNvPr id="140292" name="Text Box 4">
            <a:extLst>
              <a:ext uri="{FF2B5EF4-FFF2-40B4-BE49-F238E27FC236}">
                <a16:creationId xmlns:a16="http://schemas.microsoft.com/office/drawing/2014/main" id="{A4910B59-20CF-47D7-AEC2-93E490B0F880}"/>
              </a:ext>
            </a:extLst>
          </p:cNvPr>
          <p:cNvSpPr txBox="1">
            <a:spLocks noChangeArrowheads="1"/>
          </p:cNvSpPr>
          <p:nvPr/>
        </p:nvSpPr>
        <p:spPr bwMode="auto">
          <a:xfrm>
            <a:off x="723900" y="1479550"/>
            <a:ext cx="2873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定体积元</a:t>
            </a:r>
          </a:p>
        </p:txBody>
      </p:sp>
      <p:sp>
        <p:nvSpPr>
          <p:cNvPr id="140293" name="AutoShape 5">
            <a:extLst>
              <a:ext uri="{FF2B5EF4-FFF2-40B4-BE49-F238E27FC236}">
                <a16:creationId xmlns:a16="http://schemas.microsoft.com/office/drawing/2014/main" id="{F87986E5-D619-47F8-91B3-48C66A9DBCD0}"/>
              </a:ext>
            </a:extLst>
          </p:cNvPr>
          <p:cNvSpPr>
            <a:spLocks noChangeArrowheads="1"/>
          </p:cNvSpPr>
          <p:nvPr/>
        </p:nvSpPr>
        <p:spPr bwMode="auto">
          <a:xfrm>
            <a:off x="3168650" y="1027113"/>
            <a:ext cx="704850" cy="211137"/>
          </a:xfrm>
          <a:prstGeom prst="rightArrow">
            <a:avLst>
              <a:gd name="adj1" fmla="val 50000"/>
              <a:gd name="adj2" fmla="val 83459"/>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0294" name="Object 6">
            <a:extLst>
              <a:ext uri="{FF2B5EF4-FFF2-40B4-BE49-F238E27FC236}">
                <a16:creationId xmlns:a16="http://schemas.microsoft.com/office/drawing/2014/main" id="{BC783D3A-2BA9-4291-A454-2E11768742F5}"/>
              </a:ext>
            </a:extLst>
          </p:cNvPr>
          <p:cNvGraphicFramePr>
            <a:graphicFrameLocks/>
          </p:cNvGraphicFramePr>
          <p:nvPr/>
        </p:nvGraphicFramePr>
        <p:xfrm>
          <a:off x="4067175" y="895350"/>
          <a:ext cx="673100" cy="417513"/>
        </p:xfrm>
        <a:graphic>
          <a:graphicData uri="http://schemas.openxmlformats.org/presentationml/2006/ole">
            <mc:AlternateContent xmlns:mc="http://schemas.openxmlformats.org/markup-compatibility/2006">
              <mc:Choice xmlns:v="urn:schemas-microsoft-com:vml" Requires="v">
                <p:oleObj spid="_x0000_s54298" name="公式" r:id="rId3" imgW="581056" imgH="314280" progId="Equation.3">
                  <p:embed/>
                </p:oleObj>
              </mc:Choice>
              <mc:Fallback>
                <p:oleObj name="公式" r:id="rId3" imgW="581056" imgH="31428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895350"/>
                        <a:ext cx="6731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295" name="Object 7">
            <a:extLst>
              <a:ext uri="{FF2B5EF4-FFF2-40B4-BE49-F238E27FC236}">
                <a16:creationId xmlns:a16="http://schemas.microsoft.com/office/drawing/2014/main" id="{AFF2406D-F9EF-4C7E-90F1-B9FFB4625E79}"/>
              </a:ext>
            </a:extLst>
          </p:cNvPr>
          <p:cNvGraphicFramePr>
            <a:graphicFrameLocks/>
          </p:cNvGraphicFramePr>
          <p:nvPr/>
        </p:nvGraphicFramePr>
        <p:xfrm>
          <a:off x="2716213" y="1563688"/>
          <a:ext cx="482600" cy="315912"/>
        </p:xfrm>
        <a:graphic>
          <a:graphicData uri="http://schemas.openxmlformats.org/presentationml/2006/ole">
            <mc:AlternateContent xmlns:mc="http://schemas.openxmlformats.org/markup-compatibility/2006">
              <mc:Choice xmlns:v="urn:schemas-microsoft-com:vml" Requires="v">
                <p:oleObj spid="_x0000_s54299" name="公式" r:id="rId5" imgW="390612" imgH="209520" progId="Equation.3">
                  <p:embed/>
                </p:oleObj>
              </mc:Choice>
              <mc:Fallback>
                <p:oleObj name="公式" r:id="rId5" imgW="390612" imgH="209520"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6213" y="1563688"/>
                        <a:ext cx="482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6" name="AutoShape 8">
            <a:extLst>
              <a:ext uri="{FF2B5EF4-FFF2-40B4-BE49-F238E27FC236}">
                <a16:creationId xmlns:a16="http://schemas.microsoft.com/office/drawing/2014/main" id="{5BD5FA3A-2613-4F20-9DA0-AAE78E074B4D}"/>
              </a:ext>
            </a:extLst>
          </p:cNvPr>
          <p:cNvSpPr>
            <a:spLocks noChangeArrowheads="1"/>
          </p:cNvSpPr>
          <p:nvPr/>
        </p:nvSpPr>
        <p:spPr bwMode="auto">
          <a:xfrm>
            <a:off x="3371850" y="1630363"/>
            <a:ext cx="687388" cy="192087"/>
          </a:xfrm>
          <a:prstGeom prst="rightArrow">
            <a:avLst>
              <a:gd name="adj1" fmla="val 50000"/>
              <a:gd name="adj2" fmla="val 8946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0297" name="Text Box 9">
            <a:extLst>
              <a:ext uri="{FF2B5EF4-FFF2-40B4-BE49-F238E27FC236}">
                <a16:creationId xmlns:a16="http://schemas.microsoft.com/office/drawing/2014/main" id="{9864BEAF-C0E2-4239-AEEE-45AEFEF66F5D}"/>
              </a:ext>
            </a:extLst>
          </p:cNvPr>
          <p:cNvSpPr txBox="1">
            <a:spLocks noChangeArrowheads="1"/>
          </p:cNvSpPr>
          <p:nvPr/>
        </p:nvSpPr>
        <p:spPr bwMode="auto">
          <a:xfrm>
            <a:off x="4419600" y="1517650"/>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遍及磁场存在的空间积分</a:t>
            </a:r>
          </a:p>
        </p:txBody>
      </p:sp>
      <p:sp>
        <p:nvSpPr>
          <p:cNvPr id="140298" name="AutoShape 10">
            <a:extLst>
              <a:ext uri="{FF2B5EF4-FFF2-40B4-BE49-F238E27FC236}">
                <a16:creationId xmlns:a16="http://schemas.microsoft.com/office/drawing/2014/main" id="{CB1D6220-2605-4FA7-AB8A-AFF63E041480}"/>
              </a:ext>
            </a:extLst>
          </p:cNvPr>
          <p:cNvSpPr>
            <a:spLocks noChangeArrowheads="1"/>
          </p:cNvSpPr>
          <p:nvPr/>
        </p:nvSpPr>
        <p:spPr bwMode="auto">
          <a:xfrm>
            <a:off x="4859338" y="1039813"/>
            <a:ext cx="595312" cy="153987"/>
          </a:xfrm>
          <a:prstGeom prst="rightArrow">
            <a:avLst>
              <a:gd name="adj1" fmla="val 50000"/>
              <a:gd name="adj2" fmla="val 966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0299" name="Text Box 11">
            <a:extLst>
              <a:ext uri="{FF2B5EF4-FFF2-40B4-BE49-F238E27FC236}">
                <a16:creationId xmlns:a16="http://schemas.microsoft.com/office/drawing/2014/main" id="{7917F929-E0BC-4F1B-AD37-4A8F09441554}"/>
              </a:ext>
            </a:extLst>
          </p:cNvPr>
          <p:cNvSpPr txBox="1">
            <a:spLocks noChangeArrowheads="1"/>
          </p:cNvSpPr>
          <p:nvPr/>
        </p:nvSpPr>
        <p:spPr bwMode="auto">
          <a:xfrm>
            <a:off x="5529263" y="844550"/>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建立磁场能量密度</a:t>
            </a:r>
          </a:p>
        </p:txBody>
      </p:sp>
      <p:sp>
        <p:nvSpPr>
          <p:cNvPr id="140364" name="Rectangle 76">
            <a:extLst>
              <a:ext uri="{FF2B5EF4-FFF2-40B4-BE49-F238E27FC236}">
                <a16:creationId xmlns:a16="http://schemas.microsoft.com/office/drawing/2014/main" id="{A66B0AD1-076A-497E-BEF1-E08EE91299D9}"/>
              </a:ext>
            </a:extLst>
          </p:cNvPr>
          <p:cNvSpPr>
            <a:spLocks noChangeArrowheads="1"/>
          </p:cNvSpPr>
          <p:nvPr/>
        </p:nvSpPr>
        <p:spPr bwMode="auto">
          <a:xfrm>
            <a:off x="727075" y="26035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4000" b="1">
                <a:solidFill>
                  <a:srgbClr val="FFFF66"/>
                </a:solidFill>
                <a:latin typeface="Times New Roman" panose="02020603050405020304" pitchFamily="18" charset="0"/>
              </a:rPr>
              <a:t>•</a:t>
            </a:r>
            <a:endParaRPr lang="en-US" altLang="zh-CN" sz="2400" b="1">
              <a:solidFill>
                <a:schemeClr val="bg1"/>
              </a:solidFill>
              <a:latin typeface="Times New Roman" panose="02020603050405020304" pitchFamily="18" charset="0"/>
            </a:endParaRPr>
          </a:p>
        </p:txBody>
      </p:sp>
      <p:pic>
        <p:nvPicPr>
          <p:cNvPr id="54369" name="Picture 97">
            <a:extLst>
              <a:ext uri="{FF2B5EF4-FFF2-40B4-BE49-F238E27FC236}">
                <a16:creationId xmlns:a16="http://schemas.microsoft.com/office/drawing/2014/main" id="{37BE82E1-AD2A-498C-9A33-E10C5DE73F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3933825"/>
            <a:ext cx="2624138" cy="274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D8FF42A1-A24A-40CD-A579-7C5B61C21499}"/>
              </a:ext>
            </a:extLst>
          </p:cNvPr>
          <p:cNvSpPr>
            <a:spLocks noChangeArrowheads="1"/>
          </p:cNvSpPr>
          <p:nvPr/>
        </p:nvSpPr>
        <p:spPr bwMode="auto">
          <a:xfrm>
            <a:off x="107950" y="1936750"/>
            <a:ext cx="86725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10.17(p.474)</a:t>
            </a:r>
            <a:endParaRPr lang="zh-CN" altLang="zh-CN" sz="2400" b="1">
              <a:solidFill>
                <a:srgbClr val="FFC000"/>
              </a:solidFill>
            </a:endParaRPr>
          </a:p>
          <a:p>
            <a:pPr eaLnBrk="1" hangingPunct="1"/>
            <a:r>
              <a:rPr kumimoji="1" lang="zh-CN" altLang="zh-CN" sz="2400" b="1">
                <a:solidFill>
                  <a:schemeClr val="bg1"/>
                </a:solidFill>
                <a:latin typeface="Times New Roman" panose="02020603050405020304" pitchFamily="18" charset="0"/>
              </a:rPr>
              <a:t>长直同轴电缆，半径分别为</a:t>
            </a:r>
            <a:r>
              <a:rPr kumimoji="1" lang="en-US" altLang="zh-CN" sz="2400" b="1">
                <a:solidFill>
                  <a:schemeClr val="bg1"/>
                </a:solidFill>
                <a:latin typeface="Times New Roman" panose="02020603050405020304" pitchFamily="18" charset="0"/>
              </a:rPr>
              <a:t>R1</a:t>
            </a:r>
            <a:r>
              <a:rPr kumimoji="1" lang="zh-CN" altLang="zh-CN" sz="2400" b="1">
                <a:solidFill>
                  <a:schemeClr val="bg1"/>
                </a:solidFill>
                <a:latin typeface="Times New Roman" panose="02020603050405020304" pitchFamily="18" charset="0"/>
              </a:rPr>
              <a:t>和</a:t>
            </a:r>
            <a:r>
              <a:rPr kumimoji="1" lang="en-US" altLang="zh-CN" sz="2400" b="1">
                <a:solidFill>
                  <a:schemeClr val="bg1"/>
                </a:solidFill>
                <a:latin typeface="Times New Roman" panose="02020603050405020304" pitchFamily="18" charset="0"/>
              </a:rPr>
              <a:t>R2</a:t>
            </a:r>
            <a:r>
              <a:rPr kumimoji="1" lang="zh-CN" altLang="zh-CN" sz="2400" b="1">
                <a:solidFill>
                  <a:schemeClr val="bg1"/>
                </a:solidFill>
                <a:latin typeface="Times New Roman" panose="02020603050405020304" pitchFamily="18" charset="0"/>
              </a:rPr>
              <a:t>，中间介质的磁导率为</a:t>
            </a:r>
            <a:r>
              <a:rPr kumimoji="1" lang="en-US" altLang="zh-CN" sz="2400" b="1">
                <a:solidFill>
                  <a:schemeClr val="bg1"/>
                </a:solidFill>
                <a:latin typeface="Times New Roman" panose="02020603050405020304" pitchFamily="18" charset="0"/>
              </a:rPr>
              <a:t>μ</a:t>
            </a:r>
            <a:r>
              <a:rPr kumimoji="1" lang="zh-CN" altLang="zh-CN" sz="2400" b="1">
                <a:solidFill>
                  <a:schemeClr val="bg1"/>
                </a:solidFill>
                <a:latin typeface="Times New Roman" panose="02020603050405020304" pitchFamily="18" charset="0"/>
              </a:rPr>
              <a:t>。在内外筒中通以大小相等，方向相反的电流</a:t>
            </a:r>
            <a:r>
              <a:rPr kumimoji="1" lang="en-US" altLang="zh-CN" sz="2400" b="1">
                <a:solidFill>
                  <a:schemeClr val="bg1"/>
                </a:solidFill>
                <a:latin typeface="Times New Roman" panose="02020603050405020304" pitchFamily="18" charset="0"/>
              </a:rPr>
              <a:t>I</a:t>
            </a:r>
            <a:r>
              <a:rPr kumimoji="1" lang="zh-CN" altLang="zh-CN" sz="2400" b="1">
                <a:solidFill>
                  <a:schemeClr val="bg1"/>
                </a:solidFill>
                <a:latin typeface="Times New Roman" panose="02020603050405020304" pitchFamily="18" charset="0"/>
              </a:rPr>
              <a:t>。求：长为</a:t>
            </a:r>
            <a:r>
              <a:rPr kumimoji="1" lang="en-US" altLang="zh-CN" sz="2400" b="1">
                <a:solidFill>
                  <a:schemeClr val="bg1"/>
                </a:solidFill>
                <a:latin typeface="Times New Roman" panose="02020603050405020304" pitchFamily="18" charset="0"/>
              </a:rPr>
              <a:t>l</a:t>
            </a:r>
            <a:r>
              <a:rPr kumimoji="1" lang="zh-CN" altLang="zh-CN" sz="2400" b="1">
                <a:solidFill>
                  <a:schemeClr val="bg1"/>
                </a:solidFill>
                <a:latin typeface="Times New Roman" panose="02020603050405020304" pitchFamily="18" charset="0"/>
              </a:rPr>
              <a:t>一段的电缆内所储存的磁场能</a:t>
            </a:r>
            <a:r>
              <a:rPr kumimoji="1" lang="en-US" altLang="zh-CN" sz="2400" b="1">
                <a:solidFill>
                  <a:schemeClr val="bg1"/>
                </a:solidFill>
                <a:latin typeface="Times New Roman" panose="02020603050405020304" pitchFamily="18" charset="0"/>
              </a:rPr>
              <a:t>Wm</a:t>
            </a:r>
            <a:r>
              <a:rPr kumimoji="1" lang="zh-CN" altLang="zh-CN" sz="2400" b="1">
                <a:solidFill>
                  <a:schemeClr val="bg1"/>
                </a:solidFill>
                <a:latin typeface="Times New Roman" panose="02020603050405020304" pitchFamily="18" charset="0"/>
              </a:rPr>
              <a:t>，及自感系数。</a:t>
            </a:r>
          </a:p>
        </p:txBody>
      </p:sp>
      <p:sp>
        <p:nvSpPr>
          <p:cNvPr id="54287" name="Rectangle 99">
            <a:extLst>
              <a:ext uri="{FF2B5EF4-FFF2-40B4-BE49-F238E27FC236}">
                <a16:creationId xmlns:a16="http://schemas.microsoft.com/office/drawing/2014/main" id="{A2878D5F-BF1C-4790-B109-5566EFCFEE4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8" name="Rectangle 101">
            <a:extLst>
              <a:ext uri="{FF2B5EF4-FFF2-40B4-BE49-F238E27FC236}">
                <a16:creationId xmlns:a16="http://schemas.microsoft.com/office/drawing/2014/main" id="{F2D835C4-D5FB-4473-933B-B52C05F963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9" name="Rectangle 103">
            <a:extLst>
              <a:ext uri="{FF2B5EF4-FFF2-40B4-BE49-F238E27FC236}">
                <a16:creationId xmlns:a16="http://schemas.microsoft.com/office/drawing/2014/main" id="{9296662C-9B1D-43FA-86A1-43E2F4F5758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 name="组合 12">
            <a:extLst>
              <a:ext uri="{FF2B5EF4-FFF2-40B4-BE49-F238E27FC236}">
                <a16:creationId xmlns:a16="http://schemas.microsoft.com/office/drawing/2014/main" id="{A05BBED0-4C05-493C-969D-45A1B2779358}"/>
              </a:ext>
            </a:extLst>
          </p:cNvPr>
          <p:cNvGrpSpPr>
            <a:grpSpLocks/>
          </p:cNvGrpSpPr>
          <p:nvPr/>
        </p:nvGrpSpPr>
        <p:grpSpPr bwMode="auto">
          <a:xfrm>
            <a:off x="242888" y="4724400"/>
            <a:ext cx="5613400" cy="1531938"/>
            <a:chOff x="242613" y="4725144"/>
            <a:chExt cx="5613469" cy="1531512"/>
          </a:xfrm>
        </p:grpSpPr>
        <p:sp>
          <p:nvSpPr>
            <p:cNvPr id="54295" name="矩形 6">
              <a:extLst>
                <a:ext uri="{FF2B5EF4-FFF2-40B4-BE49-F238E27FC236}">
                  <a16:creationId xmlns:a16="http://schemas.microsoft.com/office/drawing/2014/main" id="{42B8EE11-51C7-4330-B7A9-7096F93AF1C8}"/>
                </a:ext>
              </a:extLst>
            </p:cNvPr>
            <p:cNvSpPr>
              <a:spLocks noChangeArrowheads="1"/>
            </p:cNvSpPr>
            <p:nvPr/>
          </p:nvSpPr>
          <p:spPr bwMode="auto">
            <a:xfrm>
              <a:off x="242613" y="4725144"/>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此处磁场能量密度为：</a:t>
              </a:r>
            </a:p>
          </p:txBody>
        </p:sp>
        <p:graphicFrame>
          <p:nvGraphicFramePr>
            <p:cNvPr id="54296" name="对象 8">
              <a:extLst>
                <a:ext uri="{FF2B5EF4-FFF2-40B4-BE49-F238E27FC236}">
                  <a16:creationId xmlns:a16="http://schemas.microsoft.com/office/drawing/2014/main" id="{C1D3EB2A-8BBE-4819-BD90-E88648AC8914}"/>
                </a:ext>
              </a:extLst>
            </p:cNvPr>
            <p:cNvGraphicFramePr>
              <a:graphicFrameLocks noChangeAspect="1"/>
            </p:cNvGraphicFramePr>
            <p:nvPr/>
          </p:nvGraphicFramePr>
          <p:xfrm>
            <a:off x="3396994" y="4776961"/>
            <a:ext cx="2459088" cy="819696"/>
          </p:xfrm>
          <a:graphic>
            <a:graphicData uri="http://schemas.openxmlformats.org/presentationml/2006/ole">
              <mc:AlternateContent xmlns:mc="http://schemas.openxmlformats.org/markup-compatibility/2006">
                <mc:Choice xmlns:v="urn:schemas-microsoft-com:vml" Requires="v">
                  <p:oleObj spid="_x0000_s54300" name="Equation" r:id="rId8" imgW="1257300" imgH="419100" progId="Equation.DSMT4">
                    <p:embed/>
                  </p:oleObj>
                </mc:Choice>
                <mc:Fallback>
                  <p:oleObj name="Equation" r:id="rId8" imgW="1257300" imgH="419100" progId="Equation.DSMT4">
                    <p:embed/>
                    <p:pic>
                      <p:nvPicPr>
                        <p:cNvPr id="0"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6994" y="4776961"/>
                          <a:ext cx="2459088" cy="81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97" name="矩形 9">
              <a:extLst>
                <a:ext uri="{FF2B5EF4-FFF2-40B4-BE49-F238E27FC236}">
                  <a16:creationId xmlns:a16="http://schemas.microsoft.com/office/drawing/2014/main" id="{5ABBC16D-8163-45DF-9743-AB450F1AF1EE}"/>
                </a:ext>
              </a:extLst>
            </p:cNvPr>
            <p:cNvSpPr>
              <a:spLocks noChangeArrowheads="1"/>
            </p:cNvSpPr>
            <p:nvPr/>
          </p:nvSpPr>
          <p:spPr bwMode="auto">
            <a:xfrm>
              <a:off x="493035" y="5794991"/>
              <a:ext cx="4961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两导体间磁场能量密度是</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的函数。</a:t>
              </a:r>
            </a:p>
          </p:txBody>
        </p:sp>
      </p:grpSp>
      <p:grpSp>
        <p:nvGrpSpPr>
          <p:cNvPr id="12" name="组合 11">
            <a:extLst>
              <a:ext uri="{FF2B5EF4-FFF2-40B4-BE49-F238E27FC236}">
                <a16:creationId xmlns:a16="http://schemas.microsoft.com/office/drawing/2014/main" id="{786E9177-12EA-4384-9911-4B898F31D235}"/>
              </a:ext>
            </a:extLst>
          </p:cNvPr>
          <p:cNvGrpSpPr>
            <a:grpSpLocks/>
          </p:cNvGrpSpPr>
          <p:nvPr/>
        </p:nvGrpSpPr>
        <p:grpSpPr bwMode="auto">
          <a:xfrm>
            <a:off x="193675" y="3429000"/>
            <a:ext cx="8705850" cy="1195388"/>
            <a:chOff x="193882" y="3429000"/>
            <a:chExt cx="8706124" cy="1194908"/>
          </a:xfrm>
        </p:grpSpPr>
        <p:graphicFrame>
          <p:nvGraphicFramePr>
            <p:cNvPr id="54292" name="对象 3">
              <a:extLst>
                <a:ext uri="{FF2B5EF4-FFF2-40B4-BE49-F238E27FC236}">
                  <a16:creationId xmlns:a16="http://schemas.microsoft.com/office/drawing/2014/main" id="{5F3BA1DE-5BD9-49F3-B323-17F0911150D5}"/>
                </a:ext>
              </a:extLst>
            </p:cNvPr>
            <p:cNvGraphicFramePr>
              <a:graphicFrameLocks noChangeAspect="1"/>
            </p:cNvGraphicFramePr>
            <p:nvPr/>
          </p:nvGraphicFramePr>
          <p:xfrm>
            <a:off x="2215408" y="3866239"/>
            <a:ext cx="1156442" cy="757669"/>
          </p:xfrm>
          <a:graphic>
            <a:graphicData uri="http://schemas.openxmlformats.org/presentationml/2006/ole">
              <mc:AlternateContent xmlns:mc="http://schemas.openxmlformats.org/markup-compatibility/2006">
                <mc:Choice xmlns:v="urn:schemas-microsoft-com:vml" Requires="v">
                  <p:oleObj spid="_x0000_s54301" name="Equation" r:id="rId10" imgW="596641" imgH="393529" progId="Equation.DSMT4">
                    <p:embed/>
                  </p:oleObj>
                </mc:Choice>
                <mc:Fallback>
                  <p:oleObj name="Equation" r:id="rId10" imgW="596641" imgH="393529" progId="Equation.DSMT4">
                    <p:embed/>
                    <p:pic>
                      <p:nvPicPr>
                        <p:cNvPr id="0" name="对象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15408" y="3866239"/>
                          <a:ext cx="1156442" cy="75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93" name="对象 5">
              <a:extLst>
                <a:ext uri="{FF2B5EF4-FFF2-40B4-BE49-F238E27FC236}">
                  <a16:creationId xmlns:a16="http://schemas.microsoft.com/office/drawing/2014/main" id="{7FA66F15-84E2-4458-9D0B-1F7A25CCEAE0}"/>
                </a:ext>
              </a:extLst>
            </p:cNvPr>
            <p:cNvGraphicFramePr>
              <a:graphicFrameLocks noChangeAspect="1"/>
            </p:cNvGraphicFramePr>
            <p:nvPr/>
          </p:nvGraphicFramePr>
          <p:xfrm>
            <a:off x="3873500" y="3885034"/>
            <a:ext cx="1755985" cy="720080"/>
          </p:xfrm>
          <a:graphic>
            <a:graphicData uri="http://schemas.openxmlformats.org/presentationml/2006/ole">
              <mc:AlternateContent xmlns:mc="http://schemas.openxmlformats.org/markup-compatibility/2006">
                <mc:Choice xmlns:v="urn:schemas-microsoft-com:vml" Requires="v">
                  <p:oleObj spid="_x0000_s54302" name="Equation" r:id="rId12" imgW="952087" imgH="393529" progId="Equation.DSMT4">
                    <p:embed/>
                  </p:oleObj>
                </mc:Choice>
                <mc:Fallback>
                  <p:oleObj name="Equation" r:id="rId12" imgW="952087" imgH="393529" progId="Equation.DSMT4">
                    <p:embed/>
                    <p:pic>
                      <p:nvPicPr>
                        <p:cNvPr id="0" name="对象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73500" y="3885034"/>
                          <a:ext cx="1755985"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94" name="矩形 10">
              <a:extLst>
                <a:ext uri="{FF2B5EF4-FFF2-40B4-BE49-F238E27FC236}">
                  <a16:creationId xmlns:a16="http://schemas.microsoft.com/office/drawing/2014/main" id="{1D76B16F-48B7-4CAE-8D77-5F999A7B4AB6}"/>
                </a:ext>
              </a:extLst>
            </p:cNvPr>
            <p:cNvSpPr>
              <a:spLocks noChangeArrowheads="1"/>
            </p:cNvSpPr>
            <p:nvPr/>
          </p:nvSpPr>
          <p:spPr bwMode="auto">
            <a:xfrm>
              <a:off x="193882" y="3429000"/>
              <a:ext cx="8706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解：由磁介质中的安培环路定理离轴线</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处的磁场强度与磁感应强度大小为：</a:t>
              </a:r>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364"/>
                                        </p:tgtEl>
                                        <p:attrNameLst>
                                          <p:attrName>style.visibility</p:attrName>
                                        </p:attrNameLst>
                                      </p:cBhvr>
                                      <p:to>
                                        <p:strVal val="visible"/>
                                      </p:to>
                                    </p:set>
                                    <p:animEffect transition="in" filter="wipe(left)">
                                      <p:cBhvr>
                                        <p:cTn id="7" dur="500"/>
                                        <p:tgtEl>
                                          <p:spTgt spid="14036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0290"/>
                                        </p:tgtEl>
                                        <p:attrNameLst>
                                          <p:attrName>style.visibility</p:attrName>
                                        </p:attrNameLst>
                                      </p:cBhvr>
                                      <p:to>
                                        <p:strVal val="visible"/>
                                      </p:to>
                                    </p:set>
                                    <p:animEffect transition="in" filter="wipe(left)">
                                      <p:cBhvr>
                                        <p:cTn id="11" dur="500"/>
                                        <p:tgtEl>
                                          <p:spTgt spid="14029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0291"/>
                                        </p:tgtEl>
                                        <p:attrNameLst>
                                          <p:attrName>style.visibility</p:attrName>
                                        </p:attrNameLst>
                                      </p:cBhvr>
                                      <p:to>
                                        <p:strVal val="visible"/>
                                      </p:to>
                                    </p:set>
                                    <p:animEffect transition="in" filter="wipe(left)">
                                      <p:cBhvr>
                                        <p:cTn id="16" dur="500"/>
                                        <p:tgtEl>
                                          <p:spTgt spid="1402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0293"/>
                                        </p:tgtEl>
                                        <p:attrNameLst>
                                          <p:attrName>style.visibility</p:attrName>
                                        </p:attrNameLst>
                                      </p:cBhvr>
                                      <p:to>
                                        <p:strVal val="visible"/>
                                      </p:to>
                                    </p:set>
                                    <p:animEffect transition="in" filter="wipe(left)">
                                      <p:cBhvr>
                                        <p:cTn id="21" dur="500"/>
                                        <p:tgtEl>
                                          <p:spTgt spid="14029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40294"/>
                                        </p:tgtEl>
                                        <p:attrNameLst>
                                          <p:attrName>style.visibility</p:attrName>
                                        </p:attrNameLst>
                                      </p:cBhvr>
                                      <p:to>
                                        <p:strVal val="visible"/>
                                      </p:to>
                                    </p:set>
                                    <p:animEffect transition="in" filter="wipe(left)">
                                      <p:cBhvr>
                                        <p:cTn id="26" dur="500"/>
                                        <p:tgtEl>
                                          <p:spTgt spid="14029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0298"/>
                                        </p:tgtEl>
                                        <p:attrNameLst>
                                          <p:attrName>style.visibility</p:attrName>
                                        </p:attrNameLst>
                                      </p:cBhvr>
                                      <p:to>
                                        <p:strVal val="visible"/>
                                      </p:to>
                                    </p:set>
                                    <p:animEffect transition="in" filter="wipe(left)">
                                      <p:cBhvr>
                                        <p:cTn id="31" dur="500"/>
                                        <p:tgtEl>
                                          <p:spTgt spid="14029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0299"/>
                                        </p:tgtEl>
                                        <p:attrNameLst>
                                          <p:attrName>style.visibility</p:attrName>
                                        </p:attrNameLst>
                                      </p:cBhvr>
                                      <p:to>
                                        <p:strVal val="visible"/>
                                      </p:to>
                                    </p:set>
                                    <p:animEffect transition="in" filter="wipe(left)">
                                      <p:cBhvr>
                                        <p:cTn id="36" dur="500"/>
                                        <p:tgtEl>
                                          <p:spTgt spid="14029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0292"/>
                                        </p:tgtEl>
                                        <p:attrNameLst>
                                          <p:attrName>style.visibility</p:attrName>
                                        </p:attrNameLst>
                                      </p:cBhvr>
                                      <p:to>
                                        <p:strVal val="visible"/>
                                      </p:to>
                                    </p:set>
                                    <p:animEffect transition="in" filter="wipe(left)">
                                      <p:cBhvr>
                                        <p:cTn id="41" dur="500"/>
                                        <p:tgtEl>
                                          <p:spTgt spid="140292"/>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140295"/>
                                        </p:tgtEl>
                                        <p:attrNameLst>
                                          <p:attrName>style.visibility</p:attrName>
                                        </p:attrNameLst>
                                      </p:cBhvr>
                                      <p:to>
                                        <p:strVal val="visible"/>
                                      </p:to>
                                    </p:set>
                                    <p:animEffect transition="in" filter="wipe(left)">
                                      <p:cBhvr>
                                        <p:cTn id="45" dur="500"/>
                                        <p:tgtEl>
                                          <p:spTgt spid="14029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40296"/>
                                        </p:tgtEl>
                                        <p:attrNameLst>
                                          <p:attrName>style.visibility</p:attrName>
                                        </p:attrNameLst>
                                      </p:cBhvr>
                                      <p:to>
                                        <p:strVal val="visible"/>
                                      </p:to>
                                    </p:set>
                                    <p:animEffect transition="in" filter="wipe(left)">
                                      <p:cBhvr>
                                        <p:cTn id="50" dur="500"/>
                                        <p:tgtEl>
                                          <p:spTgt spid="14029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0297"/>
                                        </p:tgtEl>
                                        <p:attrNameLst>
                                          <p:attrName>style.visibility</p:attrName>
                                        </p:attrNameLst>
                                      </p:cBhvr>
                                      <p:to>
                                        <p:strVal val="visible"/>
                                      </p:to>
                                    </p:set>
                                    <p:animEffect transition="in" filter="wipe(left)">
                                      <p:cBhvr>
                                        <p:cTn id="55" dur="500"/>
                                        <p:tgtEl>
                                          <p:spTgt spid="14029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0"/>
                                          </p:stCondLst>
                                        </p:cTn>
                                        <p:tgtEl>
                                          <p:spTgt spid="5436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12"/>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utoUpdateAnimBg="0"/>
      <p:bldP spid="140291" grpId="0" autoUpdateAnimBg="0"/>
      <p:bldP spid="140292" grpId="0" autoUpdateAnimBg="0"/>
      <p:bldP spid="140293" grpId="0" animBg="1" autoUpdateAnimBg="0"/>
      <p:bldP spid="140296" grpId="0" animBg="1" autoUpdateAnimBg="0"/>
      <p:bldP spid="140297" grpId="0" autoUpdateAnimBg="0"/>
      <p:bldP spid="140298" grpId="0" animBg="1" autoUpdateAnimBg="0"/>
      <p:bldP spid="140299" grpId="0" autoUpdateAnimBg="0"/>
      <p:bldP spid="140364" grpId="0" autoUpdateAnimBg="0"/>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3508A9A-64B9-4FC5-97BB-9285403C8BE1}"/>
              </a:ext>
            </a:extLst>
          </p:cNvPr>
          <p:cNvSpPr>
            <a:spLocks noChangeArrowheads="1"/>
          </p:cNvSpPr>
          <p:nvPr/>
        </p:nvSpPr>
        <p:spPr bwMode="auto">
          <a:xfrm>
            <a:off x="611188" y="184150"/>
            <a:ext cx="83534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取半径为</a:t>
            </a:r>
            <a:r>
              <a:rPr lang="en-US" altLang="zh-CN" sz="2400">
                <a:solidFill>
                  <a:schemeClr val="bg1"/>
                </a:solidFill>
              </a:rPr>
              <a:t>r</a:t>
            </a:r>
            <a:r>
              <a:rPr lang="zh-CN" altLang="zh-CN" sz="2400">
                <a:solidFill>
                  <a:schemeClr val="bg1"/>
                </a:solidFill>
              </a:rPr>
              <a:t>，厚度为</a:t>
            </a:r>
            <a:r>
              <a:rPr lang="en-US" altLang="zh-CN" sz="2400">
                <a:solidFill>
                  <a:schemeClr val="bg1"/>
                </a:solidFill>
              </a:rPr>
              <a:t>dr</a:t>
            </a:r>
            <a:r>
              <a:rPr lang="zh-CN" altLang="zh-CN" sz="2400">
                <a:solidFill>
                  <a:schemeClr val="bg1"/>
                </a:solidFill>
              </a:rPr>
              <a:t>，长为</a:t>
            </a:r>
            <a:r>
              <a:rPr lang="en-US" altLang="zh-CN" sz="2400">
                <a:solidFill>
                  <a:schemeClr val="bg1"/>
                </a:solidFill>
              </a:rPr>
              <a:t>l</a:t>
            </a:r>
            <a:r>
              <a:rPr lang="zh-CN" altLang="zh-CN" sz="2400">
                <a:solidFill>
                  <a:schemeClr val="bg1"/>
                </a:solidFill>
              </a:rPr>
              <a:t>的薄圆柱壳，该体元的体积为</a:t>
            </a:r>
            <a:endParaRPr lang="en-US" altLang="zh-CN" sz="2400">
              <a:solidFill>
                <a:schemeClr val="bg1"/>
              </a:solidFill>
            </a:endParaRPr>
          </a:p>
          <a:p>
            <a:pPr eaLnBrk="1" hangingPunct="1"/>
            <a:r>
              <a:rPr lang="en-US" altLang="zh-CN" sz="2400">
                <a:solidFill>
                  <a:srgbClr val="FFFF00"/>
                </a:solidFill>
              </a:rPr>
              <a:t>dV</a:t>
            </a:r>
            <a:r>
              <a:rPr lang="zh-CN" altLang="zh-CN" sz="2400">
                <a:solidFill>
                  <a:srgbClr val="FFFF00"/>
                </a:solidFill>
              </a:rPr>
              <a:t>＝</a:t>
            </a:r>
            <a:r>
              <a:rPr lang="en-US" altLang="zh-CN" sz="2400">
                <a:solidFill>
                  <a:srgbClr val="FFFF00"/>
                </a:solidFill>
              </a:rPr>
              <a:t>2πrldr</a:t>
            </a:r>
            <a:r>
              <a:rPr lang="zh-CN" altLang="zh-CN" sz="2400">
                <a:solidFill>
                  <a:schemeClr val="bg1"/>
                </a:solidFill>
              </a:rPr>
              <a:t>，其磁场能量为：</a:t>
            </a:r>
          </a:p>
        </p:txBody>
      </p:sp>
      <p:sp>
        <p:nvSpPr>
          <p:cNvPr id="55299" name="Rectangle 2">
            <a:extLst>
              <a:ext uri="{FF2B5EF4-FFF2-40B4-BE49-F238E27FC236}">
                <a16:creationId xmlns:a16="http://schemas.microsoft.com/office/drawing/2014/main" id="{C81AAAA7-7602-48B9-9C3E-B075B6AD767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对象 3">
            <a:extLst>
              <a:ext uri="{FF2B5EF4-FFF2-40B4-BE49-F238E27FC236}">
                <a16:creationId xmlns:a16="http://schemas.microsoft.com/office/drawing/2014/main" id="{E93D22AB-0484-4B2D-AF00-DD4D47E0B14D}"/>
              </a:ext>
            </a:extLst>
          </p:cNvPr>
          <p:cNvGraphicFramePr>
            <a:graphicFrameLocks noChangeAspect="1"/>
          </p:cNvGraphicFramePr>
          <p:nvPr/>
        </p:nvGraphicFramePr>
        <p:xfrm>
          <a:off x="2455863" y="1016000"/>
          <a:ext cx="4665662" cy="796925"/>
        </p:xfrm>
        <a:graphic>
          <a:graphicData uri="http://schemas.openxmlformats.org/presentationml/2006/ole">
            <mc:AlternateContent xmlns:mc="http://schemas.openxmlformats.org/markup-compatibility/2006">
              <mc:Choice xmlns:v="urn:schemas-microsoft-com:vml" Requires="v">
                <p:oleObj spid="_x0000_s55310" name="Equation" r:id="rId3" imgW="2451100" imgH="419100" progId="Equation.DSMT4">
                  <p:embed/>
                </p:oleObj>
              </mc:Choice>
              <mc:Fallback>
                <p:oleObj name="Equation" r:id="rId3" imgW="2451100" imgH="4191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863" y="1016000"/>
                        <a:ext cx="4665662"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937780F9-13BF-43F0-AEF5-72C5816A87E7}"/>
              </a:ext>
            </a:extLst>
          </p:cNvPr>
          <p:cNvSpPr>
            <a:spLocks noChangeArrowheads="1"/>
          </p:cNvSpPr>
          <p:nvPr/>
        </p:nvSpPr>
        <p:spPr bwMode="auto">
          <a:xfrm>
            <a:off x="627063" y="2052638"/>
            <a:ext cx="5176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长为</a:t>
            </a:r>
            <a:r>
              <a:rPr lang="en-US" altLang="zh-CN" sz="2400">
                <a:solidFill>
                  <a:schemeClr val="bg1"/>
                </a:solidFill>
              </a:rPr>
              <a:t>l</a:t>
            </a:r>
            <a:r>
              <a:rPr lang="zh-CN" altLang="zh-CN" sz="2400">
                <a:solidFill>
                  <a:schemeClr val="bg1"/>
                </a:solidFill>
              </a:rPr>
              <a:t>的一段导线内的总磁场能量为：</a:t>
            </a:r>
          </a:p>
        </p:txBody>
      </p:sp>
      <p:sp>
        <p:nvSpPr>
          <p:cNvPr id="55302" name="Rectangle 4">
            <a:extLst>
              <a:ext uri="{FF2B5EF4-FFF2-40B4-BE49-F238E27FC236}">
                <a16:creationId xmlns:a16="http://schemas.microsoft.com/office/drawing/2014/main" id="{C0208A23-8F3F-43CC-B5C3-26F2A5A0F5C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对象 6">
            <a:extLst>
              <a:ext uri="{FF2B5EF4-FFF2-40B4-BE49-F238E27FC236}">
                <a16:creationId xmlns:a16="http://schemas.microsoft.com/office/drawing/2014/main" id="{55B0DB33-6FC5-41A2-BE42-0498FAFC75E6}"/>
              </a:ext>
            </a:extLst>
          </p:cNvPr>
          <p:cNvGraphicFramePr>
            <a:graphicFrameLocks noChangeAspect="1"/>
          </p:cNvGraphicFramePr>
          <p:nvPr/>
        </p:nvGraphicFramePr>
        <p:xfrm>
          <a:off x="2484438" y="2517775"/>
          <a:ext cx="5137150" cy="933450"/>
        </p:xfrm>
        <a:graphic>
          <a:graphicData uri="http://schemas.openxmlformats.org/presentationml/2006/ole">
            <mc:AlternateContent xmlns:mc="http://schemas.openxmlformats.org/markup-compatibility/2006">
              <mc:Choice xmlns:v="urn:schemas-microsoft-com:vml" Requires="v">
                <p:oleObj spid="_x0000_s55311" name="Equation" r:id="rId5" imgW="2489200" imgH="457200" progId="Equation.DSMT4">
                  <p:embed/>
                </p:oleObj>
              </mc:Choice>
              <mc:Fallback>
                <p:oleObj name="Equation" r:id="rId5" imgW="2489200" imgH="4572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2517775"/>
                        <a:ext cx="51371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a:extLst>
              <a:ext uri="{FF2B5EF4-FFF2-40B4-BE49-F238E27FC236}">
                <a16:creationId xmlns:a16="http://schemas.microsoft.com/office/drawing/2014/main" id="{2418B998-B38D-4458-AA3E-4D4DE75B3835}"/>
              </a:ext>
            </a:extLst>
          </p:cNvPr>
          <p:cNvSpPr>
            <a:spLocks noChangeArrowheads="1"/>
          </p:cNvSpPr>
          <p:nvPr/>
        </p:nvSpPr>
        <p:spPr bwMode="auto">
          <a:xfrm>
            <a:off x="642938" y="3451225"/>
            <a:ext cx="2954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rPr>
              <a:t>根据自感中的磁能：</a:t>
            </a:r>
            <a:endParaRPr lang="zh-CN" altLang="en-US" sz="2400">
              <a:solidFill>
                <a:schemeClr val="bg1"/>
              </a:solidFill>
            </a:endParaRPr>
          </a:p>
        </p:txBody>
      </p:sp>
      <p:sp>
        <p:nvSpPr>
          <p:cNvPr id="55305" name="Rectangle 7">
            <a:extLst>
              <a:ext uri="{FF2B5EF4-FFF2-40B4-BE49-F238E27FC236}">
                <a16:creationId xmlns:a16="http://schemas.microsoft.com/office/drawing/2014/main" id="{D72B741E-1C25-4CE7-B107-4F517345CAE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对象 10">
            <a:extLst>
              <a:ext uri="{FF2B5EF4-FFF2-40B4-BE49-F238E27FC236}">
                <a16:creationId xmlns:a16="http://schemas.microsoft.com/office/drawing/2014/main" id="{91BC830F-EFBE-4DCF-AA61-87B9F8FAC18D}"/>
              </a:ext>
            </a:extLst>
          </p:cNvPr>
          <p:cNvGraphicFramePr>
            <a:graphicFrameLocks noChangeAspect="1"/>
          </p:cNvGraphicFramePr>
          <p:nvPr/>
        </p:nvGraphicFramePr>
        <p:xfrm>
          <a:off x="3708400" y="3913188"/>
          <a:ext cx="1303338" cy="720725"/>
        </p:xfrm>
        <a:graphic>
          <a:graphicData uri="http://schemas.openxmlformats.org/presentationml/2006/ole">
            <mc:AlternateContent xmlns:mc="http://schemas.openxmlformats.org/markup-compatibility/2006">
              <mc:Choice xmlns:v="urn:schemas-microsoft-com:vml" Requires="v">
                <p:oleObj spid="_x0000_s55312" name="Equation" r:id="rId7" imgW="723586" imgH="393529" progId="Equation.DSMT4">
                  <p:embed/>
                </p:oleObj>
              </mc:Choice>
              <mc:Fallback>
                <p:oleObj name="Equation" r:id="rId7" imgW="723586" imgH="393529"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400" y="3913188"/>
                        <a:ext cx="13033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7" name="Rectangle 9">
            <a:extLst>
              <a:ext uri="{FF2B5EF4-FFF2-40B4-BE49-F238E27FC236}">
                <a16:creationId xmlns:a16="http://schemas.microsoft.com/office/drawing/2014/main" id="{712402EA-3D0D-4467-AC0D-D3BE527BF7C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a:extLst>
              <a:ext uri="{FF2B5EF4-FFF2-40B4-BE49-F238E27FC236}">
                <a16:creationId xmlns:a16="http://schemas.microsoft.com/office/drawing/2014/main" id="{C578E313-FCD7-4C27-A216-EA7145D09B91}"/>
              </a:ext>
            </a:extLst>
          </p:cNvPr>
          <p:cNvGraphicFramePr>
            <a:graphicFrameLocks noChangeAspect="1"/>
          </p:cNvGraphicFramePr>
          <p:nvPr/>
        </p:nvGraphicFramePr>
        <p:xfrm>
          <a:off x="3656013" y="5172075"/>
          <a:ext cx="2538412" cy="863600"/>
        </p:xfrm>
        <a:graphic>
          <a:graphicData uri="http://schemas.openxmlformats.org/presentationml/2006/ole">
            <mc:AlternateContent xmlns:mc="http://schemas.openxmlformats.org/markup-compatibility/2006">
              <mc:Choice xmlns:v="urn:schemas-microsoft-com:vml" Requires="v">
                <p:oleObj spid="_x0000_s55313" name="Equation" r:id="rId9" imgW="1269449" imgH="431613" progId="Equation.DSMT4">
                  <p:embed/>
                </p:oleObj>
              </mc:Choice>
              <mc:Fallback>
                <p:oleObj name="Equation" r:id="rId9" imgW="1269449" imgH="431613"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6013" y="5172075"/>
                        <a:ext cx="25384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14">
            <a:extLst>
              <a:ext uri="{FF2B5EF4-FFF2-40B4-BE49-F238E27FC236}">
                <a16:creationId xmlns:a16="http://schemas.microsoft.com/office/drawing/2014/main" id="{00CF0E71-ED6C-42E1-AB51-B6E683D77C1A}"/>
              </a:ext>
            </a:extLst>
          </p:cNvPr>
          <p:cNvSpPr txBox="1">
            <a:spLocks noChangeArrowheads="1"/>
          </p:cNvSpPr>
          <p:nvPr/>
        </p:nvSpPr>
        <p:spPr bwMode="auto">
          <a:xfrm>
            <a:off x="606425" y="4595813"/>
            <a:ext cx="4186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chemeClr val="bg1"/>
                </a:solidFill>
              </a:rPr>
              <a:t>由自感磁能公式求自感系数：</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207C8A0B-A9AD-4ABF-B995-91E85F7E2532}"/>
              </a:ext>
            </a:extLst>
          </p:cNvPr>
          <p:cNvGraphicFramePr>
            <a:graphicFrameLocks noChangeAspect="1"/>
          </p:cNvGraphicFramePr>
          <p:nvPr/>
        </p:nvGraphicFramePr>
        <p:xfrm>
          <a:off x="3843338" y="2122488"/>
          <a:ext cx="917575" cy="431800"/>
        </p:xfrm>
        <a:graphic>
          <a:graphicData uri="http://schemas.openxmlformats.org/presentationml/2006/ole">
            <mc:AlternateContent xmlns:mc="http://schemas.openxmlformats.org/markup-compatibility/2006">
              <mc:Choice xmlns:v="urn:schemas-microsoft-com:vml" Requires="v">
                <p:oleObj spid="_x0000_s56370" name="Equation" r:id="rId3" imgW="482391" imgH="228501" progId="Equation.DSMT4">
                  <p:embed/>
                </p:oleObj>
              </mc:Choice>
              <mc:Fallback>
                <p:oleObj name="Equation" r:id="rId3" imgW="482391" imgH="228501"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338" y="2122488"/>
                        <a:ext cx="917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a:extLst>
              <a:ext uri="{FF2B5EF4-FFF2-40B4-BE49-F238E27FC236}">
                <a16:creationId xmlns:a16="http://schemas.microsoft.com/office/drawing/2014/main" id="{5AAA3767-02C0-49E7-8F1B-1C8D2FF494A4}"/>
              </a:ext>
            </a:extLst>
          </p:cNvPr>
          <p:cNvGraphicFramePr>
            <a:graphicFrameLocks noChangeAspect="1"/>
          </p:cNvGraphicFramePr>
          <p:nvPr/>
        </p:nvGraphicFramePr>
        <p:xfrm>
          <a:off x="1439863" y="2673350"/>
          <a:ext cx="1139825" cy="647700"/>
        </p:xfrm>
        <a:graphic>
          <a:graphicData uri="http://schemas.openxmlformats.org/presentationml/2006/ole">
            <mc:AlternateContent xmlns:mc="http://schemas.openxmlformats.org/markup-compatibility/2006">
              <mc:Choice xmlns:v="urn:schemas-microsoft-com:vml" Requires="v">
                <p:oleObj spid="_x0000_s56371" name="Equation" r:id="rId5" imgW="698197" imgH="393529" progId="Equation.DSMT4">
                  <p:embed/>
                </p:oleObj>
              </mc:Choice>
              <mc:Fallback>
                <p:oleObj name="Equation" r:id="rId5" imgW="698197" imgH="393529" progId="Equation.DSMT4">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9863" y="2673350"/>
                        <a:ext cx="1139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a:extLst>
              <a:ext uri="{FF2B5EF4-FFF2-40B4-BE49-F238E27FC236}">
                <a16:creationId xmlns:a16="http://schemas.microsoft.com/office/drawing/2014/main" id="{D4E8FDDB-C009-476C-8A3F-98AEFF05A23C}"/>
              </a:ext>
            </a:extLst>
          </p:cNvPr>
          <p:cNvGraphicFramePr>
            <a:graphicFrameLocks noChangeAspect="1"/>
          </p:cNvGraphicFramePr>
          <p:nvPr/>
        </p:nvGraphicFramePr>
        <p:xfrm>
          <a:off x="3857625" y="2663825"/>
          <a:ext cx="1355725" cy="666750"/>
        </p:xfrm>
        <a:graphic>
          <a:graphicData uri="http://schemas.openxmlformats.org/presentationml/2006/ole">
            <mc:AlternateContent xmlns:mc="http://schemas.openxmlformats.org/markup-compatibility/2006">
              <mc:Choice xmlns:v="urn:schemas-microsoft-com:vml" Requires="v">
                <p:oleObj spid="_x0000_s56372" name="Equation" r:id="rId7" imgW="812447" imgH="393529" progId="Equation.DSMT4">
                  <p:embed/>
                </p:oleObj>
              </mc:Choice>
              <mc:Fallback>
                <p:oleObj name="Equation" r:id="rId7" imgW="812447" imgH="393529" progId="Equation.DSMT4">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7625" y="2663825"/>
                        <a:ext cx="13557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96CB03BD-D90C-4980-B55D-2D2D0FA477FF}"/>
              </a:ext>
            </a:extLst>
          </p:cNvPr>
          <p:cNvGraphicFramePr>
            <a:graphicFrameLocks noChangeAspect="1"/>
          </p:cNvGraphicFramePr>
          <p:nvPr/>
        </p:nvGraphicFramePr>
        <p:xfrm>
          <a:off x="3819525" y="3975100"/>
          <a:ext cx="1293813" cy="471488"/>
        </p:xfrm>
        <a:graphic>
          <a:graphicData uri="http://schemas.openxmlformats.org/presentationml/2006/ole">
            <mc:AlternateContent xmlns:mc="http://schemas.openxmlformats.org/markup-compatibility/2006">
              <mc:Choice xmlns:v="urn:schemas-microsoft-com:vml" Requires="v">
                <p:oleObj spid="_x0000_s56373" name="Equation" r:id="rId9" imgW="660113" imgH="241195" progId="Equation.DSMT4">
                  <p:embed/>
                </p:oleObj>
              </mc:Choice>
              <mc:Fallback>
                <p:oleObj name="Equation" r:id="rId9" imgW="660113" imgH="241195" progId="Equation.DSMT4">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9525" y="3975100"/>
                        <a:ext cx="12938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a:extLst>
              <a:ext uri="{FF2B5EF4-FFF2-40B4-BE49-F238E27FC236}">
                <a16:creationId xmlns:a16="http://schemas.microsoft.com/office/drawing/2014/main" id="{13BC7E46-A09B-47DF-951E-4C57F1DFC325}"/>
              </a:ext>
            </a:extLst>
          </p:cNvPr>
          <p:cNvGraphicFramePr>
            <a:graphicFrameLocks noChangeAspect="1"/>
          </p:cNvGraphicFramePr>
          <p:nvPr/>
        </p:nvGraphicFramePr>
        <p:xfrm>
          <a:off x="2314575" y="4975225"/>
          <a:ext cx="4067175" cy="774700"/>
        </p:xfrm>
        <a:graphic>
          <a:graphicData uri="http://schemas.openxmlformats.org/presentationml/2006/ole">
            <mc:AlternateContent xmlns:mc="http://schemas.openxmlformats.org/markup-compatibility/2006">
              <mc:Choice xmlns:v="urn:schemas-microsoft-com:vml" Requires="v">
                <p:oleObj spid="_x0000_s56374" name="Equation" r:id="rId11" imgW="2197100" imgH="419100" progId="Equation.DSMT4">
                  <p:embed/>
                </p:oleObj>
              </mc:Choice>
              <mc:Fallback>
                <p:oleObj name="Equation" r:id="rId11" imgW="2197100" imgH="419100" progId="Equation.DSMT4">
                  <p:embed/>
                  <p:pic>
                    <p:nvPicPr>
                      <p:cNvPr id="0" name="对象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14575" y="4975225"/>
                        <a:ext cx="40671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6327" name="Group 6">
            <a:extLst>
              <a:ext uri="{FF2B5EF4-FFF2-40B4-BE49-F238E27FC236}">
                <a16:creationId xmlns:a16="http://schemas.microsoft.com/office/drawing/2014/main" id="{AEFAF678-3D17-4E4C-8038-CA43C30CABF1}"/>
              </a:ext>
            </a:extLst>
          </p:cNvPr>
          <p:cNvGrpSpPr>
            <a:grpSpLocks/>
          </p:cNvGrpSpPr>
          <p:nvPr/>
        </p:nvGrpSpPr>
        <p:grpSpPr bwMode="auto">
          <a:xfrm>
            <a:off x="6288088" y="2349500"/>
            <a:ext cx="2119312" cy="2530475"/>
            <a:chOff x="5970" y="5415"/>
            <a:chExt cx="2640" cy="3210"/>
          </a:xfrm>
        </p:grpSpPr>
        <p:sp>
          <p:nvSpPr>
            <p:cNvPr id="56336" name="Oval 40">
              <a:extLst>
                <a:ext uri="{FF2B5EF4-FFF2-40B4-BE49-F238E27FC236}">
                  <a16:creationId xmlns:a16="http://schemas.microsoft.com/office/drawing/2014/main" id="{700C7206-EA7A-496A-90AB-9DC2AA9C0DD7}"/>
                </a:ext>
              </a:extLst>
            </p:cNvPr>
            <p:cNvSpPr>
              <a:spLocks noChangeArrowheads="1"/>
            </p:cNvSpPr>
            <p:nvPr/>
          </p:nvSpPr>
          <p:spPr bwMode="auto">
            <a:xfrm>
              <a:off x="6315" y="5967"/>
              <a:ext cx="143" cy="465"/>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6337" name="Oval 39">
              <a:extLst>
                <a:ext uri="{FF2B5EF4-FFF2-40B4-BE49-F238E27FC236}">
                  <a16:creationId xmlns:a16="http://schemas.microsoft.com/office/drawing/2014/main" id="{55145F32-381E-408D-9744-168EDB73929E}"/>
                </a:ext>
              </a:extLst>
            </p:cNvPr>
            <p:cNvSpPr>
              <a:spLocks noChangeArrowheads="1"/>
            </p:cNvSpPr>
            <p:nvPr/>
          </p:nvSpPr>
          <p:spPr bwMode="auto">
            <a:xfrm>
              <a:off x="6405" y="5982"/>
              <a:ext cx="143" cy="465"/>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6338" name="Oval 38">
              <a:extLst>
                <a:ext uri="{FF2B5EF4-FFF2-40B4-BE49-F238E27FC236}">
                  <a16:creationId xmlns:a16="http://schemas.microsoft.com/office/drawing/2014/main" id="{ECC462D7-0B22-4906-AE65-92000DD6BA9A}"/>
                </a:ext>
              </a:extLst>
            </p:cNvPr>
            <p:cNvSpPr>
              <a:spLocks noChangeArrowheads="1"/>
            </p:cNvSpPr>
            <p:nvPr/>
          </p:nvSpPr>
          <p:spPr bwMode="auto">
            <a:xfrm>
              <a:off x="6510" y="5982"/>
              <a:ext cx="143" cy="465"/>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6339" name="Oval 37">
              <a:extLst>
                <a:ext uri="{FF2B5EF4-FFF2-40B4-BE49-F238E27FC236}">
                  <a16:creationId xmlns:a16="http://schemas.microsoft.com/office/drawing/2014/main" id="{491627E7-2F60-4AE6-AAE0-678AEBCC5D5B}"/>
                </a:ext>
              </a:extLst>
            </p:cNvPr>
            <p:cNvSpPr>
              <a:spLocks noChangeArrowheads="1"/>
            </p:cNvSpPr>
            <p:nvPr/>
          </p:nvSpPr>
          <p:spPr bwMode="auto">
            <a:xfrm>
              <a:off x="6600" y="5982"/>
              <a:ext cx="143" cy="465"/>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6340" name="Oval 36">
              <a:extLst>
                <a:ext uri="{FF2B5EF4-FFF2-40B4-BE49-F238E27FC236}">
                  <a16:creationId xmlns:a16="http://schemas.microsoft.com/office/drawing/2014/main" id="{7206C302-1A7D-4E62-B194-8F994C2C540A}"/>
                </a:ext>
              </a:extLst>
            </p:cNvPr>
            <p:cNvSpPr>
              <a:spLocks noChangeArrowheads="1"/>
            </p:cNvSpPr>
            <p:nvPr/>
          </p:nvSpPr>
          <p:spPr bwMode="auto">
            <a:xfrm>
              <a:off x="6690" y="5997"/>
              <a:ext cx="143" cy="465"/>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6341" name="Line 35">
              <a:extLst>
                <a:ext uri="{FF2B5EF4-FFF2-40B4-BE49-F238E27FC236}">
                  <a16:creationId xmlns:a16="http://schemas.microsoft.com/office/drawing/2014/main" id="{F949A826-32B4-43C0-815C-5340FDBD52C1}"/>
                </a:ext>
              </a:extLst>
            </p:cNvPr>
            <p:cNvSpPr>
              <a:spLocks noChangeShapeType="1"/>
            </p:cNvSpPr>
            <p:nvPr/>
          </p:nvSpPr>
          <p:spPr bwMode="auto">
            <a:xfrm>
              <a:off x="6840" y="6237"/>
              <a:ext cx="8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2" name="Line 34">
              <a:extLst>
                <a:ext uri="{FF2B5EF4-FFF2-40B4-BE49-F238E27FC236}">
                  <a16:creationId xmlns:a16="http://schemas.microsoft.com/office/drawing/2014/main" id="{61151645-070F-48C4-AAFB-E2B602773A56}"/>
                </a:ext>
              </a:extLst>
            </p:cNvPr>
            <p:cNvSpPr>
              <a:spLocks noChangeShapeType="1"/>
            </p:cNvSpPr>
            <p:nvPr/>
          </p:nvSpPr>
          <p:spPr bwMode="auto">
            <a:xfrm flipH="1">
              <a:off x="5970" y="6222"/>
              <a:ext cx="3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3" name="Line 33">
              <a:extLst>
                <a:ext uri="{FF2B5EF4-FFF2-40B4-BE49-F238E27FC236}">
                  <a16:creationId xmlns:a16="http://schemas.microsoft.com/office/drawing/2014/main" id="{3886E696-5FDA-4FE9-958B-1A2CDC433214}"/>
                </a:ext>
              </a:extLst>
            </p:cNvPr>
            <p:cNvSpPr>
              <a:spLocks noChangeShapeType="1"/>
            </p:cNvSpPr>
            <p:nvPr/>
          </p:nvSpPr>
          <p:spPr bwMode="auto">
            <a:xfrm>
              <a:off x="8160" y="6252"/>
              <a:ext cx="4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4" name="Line 32">
              <a:extLst>
                <a:ext uri="{FF2B5EF4-FFF2-40B4-BE49-F238E27FC236}">
                  <a16:creationId xmlns:a16="http://schemas.microsoft.com/office/drawing/2014/main" id="{2120E206-ADA6-4F8B-AAFE-676EE74B9A49}"/>
                </a:ext>
              </a:extLst>
            </p:cNvPr>
            <p:cNvSpPr>
              <a:spLocks noChangeShapeType="1"/>
            </p:cNvSpPr>
            <p:nvPr/>
          </p:nvSpPr>
          <p:spPr bwMode="auto">
            <a:xfrm>
              <a:off x="8595" y="6252"/>
              <a:ext cx="0" cy="15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5" name="Line 31">
              <a:extLst>
                <a:ext uri="{FF2B5EF4-FFF2-40B4-BE49-F238E27FC236}">
                  <a16:creationId xmlns:a16="http://schemas.microsoft.com/office/drawing/2014/main" id="{FC19592E-93E0-4BC6-BD48-417A235682E7}"/>
                </a:ext>
              </a:extLst>
            </p:cNvPr>
            <p:cNvSpPr>
              <a:spLocks noChangeShapeType="1"/>
            </p:cNvSpPr>
            <p:nvPr/>
          </p:nvSpPr>
          <p:spPr bwMode="auto">
            <a:xfrm>
              <a:off x="5970" y="6252"/>
              <a:ext cx="0" cy="181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6" name="Line 30">
              <a:extLst>
                <a:ext uri="{FF2B5EF4-FFF2-40B4-BE49-F238E27FC236}">
                  <a16:creationId xmlns:a16="http://schemas.microsoft.com/office/drawing/2014/main" id="{2ED87BB2-22FA-4333-938F-1B83256D796C}"/>
                </a:ext>
              </a:extLst>
            </p:cNvPr>
            <p:cNvSpPr>
              <a:spLocks noChangeShapeType="1"/>
            </p:cNvSpPr>
            <p:nvPr/>
          </p:nvSpPr>
          <p:spPr bwMode="auto">
            <a:xfrm flipH="1">
              <a:off x="5970" y="7497"/>
              <a:ext cx="16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6347" name="Group 27">
              <a:extLst>
                <a:ext uri="{FF2B5EF4-FFF2-40B4-BE49-F238E27FC236}">
                  <a16:creationId xmlns:a16="http://schemas.microsoft.com/office/drawing/2014/main" id="{6BBF5B6B-7434-454A-976D-BD28460C5CA7}"/>
                </a:ext>
              </a:extLst>
            </p:cNvPr>
            <p:cNvGrpSpPr>
              <a:grpSpLocks/>
            </p:cNvGrpSpPr>
            <p:nvPr/>
          </p:nvGrpSpPr>
          <p:grpSpPr bwMode="auto">
            <a:xfrm>
              <a:off x="6465" y="7872"/>
              <a:ext cx="120" cy="450"/>
              <a:chOff x="5970" y="9195"/>
              <a:chExt cx="120" cy="450"/>
            </a:xfrm>
          </p:grpSpPr>
          <p:sp>
            <p:nvSpPr>
              <p:cNvPr id="56368" name="Line 29">
                <a:extLst>
                  <a:ext uri="{FF2B5EF4-FFF2-40B4-BE49-F238E27FC236}">
                    <a16:creationId xmlns:a16="http://schemas.microsoft.com/office/drawing/2014/main" id="{D65183E7-C468-4776-9C67-9AEB39D07C47}"/>
                  </a:ext>
                </a:extLst>
              </p:cNvPr>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9" name="Line 28">
                <a:extLst>
                  <a:ext uri="{FF2B5EF4-FFF2-40B4-BE49-F238E27FC236}">
                    <a16:creationId xmlns:a16="http://schemas.microsoft.com/office/drawing/2014/main" id="{6398D970-5BB0-4A71-BF17-DD64D604EEA5}"/>
                  </a:ext>
                </a:extLst>
              </p:cNvPr>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348" name="Group 24">
              <a:extLst>
                <a:ext uri="{FF2B5EF4-FFF2-40B4-BE49-F238E27FC236}">
                  <a16:creationId xmlns:a16="http://schemas.microsoft.com/office/drawing/2014/main" id="{936BD98D-614B-40C3-BCF4-95583921DF76}"/>
                </a:ext>
              </a:extLst>
            </p:cNvPr>
            <p:cNvGrpSpPr>
              <a:grpSpLocks/>
            </p:cNvGrpSpPr>
            <p:nvPr/>
          </p:nvGrpSpPr>
          <p:grpSpPr bwMode="auto">
            <a:xfrm>
              <a:off x="6705" y="7872"/>
              <a:ext cx="120" cy="450"/>
              <a:chOff x="5970" y="9195"/>
              <a:chExt cx="120" cy="450"/>
            </a:xfrm>
          </p:grpSpPr>
          <p:sp>
            <p:nvSpPr>
              <p:cNvPr id="56366" name="Line 26">
                <a:extLst>
                  <a:ext uri="{FF2B5EF4-FFF2-40B4-BE49-F238E27FC236}">
                    <a16:creationId xmlns:a16="http://schemas.microsoft.com/office/drawing/2014/main" id="{3C6AC8A8-2F50-4C89-AA90-4A1564BAD9B2}"/>
                  </a:ext>
                </a:extLst>
              </p:cNvPr>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7" name="Line 25">
                <a:extLst>
                  <a:ext uri="{FF2B5EF4-FFF2-40B4-BE49-F238E27FC236}">
                    <a16:creationId xmlns:a16="http://schemas.microsoft.com/office/drawing/2014/main" id="{18B0DE35-2C6A-405D-BE26-B2EDBCCB1CE2}"/>
                  </a:ext>
                </a:extLst>
              </p:cNvPr>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6349" name="Group 21">
              <a:extLst>
                <a:ext uri="{FF2B5EF4-FFF2-40B4-BE49-F238E27FC236}">
                  <a16:creationId xmlns:a16="http://schemas.microsoft.com/office/drawing/2014/main" id="{B09D7E0D-2EC0-415B-B583-FFA797ADCC45}"/>
                </a:ext>
              </a:extLst>
            </p:cNvPr>
            <p:cNvGrpSpPr>
              <a:grpSpLocks/>
            </p:cNvGrpSpPr>
            <p:nvPr/>
          </p:nvGrpSpPr>
          <p:grpSpPr bwMode="auto">
            <a:xfrm>
              <a:off x="6960" y="7887"/>
              <a:ext cx="135" cy="450"/>
              <a:chOff x="5970" y="9195"/>
              <a:chExt cx="120" cy="450"/>
            </a:xfrm>
          </p:grpSpPr>
          <p:sp>
            <p:nvSpPr>
              <p:cNvPr id="56364" name="Line 23">
                <a:extLst>
                  <a:ext uri="{FF2B5EF4-FFF2-40B4-BE49-F238E27FC236}">
                    <a16:creationId xmlns:a16="http://schemas.microsoft.com/office/drawing/2014/main" id="{7A705E95-D11B-4C8B-9E39-C6BF40BDA649}"/>
                  </a:ext>
                </a:extLst>
              </p:cNvPr>
              <p:cNvSpPr>
                <a:spLocks noChangeShapeType="1"/>
              </p:cNvSpPr>
              <p:nvPr/>
            </p:nvSpPr>
            <p:spPr bwMode="auto">
              <a:xfrm flipH="1">
                <a:off x="5970" y="9195"/>
                <a:ext cx="0" cy="4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5" name="Line 22">
                <a:extLst>
                  <a:ext uri="{FF2B5EF4-FFF2-40B4-BE49-F238E27FC236}">
                    <a16:creationId xmlns:a16="http://schemas.microsoft.com/office/drawing/2014/main" id="{064E6E22-DEB9-4FF6-A7EB-A0A492967139}"/>
                  </a:ext>
                </a:extLst>
              </p:cNvPr>
              <p:cNvSpPr>
                <a:spLocks noChangeShapeType="1"/>
              </p:cNvSpPr>
              <p:nvPr/>
            </p:nvSpPr>
            <p:spPr bwMode="auto">
              <a:xfrm>
                <a:off x="6090" y="9345"/>
                <a:ext cx="0"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350" name="Line 20">
              <a:extLst>
                <a:ext uri="{FF2B5EF4-FFF2-40B4-BE49-F238E27FC236}">
                  <a16:creationId xmlns:a16="http://schemas.microsoft.com/office/drawing/2014/main" id="{4B05DD3C-3CBB-4025-99C2-D39A068AD3AD}"/>
                </a:ext>
              </a:extLst>
            </p:cNvPr>
            <p:cNvSpPr>
              <a:spLocks noChangeShapeType="1"/>
            </p:cNvSpPr>
            <p:nvPr/>
          </p:nvSpPr>
          <p:spPr bwMode="auto">
            <a:xfrm>
              <a:off x="5970" y="8082"/>
              <a:ext cx="4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1" name="Line 19">
              <a:extLst>
                <a:ext uri="{FF2B5EF4-FFF2-40B4-BE49-F238E27FC236}">
                  <a16:creationId xmlns:a16="http://schemas.microsoft.com/office/drawing/2014/main" id="{53520BBC-483D-4B14-AD1D-973DA7479F04}"/>
                </a:ext>
              </a:extLst>
            </p:cNvPr>
            <p:cNvSpPr>
              <a:spLocks noChangeShapeType="1"/>
            </p:cNvSpPr>
            <p:nvPr/>
          </p:nvSpPr>
          <p:spPr bwMode="auto">
            <a:xfrm>
              <a:off x="7110" y="8112"/>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2" name="Line 18">
              <a:extLst>
                <a:ext uri="{FF2B5EF4-FFF2-40B4-BE49-F238E27FC236}">
                  <a16:creationId xmlns:a16="http://schemas.microsoft.com/office/drawing/2014/main" id="{259C719A-9CD9-42EB-9D4C-27994B072265}"/>
                </a:ext>
              </a:extLst>
            </p:cNvPr>
            <p:cNvSpPr>
              <a:spLocks noChangeShapeType="1"/>
            </p:cNvSpPr>
            <p:nvPr/>
          </p:nvSpPr>
          <p:spPr bwMode="auto">
            <a:xfrm>
              <a:off x="8070" y="7782"/>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3" name="Line 17">
              <a:extLst>
                <a:ext uri="{FF2B5EF4-FFF2-40B4-BE49-F238E27FC236}">
                  <a16:creationId xmlns:a16="http://schemas.microsoft.com/office/drawing/2014/main" id="{BC2C380D-999A-4F99-99C8-6BC6F12AD8E7}"/>
                </a:ext>
              </a:extLst>
            </p:cNvPr>
            <p:cNvSpPr>
              <a:spLocks noChangeShapeType="1"/>
            </p:cNvSpPr>
            <p:nvPr/>
          </p:nvSpPr>
          <p:spPr bwMode="auto">
            <a:xfrm flipV="1">
              <a:off x="7635" y="7752"/>
              <a:ext cx="450" cy="3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4" name="Text Box 16">
              <a:extLst>
                <a:ext uri="{FF2B5EF4-FFF2-40B4-BE49-F238E27FC236}">
                  <a16:creationId xmlns:a16="http://schemas.microsoft.com/office/drawing/2014/main" id="{8F51ABC9-07D7-4FFD-A82F-45E305B361A6}"/>
                </a:ext>
              </a:extLst>
            </p:cNvPr>
            <p:cNvSpPr txBox="1">
              <a:spLocks noChangeArrowheads="1"/>
            </p:cNvSpPr>
            <p:nvPr/>
          </p:nvSpPr>
          <p:spPr bwMode="auto">
            <a:xfrm>
              <a:off x="7620" y="5430"/>
              <a:ext cx="81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R</a:t>
              </a:r>
              <a:endParaRPr lang="en-US" altLang="zh-CN" sz="2400">
                <a:solidFill>
                  <a:schemeClr val="bg1"/>
                </a:solidFill>
              </a:endParaRPr>
            </a:p>
          </p:txBody>
        </p:sp>
        <p:sp>
          <p:nvSpPr>
            <p:cNvPr id="56355" name="Text Box 15">
              <a:extLst>
                <a:ext uri="{FF2B5EF4-FFF2-40B4-BE49-F238E27FC236}">
                  <a16:creationId xmlns:a16="http://schemas.microsoft.com/office/drawing/2014/main" id="{F4ADA33C-44D7-46D2-AD19-D8F27AAED066}"/>
                </a:ext>
              </a:extLst>
            </p:cNvPr>
            <p:cNvSpPr txBox="1">
              <a:spLocks noChangeArrowheads="1"/>
            </p:cNvSpPr>
            <p:nvPr/>
          </p:nvSpPr>
          <p:spPr bwMode="auto">
            <a:xfrm>
              <a:off x="6360" y="5415"/>
              <a:ext cx="81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L</a:t>
              </a:r>
              <a:endParaRPr lang="en-US" altLang="zh-CN" sz="2400">
                <a:solidFill>
                  <a:schemeClr val="bg1"/>
                </a:solidFill>
              </a:endParaRPr>
            </a:p>
          </p:txBody>
        </p:sp>
        <p:sp>
          <p:nvSpPr>
            <p:cNvPr id="56356" name="Text Box 14">
              <a:extLst>
                <a:ext uri="{FF2B5EF4-FFF2-40B4-BE49-F238E27FC236}">
                  <a16:creationId xmlns:a16="http://schemas.microsoft.com/office/drawing/2014/main" id="{6A54B50C-2965-47B3-B52D-44196C9444A1}"/>
                </a:ext>
              </a:extLst>
            </p:cNvPr>
            <p:cNvSpPr txBox="1">
              <a:spLocks noChangeArrowheads="1"/>
            </p:cNvSpPr>
            <p:nvPr/>
          </p:nvSpPr>
          <p:spPr bwMode="auto">
            <a:xfrm>
              <a:off x="6465" y="7335"/>
              <a:ext cx="525"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chemeClr val="bg1"/>
                  </a:solidFill>
                  <a:latin typeface="Times New Roman" panose="02020603050405020304" pitchFamily="18" charset="0"/>
                  <a:cs typeface="Times New Roman" panose="02020603050405020304" pitchFamily="18" charset="0"/>
                </a:rPr>
                <a:t>ε</a:t>
              </a:r>
              <a:endParaRPr lang="en-US" altLang="zh-CN" sz="2400">
                <a:solidFill>
                  <a:schemeClr val="bg1"/>
                </a:solidFill>
              </a:endParaRPr>
            </a:p>
          </p:txBody>
        </p:sp>
        <p:sp>
          <p:nvSpPr>
            <p:cNvPr id="56357" name="Text Box 13">
              <a:extLst>
                <a:ext uri="{FF2B5EF4-FFF2-40B4-BE49-F238E27FC236}">
                  <a16:creationId xmlns:a16="http://schemas.microsoft.com/office/drawing/2014/main" id="{9FA4C44E-308A-4F57-9771-2FC0234A541F}"/>
                </a:ext>
              </a:extLst>
            </p:cNvPr>
            <p:cNvSpPr txBox="1">
              <a:spLocks noChangeArrowheads="1"/>
            </p:cNvSpPr>
            <p:nvPr/>
          </p:nvSpPr>
          <p:spPr bwMode="auto">
            <a:xfrm>
              <a:off x="7875" y="717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K</a:t>
              </a:r>
              <a:endParaRPr lang="en-US" altLang="zh-CN" sz="2400">
                <a:solidFill>
                  <a:schemeClr val="bg1"/>
                </a:solidFill>
              </a:endParaRPr>
            </a:p>
          </p:txBody>
        </p:sp>
        <p:sp>
          <p:nvSpPr>
            <p:cNvPr id="56358" name="Rectangle 12">
              <a:extLst>
                <a:ext uri="{FF2B5EF4-FFF2-40B4-BE49-F238E27FC236}">
                  <a16:creationId xmlns:a16="http://schemas.microsoft.com/office/drawing/2014/main" id="{65C12A16-7248-49EC-BD10-FB1389A06814}"/>
                </a:ext>
              </a:extLst>
            </p:cNvPr>
            <p:cNvSpPr>
              <a:spLocks noChangeArrowheads="1"/>
            </p:cNvSpPr>
            <p:nvPr/>
          </p:nvSpPr>
          <p:spPr bwMode="auto">
            <a:xfrm>
              <a:off x="7680" y="6129"/>
              <a:ext cx="495" cy="21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6359" name="Oval 11">
              <a:extLst>
                <a:ext uri="{FF2B5EF4-FFF2-40B4-BE49-F238E27FC236}">
                  <a16:creationId xmlns:a16="http://schemas.microsoft.com/office/drawing/2014/main" id="{22AC08A4-D976-4E9D-80DA-7782FD32C7AE}"/>
                </a:ext>
              </a:extLst>
            </p:cNvPr>
            <p:cNvSpPr>
              <a:spLocks noChangeArrowheads="1"/>
            </p:cNvSpPr>
            <p:nvPr/>
          </p:nvSpPr>
          <p:spPr bwMode="auto">
            <a:xfrm>
              <a:off x="7545" y="7419"/>
              <a:ext cx="128" cy="128"/>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6360" name="Oval 10">
              <a:extLst>
                <a:ext uri="{FF2B5EF4-FFF2-40B4-BE49-F238E27FC236}">
                  <a16:creationId xmlns:a16="http://schemas.microsoft.com/office/drawing/2014/main" id="{4279E76C-D585-4CD8-89D9-CAC26E1F00EF}"/>
                </a:ext>
              </a:extLst>
            </p:cNvPr>
            <p:cNvSpPr>
              <a:spLocks noChangeArrowheads="1"/>
            </p:cNvSpPr>
            <p:nvPr/>
          </p:nvSpPr>
          <p:spPr bwMode="auto">
            <a:xfrm>
              <a:off x="7575" y="8034"/>
              <a:ext cx="128" cy="128"/>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6361" name="Oval 9">
              <a:extLst>
                <a:ext uri="{FF2B5EF4-FFF2-40B4-BE49-F238E27FC236}">
                  <a16:creationId xmlns:a16="http://schemas.microsoft.com/office/drawing/2014/main" id="{E2E8AF07-E55F-4FD2-A7DA-F0E64C989DFA}"/>
                </a:ext>
              </a:extLst>
            </p:cNvPr>
            <p:cNvSpPr>
              <a:spLocks noChangeArrowheads="1"/>
            </p:cNvSpPr>
            <p:nvPr/>
          </p:nvSpPr>
          <p:spPr bwMode="auto">
            <a:xfrm>
              <a:off x="7980" y="7749"/>
              <a:ext cx="128" cy="128"/>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solidFill>
                  <a:schemeClr val="bg1"/>
                </a:solidFill>
              </a:endParaRPr>
            </a:p>
          </p:txBody>
        </p:sp>
        <p:sp>
          <p:nvSpPr>
            <p:cNvPr id="56362" name="Text Box 8">
              <a:extLst>
                <a:ext uri="{FF2B5EF4-FFF2-40B4-BE49-F238E27FC236}">
                  <a16:creationId xmlns:a16="http://schemas.microsoft.com/office/drawing/2014/main" id="{26DFA2B1-17CA-4770-ACEF-D330B4B618B5}"/>
                </a:ext>
              </a:extLst>
            </p:cNvPr>
            <p:cNvSpPr txBox="1">
              <a:spLocks noChangeArrowheads="1"/>
            </p:cNvSpPr>
            <p:nvPr/>
          </p:nvSpPr>
          <p:spPr bwMode="auto">
            <a:xfrm>
              <a:off x="7470" y="801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1</a:t>
              </a:r>
              <a:endParaRPr lang="en-US" altLang="zh-CN" sz="2400">
                <a:solidFill>
                  <a:schemeClr val="bg1"/>
                </a:solidFill>
              </a:endParaRPr>
            </a:p>
          </p:txBody>
        </p:sp>
        <p:sp>
          <p:nvSpPr>
            <p:cNvPr id="56363" name="Text Box 7">
              <a:extLst>
                <a:ext uri="{FF2B5EF4-FFF2-40B4-BE49-F238E27FC236}">
                  <a16:creationId xmlns:a16="http://schemas.microsoft.com/office/drawing/2014/main" id="{FBFE2651-07B2-4029-A66D-3D9611105126}"/>
                </a:ext>
              </a:extLst>
            </p:cNvPr>
            <p:cNvSpPr txBox="1">
              <a:spLocks noChangeArrowheads="1"/>
            </p:cNvSpPr>
            <p:nvPr/>
          </p:nvSpPr>
          <p:spPr bwMode="auto">
            <a:xfrm>
              <a:off x="7410" y="6810"/>
              <a:ext cx="48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chemeClr val="bg1"/>
                  </a:solidFill>
                  <a:latin typeface="Times New Roman" panose="02020603050405020304" pitchFamily="18" charset="0"/>
                  <a:cs typeface="Times New Roman" panose="02020603050405020304" pitchFamily="18" charset="0"/>
                </a:rPr>
                <a:t>2</a:t>
              </a:r>
              <a:endParaRPr lang="en-US" altLang="zh-CN" sz="2400">
                <a:solidFill>
                  <a:schemeClr val="bg1"/>
                </a:solidFill>
              </a:endParaRPr>
            </a:p>
          </p:txBody>
        </p:sp>
      </p:grpSp>
      <p:sp>
        <p:nvSpPr>
          <p:cNvPr id="56328" name="Rectangle 41">
            <a:extLst>
              <a:ext uri="{FF2B5EF4-FFF2-40B4-BE49-F238E27FC236}">
                <a16:creationId xmlns:a16="http://schemas.microsoft.com/office/drawing/2014/main" id="{B76F436E-8E50-4B71-BA47-B9676A09A62A}"/>
              </a:ext>
            </a:extLst>
          </p:cNvPr>
          <p:cNvSpPr>
            <a:spLocks noChangeArrowheads="1"/>
          </p:cNvSpPr>
          <p:nvPr/>
        </p:nvSpPr>
        <p:spPr bwMode="auto">
          <a:xfrm>
            <a:off x="0" y="28575"/>
            <a:ext cx="2555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chemeClr val="bg1"/>
                </a:solidFill>
                <a:latin typeface="Times New Roman" panose="02020603050405020304" pitchFamily="18" charset="0"/>
                <a:cs typeface="Times New Roman" panose="02020603050405020304" pitchFamily="18" charset="0"/>
              </a:rPr>
              <a:t>书中例题</a:t>
            </a:r>
            <a:r>
              <a:rPr lang="en-US" altLang="zh-CN" sz="2000" b="1">
                <a:solidFill>
                  <a:schemeClr val="bg1"/>
                </a:solidFill>
                <a:latin typeface="Times New Roman" panose="02020603050405020304" pitchFamily="18" charset="0"/>
                <a:cs typeface="Times New Roman" panose="02020603050405020304" pitchFamily="18" charset="0"/>
              </a:rPr>
              <a:t>10.18(p.474)</a:t>
            </a:r>
            <a:endParaRPr lang="en-US" altLang="zh-CN" sz="900">
              <a:solidFill>
                <a:schemeClr val="bg1"/>
              </a:solidFill>
            </a:endParaRPr>
          </a:p>
        </p:txBody>
      </p:sp>
      <p:sp>
        <p:nvSpPr>
          <p:cNvPr id="56329" name="Rectangle 48">
            <a:extLst>
              <a:ext uri="{FF2B5EF4-FFF2-40B4-BE49-F238E27FC236}">
                <a16:creationId xmlns:a16="http://schemas.microsoft.com/office/drawing/2014/main" id="{C317E841-7DF3-4163-AAE2-6916A8AF4B79}"/>
              </a:ext>
            </a:extLst>
          </p:cNvPr>
          <p:cNvSpPr>
            <a:spLocks noChangeArrowheads="1"/>
          </p:cNvSpPr>
          <p:nvPr/>
        </p:nvSpPr>
        <p:spPr bwMode="auto">
          <a:xfrm>
            <a:off x="92075" y="428625"/>
            <a:ext cx="87487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在电路中，电阻为</a:t>
            </a:r>
            <a:r>
              <a:rPr lang="en-US" altLang="zh-CN" sz="2400">
                <a:solidFill>
                  <a:schemeClr val="bg1"/>
                </a:solidFill>
                <a:latin typeface="Times New Roman" panose="02020603050405020304" pitchFamily="18" charset="0"/>
                <a:cs typeface="Times New Roman" panose="02020603050405020304" pitchFamily="18" charset="0"/>
              </a:rPr>
              <a:t>R</a:t>
            </a:r>
            <a:r>
              <a:rPr lang="zh-CN" altLang="en-US" sz="2400">
                <a:solidFill>
                  <a:schemeClr val="bg1"/>
                </a:solidFill>
                <a:latin typeface="Times New Roman" panose="02020603050405020304" pitchFamily="18" charset="0"/>
                <a:cs typeface="Times New Roman" panose="02020603050405020304" pitchFamily="18" charset="0"/>
              </a:rPr>
              <a:t>，自感为</a:t>
            </a:r>
            <a:r>
              <a:rPr lang="en-US" altLang="zh-CN" sz="2400">
                <a:solidFill>
                  <a:schemeClr val="bg1"/>
                </a:solidFill>
                <a:latin typeface="Times New Roman" panose="02020603050405020304" pitchFamily="18" charset="0"/>
                <a:cs typeface="Times New Roman" panose="02020603050405020304" pitchFamily="18" charset="0"/>
              </a:rPr>
              <a:t>L</a:t>
            </a:r>
            <a:r>
              <a:rPr lang="zh-CN" altLang="en-US" sz="2400">
                <a:solidFill>
                  <a:schemeClr val="bg1"/>
                </a:solidFill>
                <a:latin typeface="Times New Roman" panose="02020603050405020304" pitchFamily="18" charset="0"/>
                <a:cs typeface="Times New Roman" panose="02020603050405020304" pitchFamily="18" charset="0"/>
              </a:rPr>
              <a:t>，开关在</a:t>
            </a:r>
            <a:r>
              <a:rPr lang="en-US" altLang="zh-CN" sz="2400">
                <a:solidFill>
                  <a:schemeClr val="bg1"/>
                </a:solidFill>
                <a:latin typeface="Times New Roman" panose="02020603050405020304" pitchFamily="18" charset="0"/>
                <a:cs typeface="Times New Roman" panose="02020603050405020304" pitchFamily="18" charset="0"/>
              </a:rPr>
              <a:t>1</a:t>
            </a:r>
            <a:r>
              <a:rPr lang="zh-CN" altLang="en-US" sz="2400">
                <a:solidFill>
                  <a:schemeClr val="bg1"/>
                </a:solidFill>
                <a:latin typeface="Times New Roman" panose="02020603050405020304" pitchFamily="18" charset="0"/>
                <a:cs typeface="Times New Roman" panose="02020603050405020304" pitchFamily="18" charset="0"/>
              </a:rPr>
              <a:t>处时，电路中稳定的电流为</a:t>
            </a:r>
            <a:r>
              <a:rPr lang="en-US" altLang="zh-CN" sz="2400">
                <a:solidFill>
                  <a:schemeClr val="bg1"/>
                </a:solidFill>
                <a:latin typeface="Times New Roman" panose="02020603050405020304" pitchFamily="18" charset="0"/>
                <a:cs typeface="Times New Roman" panose="02020603050405020304" pitchFamily="18" charset="0"/>
              </a:rPr>
              <a:t>I</a:t>
            </a:r>
            <a:r>
              <a:rPr lang="en-US" altLang="zh-CN" sz="2400" baseline="-300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，将开关打到</a:t>
            </a:r>
            <a:r>
              <a:rPr lang="en-US" altLang="zh-CN" sz="2400">
                <a:solidFill>
                  <a:schemeClr val="bg1"/>
                </a:solidFill>
                <a:latin typeface="Times New Roman" panose="02020603050405020304" pitchFamily="18" charset="0"/>
                <a:cs typeface="Times New Roman" panose="02020603050405020304" pitchFamily="18" charset="0"/>
              </a:rPr>
              <a:t>2</a:t>
            </a:r>
            <a:r>
              <a:rPr lang="zh-CN" altLang="en-US" sz="2400">
                <a:solidFill>
                  <a:schemeClr val="bg1"/>
                </a:solidFill>
                <a:latin typeface="Times New Roman" panose="02020603050405020304" pitchFamily="18" charset="0"/>
                <a:cs typeface="Times New Roman" panose="02020603050405020304" pitchFamily="18" charset="0"/>
              </a:rPr>
              <a:t>后，试证明电阻上放出的焦耳尔热等于电感中储存的磁能。</a:t>
            </a:r>
            <a:endParaRPr lang="zh-CN" altLang="en-US" sz="1000">
              <a:solidFill>
                <a:schemeClr val="bg1"/>
              </a:solidFill>
            </a:endParaRPr>
          </a:p>
        </p:txBody>
      </p:sp>
      <p:sp>
        <p:nvSpPr>
          <p:cNvPr id="44" name="Rectangle 49">
            <a:extLst>
              <a:ext uri="{FF2B5EF4-FFF2-40B4-BE49-F238E27FC236}">
                <a16:creationId xmlns:a16="http://schemas.microsoft.com/office/drawing/2014/main" id="{AD015E24-47E0-4116-919B-274132C4639C}"/>
              </a:ext>
            </a:extLst>
          </p:cNvPr>
          <p:cNvSpPr>
            <a:spLocks noChangeArrowheads="1"/>
          </p:cNvSpPr>
          <p:nvPr/>
        </p:nvSpPr>
        <p:spPr bwMode="auto">
          <a:xfrm>
            <a:off x="950913" y="2767013"/>
            <a:ext cx="4921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将</a:t>
            </a:r>
            <a:endParaRPr lang="zh-CN" altLang="zh-CN" sz="2800">
              <a:solidFill>
                <a:schemeClr val="bg1"/>
              </a:solidFill>
            </a:endParaRPr>
          </a:p>
        </p:txBody>
      </p:sp>
      <p:sp>
        <p:nvSpPr>
          <p:cNvPr id="45" name="Rectangle 50">
            <a:extLst>
              <a:ext uri="{FF2B5EF4-FFF2-40B4-BE49-F238E27FC236}">
                <a16:creationId xmlns:a16="http://schemas.microsoft.com/office/drawing/2014/main" id="{82E2F7C1-3BB1-421B-B495-B6169C81749B}"/>
              </a:ext>
            </a:extLst>
          </p:cNvPr>
          <p:cNvSpPr>
            <a:spLocks noChangeArrowheads="1"/>
          </p:cNvSpPr>
          <p:nvPr/>
        </p:nvSpPr>
        <p:spPr bwMode="auto">
          <a:xfrm>
            <a:off x="2633663" y="2767013"/>
            <a:ext cx="14160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代入得：</a:t>
            </a:r>
            <a:endParaRPr lang="zh-CN" altLang="en-US" sz="3200">
              <a:solidFill>
                <a:schemeClr val="bg1"/>
              </a:solidFill>
            </a:endParaRPr>
          </a:p>
        </p:txBody>
      </p:sp>
      <p:sp>
        <p:nvSpPr>
          <p:cNvPr id="46" name="Rectangle 51">
            <a:extLst>
              <a:ext uri="{FF2B5EF4-FFF2-40B4-BE49-F238E27FC236}">
                <a16:creationId xmlns:a16="http://schemas.microsoft.com/office/drawing/2014/main" id="{C79CAB41-ED89-4EB8-9CDC-41F20BFA043B}"/>
              </a:ext>
            </a:extLst>
          </p:cNvPr>
          <p:cNvSpPr>
            <a:spLocks noChangeArrowheads="1"/>
          </p:cNvSpPr>
          <p:nvPr/>
        </p:nvSpPr>
        <p:spPr bwMode="auto">
          <a:xfrm>
            <a:off x="927100" y="3470275"/>
            <a:ext cx="53482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当</a:t>
            </a:r>
            <a:r>
              <a:rPr lang="en-US" altLang="zh-CN" sz="2400">
                <a:solidFill>
                  <a:schemeClr val="bg1"/>
                </a:solidFill>
                <a:latin typeface="Times New Roman" panose="02020603050405020304" pitchFamily="18" charset="0"/>
                <a:cs typeface="Times New Roman" panose="02020603050405020304" pitchFamily="18" charset="0"/>
              </a:rPr>
              <a:t>t</a:t>
            </a:r>
            <a:r>
              <a:rPr lang="zh-CN" altLang="en-US" sz="2400">
                <a:solidFill>
                  <a:schemeClr val="bg1"/>
                </a:solidFill>
                <a:latin typeface="Times New Roman" panose="02020603050405020304" pitchFamily="18" charset="0"/>
                <a:cs typeface="Times New Roman" panose="02020603050405020304" pitchFamily="18" charset="0"/>
              </a:rPr>
              <a:t>＝</a:t>
            </a:r>
            <a:r>
              <a:rPr lang="en-US" altLang="zh-CN" sz="24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时，</a:t>
            </a:r>
            <a:r>
              <a:rPr lang="en-US" altLang="zh-CN" sz="2400">
                <a:solidFill>
                  <a:schemeClr val="bg1"/>
                </a:solidFill>
                <a:latin typeface="Times New Roman" panose="02020603050405020304" pitchFamily="18" charset="0"/>
                <a:cs typeface="Times New Roman" panose="02020603050405020304" pitchFamily="18" charset="0"/>
              </a:rPr>
              <a:t>I</a:t>
            </a:r>
            <a:r>
              <a:rPr lang="zh-CN" altLang="en-US" sz="2400">
                <a:solidFill>
                  <a:schemeClr val="bg1"/>
                </a:solidFill>
                <a:latin typeface="Times New Roman" panose="02020603050405020304" pitchFamily="18" charset="0"/>
                <a:cs typeface="Times New Roman" panose="02020603050405020304" pitchFamily="18" charset="0"/>
              </a:rPr>
              <a:t>＝</a:t>
            </a:r>
            <a:r>
              <a:rPr lang="en-US" altLang="zh-CN" sz="2400">
                <a:solidFill>
                  <a:schemeClr val="bg1"/>
                </a:solidFill>
                <a:latin typeface="Times New Roman" panose="02020603050405020304" pitchFamily="18" charset="0"/>
                <a:cs typeface="Times New Roman" panose="02020603050405020304" pitchFamily="18" charset="0"/>
              </a:rPr>
              <a:t>I</a:t>
            </a:r>
            <a:r>
              <a:rPr lang="en-US" altLang="zh-CN" sz="2400" baseline="-30000">
                <a:solidFill>
                  <a:schemeClr val="bg1"/>
                </a:solidFill>
                <a:latin typeface="Times New Roman" panose="02020603050405020304" pitchFamily="18" charset="0"/>
                <a:cs typeface="Times New Roman" panose="02020603050405020304" pitchFamily="18" charset="0"/>
              </a:rPr>
              <a:t>0</a:t>
            </a:r>
            <a:r>
              <a:rPr lang="zh-CN" altLang="en-US" sz="2400">
                <a:solidFill>
                  <a:schemeClr val="bg1"/>
                </a:solidFill>
                <a:latin typeface="Times New Roman" panose="02020603050405020304" pitchFamily="18" charset="0"/>
                <a:cs typeface="Times New Roman" panose="02020603050405020304" pitchFamily="18" charset="0"/>
              </a:rPr>
              <a:t>，该微分方程的解为：</a:t>
            </a:r>
            <a:endParaRPr lang="zh-CN" altLang="en-US" sz="1000">
              <a:solidFill>
                <a:schemeClr val="bg1"/>
              </a:solidFill>
            </a:endParaRPr>
          </a:p>
        </p:txBody>
      </p:sp>
      <p:sp>
        <p:nvSpPr>
          <p:cNvPr id="47" name="Rectangle 52">
            <a:extLst>
              <a:ext uri="{FF2B5EF4-FFF2-40B4-BE49-F238E27FC236}">
                <a16:creationId xmlns:a16="http://schemas.microsoft.com/office/drawing/2014/main" id="{32C3B159-C32D-4EA4-A65F-546CA3BC1EA5}"/>
              </a:ext>
            </a:extLst>
          </p:cNvPr>
          <p:cNvSpPr>
            <a:spLocks noChangeArrowheads="1"/>
          </p:cNvSpPr>
          <p:nvPr/>
        </p:nvSpPr>
        <p:spPr bwMode="auto">
          <a:xfrm>
            <a:off x="900113" y="4483100"/>
            <a:ext cx="37750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电阻</a:t>
            </a:r>
            <a:r>
              <a:rPr lang="en-US" altLang="zh-CN" sz="2400">
                <a:solidFill>
                  <a:schemeClr val="bg1"/>
                </a:solidFill>
                <a:latin typeface="Times New Roman" panose="02020603050405020304" pitchFamily="18" charset="0"/>
                <a:cs typeface="Times New Roman" panose="02020603050405020304" pitchFamily="18" charset="0"/>
              </a:rPr>
              <a:t>R</a:t>
            </a:r>
            <a:r>
              <a:rPr lang="zh-CN" altLang="en-US" sz="2400">
                <a:solidFill>
                  <a:schemeClr val="bg1"/>
                </a:solidFill>
                <a:latin typeface="Times New Roman" panose="02020603050405020304" pitchFamily="18" charset="0"/>
                <a:cs typeface="Times New Roman" panose="02020603050405020304" pitchFamily="18" charset="0"/>
              </a:rPr>
              <a:t>上放出的焦耳热为：</a:t>
            </a:r>
            <a:endParaRPr lang="zh-CN" altLang="en-US" sz="1000">
              <a:solidFill>
                <a:schemeClr val="bg1"/>
              </a:solidFill>
            </a:endParaRPr>
          </a:p>
        </p:txBody>
      </p:sp>
      <p:sp>
        <p:nvSpPr>
          <p:cNvPr id="48" name="Rectangle 53">
            <a:extLst>
              <a:ext uri="{FF2B5EF4-FFF2-40B4-BE49-F238E27FC236}">
                <a16:creationId xmlns:a16="http://schemas.microsoft.com/office/drawing/2014/main" id="{99048959-A17C-4E8E-B1C2-4DCA8C844B08}"/>
              </a:ext>
            </a:extLst>
          </p:cNvPr>
          <p:cNvSpPr>
            <a:spLocks noChangeArrowheads="1"/>
          </p:cNvSpPr>
          <p:nvPr/>
        </p:nvSpPr>
        <p:spPr bwMode="auto">
          <a:xfrm>
            <a:off x="809625" y="5761038"/>
            <a:ext cx="43735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a:solidFill>
                  <a:schemeClr val="bg1"/>
                </a:solidFill>
                <a:latin typeface="Times New Roman" panose="02020603050405020304" pitchFamily="18" charset="0"/>
                <a:cs typeface="Times New Roman" panose="02020603050405020304" pitchFamily="18" charset="0"/>
              </a:rPr>
              <a:t>正好等于自感</a:t>
            </a:r>
            <a:r>
              <a:rPr lang="en-US" altLang="zh-CN" sz="2400">
                <a:solidFill>
                  <a:schemeClr val="bg1"/>
                </a:solidFill>
                <a:latin typeface="Times New Roman" panose="02020603050405020304" pitchFamily="18" charset="0"/>
                <a:cs typeface="Times New Roman" panose="02020603050405020304" pitchFamily="18" charset="0"/>
              </a:rPr>
              <a:t>L</a:t>
            </a:r>
            <a:r>
              <a:rPr lang="zh-CN" altLang="en-US" sz="2400">
                <a:solidFill>
                  <a:schemeClr val="bg1"/>
                </a:solidFill>
                <a:latin typeface="Times New Roman" panose="02020603050405020304" pitchFamily="18" charset="0"/>
                <a:cs typeface="Times New Roman" panose="02020603050405020304" pitchFamily="18" charset="0"/>
              </a:rPr>
              <a:t>中储存的磁能。</a:t>
            </a:r>
            <a:endParaRPr lang="zh-CN" altLang="en-US" sz="3200">
              <a:solidFill>
                <a:schemeClr val="bg1"/>
              </a:solidFill>
            </a:endParaRPr>
          </a:p>
        </p:txBody>
      </p:sp>
      <p:sp>
        <p:nvSpPr>
          <p:cNvPr id="49" name="矩形 48">
            <a:extLst>
              <a:ext uri="{FF2B5EF4-FFF2-40B4-BE49-F238E27FC236}">
                <a16:creationId xmlns:a16="http://schemas.microsoft.com/office/drawing/2014/main" id="{8B26FC7F-AC9E-42B8-B6C6-2903542B739F}"/>
              </a:ext>
            </a:extLst>
          </p:cNvPr>
          <p:cNvSpPr>
            <a:spLocks noChangeArrowheads="1"/>
          </p:cNvSpPr>
          <p:nvPr/>
        </p:nvSpPr>
        <p:spPr bwMode="auto">
          <a:xfrm>
            <a:off x="395288" y="1662113"/>
            <a:ext cx="853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a:solidFill>
                  <a:schemeClr val="bg1"/>
                </a:solidFill>
                <a:latin typeface="Times New Roman" panose="02020603050405020304" pitchFamily="18" charset="0"/>
                <a:cs typeface="Times New Roman" panose="02020603050405020304" pitchFamily="18" charset="0"/>
              </a:rPr>
              <a:t>证明：开关由</a:t>
            </a:r>
            <a:r>
              <a:rPr lang="en-US" altLang="zh-CN" sz="2400">
                <a:solidFill>
                  <a:schemeClr val="bg1"/>
                </a:solidFill>
                <a:latin typeface="Times New Roman" panose="02020603050405020304" pitchFamily="18" charset="0"/>
                <a:cs typeface="Times New Roman" panose="02020603050405020304" pitchFamily="18" charset="0"/>
              </a:rPr>
              <a:t>1</a:t>
            </a:r>
            <a:r>
              <a:rPr lang="zh-CN" altLang="zh-CN" sz="2400">
                <a:solidFill>
                  <a:schemeClr val="bg1"/>
                </a:solidFill>
                <a:latin typeface="Times New Roman" panose="02020603050405020304" pitchFamily="18" charset="0"/>
                <a:cs typeface="Times New Roman" panose="02020603050405020304" pitchFamily="18" charset="0"/>
              </a:rPr>
              <a:t>打到</a:t>
            </a:r>
            <a:r>
              <a:rPr lang="en-US" altLang="zh-CN" sz="2400">
                <a:solidFill>
                  <a:schemeClr val="bg1"/>
                </a:solidFill>
                <a:latin typeface="Times New Roman" panose="02020603050405020304" pitchFamily="18" charset="0"/>
                <a:cs typeface="Times New Roman" panose="02020603050405020304" pitchFamily="18" charset="0"/>
              </a:rPr>
              <a:t>2</a:t>
            </a:r>
            <a:r>
              <a:rPr lang="zh-CN" altLang="zh-CN" sz="2400">
                <a:solidFill>
                  <a:schemeClr val="bg1"/>
                </a:solidFill>
                <a:latin typeface="Times New Roman" panose="02020603050405020304" pitchFamily="18" charset="0"/>
                <a:cs typeface="Times New Roman" panose="02020603050405020304" pitchFamily="18" charset="0"/>
              </a:rPr>
              <a:t>后，电流</a:t>
            </a:r>
            <a:r>
              <a:rPr lang="en-US" altLang="zh-CN" sz="2400">
                <a:solidFill>
                  <a:schemeClr val="bg1"/>
                </a:solidFill>
                <a:latin typeface="Times New Roman" panose="02020603050405020304" pitchFamily="18" charset="0"/>
                <a:cs typeface="Times New Roman" panose="02020603050405020304" pitchFamily="18" charset="0"/>
              </a:rPr>
              <a:t>I</a:t>
            </a:r>
            <a:r>
              <a:rPr lang="zh-CN" altLang="zh-CN" sz="2400">
                <a:solidFill>
                  <a:schemeClr val="bg1"/>
                </a:solidFill>
                <a:latin typeface="Times New Roman" panose="02020603050405020304" pitchFamily="18" charset="0"/>
                <a:cs typeface="Times New Roman" panose="02020603050405020304" pitchFamily="18" charset="0"/>
              </a:rPr>
              <a:t>逐渐变为</a:t>
            </a:r>
            <a:r>
              <a:rPr lang="en-US" altLang="zh-CN" sz="2400">
                <a:solidFill>
                  <a:schemeClr val="bg1"/>
                </a:solidFill>
                <a:latin typeface="Times New Roman" panose="02020603050405020304" pitchFamily="18" charset="0"/>
                <a:cs typeface="Times New Roman" panose="02020603050405020304" pitchFamily="18" charset="0"/>
              </a:rPr>
              <a:t>0</a:t>
            </a:r>
            <a:r>
              <a:rPr lang="zh-CN" altLang="zh-CN" sz="2400">
                <a:solidFill>
                  <a:schemeClr val="bg1"/>
                </a:solidFill>
                <a:latin typeface="Times New Roman" panose="02020603050405020304" pitchFamily="18" charset="0"/>
                <a:cs typeface="Times New Roman" panose="02020603050405020304" pitchFamily="18" charset="0"/>
              </a:rPr>
              <a:t>，根据欧姆定律：</a:t>
            </a:r>
            <a:endParaRPr lang="zh-CN" altLang="en-US" sz="24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a:extLst>
              <a:ext uri="{FF2B5EF4-FFF2-40B4-BE49-F238E27FC236}">
                <a16:creationId xmlns:a16="http://schemas.microsoft.com/office/drawing/2014/main" id="{652FBF25-7D0D-4EA3-9B87-E04D491A018B}"/>
              </a:ext>
            </a:extLst>
          </p:cNvPr>
          <p:cNvSpPr txBox="1">
            <a:spLocks noChangeArrowheads="1"/>
          </p:cNvSpPr>
          <p:nvPr/>
        </p:nvSpPr>
        <p:spPr bwMode="auto">
          <a:xfrm>
            <a:off x="165100" y="1466850"/>
            <a:ext cx="3568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宋体" panose="02010600030101010101" pitchFamily="2" charset="-122"/>
              </a:rPr>
              <a:t>问题的提出</a:t>
            </a:r>
          </a:p>
        </p:txBody>
      </p:sp>
      <p:sp>
        <p:nvSpPr>
          <p:cNvPr id="142339" name="Oval 3">
            <a:extLst>
              <a:ext uri="{FF2B5EF4-FFF2-40B4-BE49-F238E27FC236}">
                <a16:creationId xmlns:a16="http://schemas.microsoft.com/office/drawing/2014/main" id="{0169E4D1-FDD4-455B-A3B1-C4413E1F9781}"/>
              </a:ext>
            </a:extLst>
          </p:cNvPr>
          <p:cNvSpPr>
            <a:spLocks noChangeArrowheads="1"/>
          </p:cNvSpPr>
          <p:nvPr/>
        </p:nvSpPr>
        <p:spPr bwMode="auto">
          <a:xfrm>
            <a:off x="6475413" y="1714500"/>
            <a:ext cx="477837" cy="971550"/>
          </a:xfrm>
          <a:prstGeom prst="ellipse">
            <a:avLst/>
          </a:prstGeom>
          <a:solidFill>
            <a:srgbClr val="96969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2340" name="Object 4">
            <a:extLst>
              <a:ext uri="{FF2B5EF4-FFF2-40B4-BE49-F238E27FC236}">
                <a16:creationId xmlns:a16="http://schemas.microsoft.com/office/drawing/2014/main" id="{7245DF4A-5C33-4005-A9A3-2E3163641C6E}"/>
              </a:ext>
            </a:extLst>
          </p:cNvPr>
          <p:cNvGraphicFramePr>
            <a:graphicFrameLocks/>
          </p:cNvGraphicFramePr>
          <p:nvPr/>
        </p:nvGraphicFramePr>
        <p:xfrm>
          <a:off x="2784475" y="1978025"/>
          <a:ext cx="1624013" cy="608013"/>
        </p:xfrm>
        <a:graphic>
          <a:graphicData uri="http://schemas.openxmlformats.org/presentationml/2006/ole">
            <mc:AlternateContent xmlns:mc="http://schemas.openxmlformats.org/markup-compatibility/2006">
              <mc:Choice xmlns:v="urn:schemas-microsoft-com:vml" Requires="v">
                <p:oleObj spid="_x0000_s57416" name="公式" r:id="rId3" imgW="1533545" imgH="504900" progId="Equation.3">
                  <p:embed/>
                </p:oleObj>
              </mc:Choice>
              <mc:Fallback>
                <p:oleObj name="公式" r:id="rId3" imgW="1533545" imgH="50490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475" y="1978025"/>
                        <a:ext cx="16240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1" name="Freeform 5">
            <a:extLst>
              <a:ext uri="{FF2B5EF4-FFF2-40B4-BE49-F238E27FC236}">
                <a16:creationId xmlns:a16="http://schemas.microsoft.com/office/drawing/2014/main" id="{9174E749-9309-4F76-BF76-978F102C44C1}"/>
              </a:ext>
            </a:extLst>
          </p:cNvPr>
          <p:cNvSpPr>
            <a:spLocks/>
          </p:cNvSpPr>
          <p:nvPr/>
        </p:nvSpPr>
        <p:spPr bwMode="auto">
          <a:xfrm>
            <a:off x="5786438" y="1657350"/>
            <a:ext cx="874712" cy="1028700"/>
          </a:xfrm>
          <a:custGeom>
            <a:avLst/>
            <a:gdLst>
              <a:gd name="T0" fmla="*/ 2147483647 w 704"/>
              <a:gd name="T1" fmla="*/ 2147483647 h 840"/>
              <a:gd name="T2" fmla="*/ 2147483647 w 704"/>
              <a:gd name="T3" fmla="*/ 2147483647 h 840"/>
              <a:gd name="T4" fmla="*/ 2147483647 w 704"/>
              <a:gd name="T5" fmla="*/ 2147483647 h 840"/>
              <a:gd name="T6" fmla="*/ 2147483647 w 704"/>
              <a:gd name="T7" fmla="*/ 2147483647 h 840"/>
              <a:gd name="T8" fmla="*/ 2147483647 w 704"/>
              <a:gd name="T9" fmla="*/ 2147483647 h 840"/>
              <a:gd name="T10" fmla="*/ 2147483647 w 704"/>
              <a:gd name="T11" fmla="*/ 2147483647 h 8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4" h="840">
                <a:moveTo>
                  <a:pt x="704" y="24"/>
                </a:moveTo>
                <a:cubicBezTo>
                  <a:pt x="584" y="12"/>
                  <a:pt x="464" y="0"/>
                  <a:pt x="368" y="24"/>
                </a:cubicBezTo>
                <a:cubicBezTo>
                  <a:pt x="272" y="48"/>
                  <a:pt x="184" y="64"/>
                  <a:pt x="128" y="168"/>
                </a:cubicBezTo>
                <a:cubicBezTo>
                  <a:pt x="72" y="272"/>
                  <a:pt x="0" y="544"/>
                  <a:pt x="32" y="648"/>
                </a:cubicBezTo>
                <a:cubicBezTo>
                  <a:pt x="64" y="752"/>
                  <a:pt x="208" y="760"/>
                  <a:pt x="320" y="792"/>
                </a:cubicBezTo>
                <a:cubicBezTo>
                  <a:pt x="432" y="824"/>
                  <a:pt x="568" y="832"/>
                  <a:pt x="704" y="840"/>
                </a:cubicBezTo>
              </a:path>
            </a:pathLst>
          </a:custGeom>
          <a:noFill/>
          <a:ln w="9525" cap="flat">
            <a:solidFill>
              <a:schemeClr val="bg1"/>
            </a:solidFill>
            <a:prstDash val="dash"/>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42" name="Freeform 6">
            <a:extLst>
              <a:ext uri="{FF2B5EF4-FFF2-40B4-BE49-F238E27FC236}">
                <a16:creationId xmlns:a16="http://schemas.microsoft.com/office/drawing/2014/main" id="{E659B319-9237-4990-A6D0-E471B76E759B}"/>
              </a:ext>
            </a:extLst>
          </p:cNvPr>
          <p:cNvSpPr>
            <a:spLocks/>
          </p:cNvSpPr>
          <p:nvPr/>
        </p:nvSpPr>
        <p:spPr bwMode="auto">
          <a:xfrm>
            <a:off x="6718300" y="1638300"/>
            <a:ext cx="1143000" cy="1209675"/>
          </a:xfrm>
          <a:custGeom>
            <a:avLst/>
            <a:gdLst>
              <a:gd name="T0" fmla="*/ 2147483647 w 920"/>
              <a:gd name="T1" fmla="*/ 2147483647 h 1016"/>
              <a:gd name="T2" fmla="*/ 2147483647 w 920"/>
              <a:gd name="T3" fmla="*/ 2147483647 h 1016"/>
              <a:gd name="T4" fmla="*/ 2147483647 w 920"/>
              <a:gd name="T5" fmla="*/ 2147483647 h 1016"/>
              <a:gd name="T6" fmla="*/ 2147483647 w 920"/>
              <a:gd name="T7" fmla="*/ 2147483647 h 1016"/>
              <a:gd name="T8" fmla="*/ 2147483647 w 920"/>
              <a:gd name="T9" fmla="*/ 2147483647 h 1016"/>
              <a:gd name="T10" fmla="*/ 2147483647 w 920"/>
              <a:gd name="T11" fmla="*/ 2147483647 h 1016"/>
              <a:gd name="T12" fmla="*/ 0 w 920"/>
              <a:gd name="T13" fmla="*/ 2147483647 h 10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0" h="1016">
                <a:moveTo>
                  <a:pt x="48" y="80"/>
                </a:moveTo>
                <a:cubicBezTo>
                  <a:pt x="140" y="80"/>
                  <a:pt x="232" y="80"/>
                  <a:pt x="336" y="80"/>
                </a:cubicBezTo>
                <a:cubicBezTo>
                  <a:pt x="440" y="80"/>
                  <a:pt x="576" y="0"/>
                  <a:pt x="672" y="80"/>
                </a:cubicBezTo>
                <a:cubicBezTo>
                  <a:pt x="768" y="160"/>
                  <a:pt x="920" y="416"/>
                  <a:pt x="912" y="560"/>
                </a:cubicBezTo>
                <a:cubicBezTo>
                  <a:pt x="904" y="704"/>
                  <a:pt x="728" y="872"/>
                  <a:pt x="624" y="944"/>
                </a:cubicBezTo>
                <a:cubicBezTo>
                  <a:pt x="520" y="1016"/>
                  <a:pt x="392" y="1000"/>
                  <a:pt x="288" y="992"/>
                </a:cubicBezTo>
                <a:cubicBezTo>
                  <a:pt x="184" y="984"/>
                  <a:pt x="92" y="940"/>
                  <a:pt x="0" y="896"/>
                </a:cubicBezTo>
              </a:path>
            </a:pathLst>
          </a:custGeom>
          <a:noFill/>
          <a:ln w="9525" cap="flat">
            <a:solidFill>
              <a:srgbClr val="CCFF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2343" name="Object 7">
            <a:extLst>
              <a:ext uri="{FF2B5EF4-FFF2-40B4-BE49-F238E27FC236}">
                <a16:creationId xmlns:a16="http://schemas.microsoft.com/office/drawing/2014/main" id="{AF3A4EEC-CE94-4838-91B0-A947B6D10990}"/>
              </a:ext>
            </a:extLst>
          </p:cNvPr>
          <p:cNvGraphicFramePr>
            <a:graphicFrameLocks noChangeAspect="1"/>
          </p:cNvGraphicFramePr>
          <p:nvPr/>
        </p:nvGraphicFramePr>
        <p:xfrm>
          <a:off x="5943600" y="1714500"/>
          <a:ext cx="411163" cy="487363"/>
        </p:xfrm>
        <a:graphic>
          <a:graphicData uri="http://schemas.openxmlformats.org/presentationml/2006/ole">
            <mc:AlternateContent xmlns:mc="http://schemas.openxmlformats.org/markup-compatibility/2006">
              <mc:Choice xmlns:v="urn:schemas-microsoft-com:vml" Requires="v">
                <p:oleObj spid="_x0000_s57417" name="Equation" r:id="rId5" imgW="57268" imgH="123930" progId="Equation.3">
                  <p:embed/>
                </p:oleObj>
              </mc:Choice>
              <mc:Fallback>
                <p:oleObj name="Equation" r:id="rId5" imgW="57268" imgH="12393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714500"/>
                        <a:ext cx="41116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4" name="Object 8">
            <a:extLst>
              <a:ext uri="{FF2B5EF4-FFF2-40B4-BE49-F238E27FC236}">
                <a16:creationId xmlns:a16="http://schemas.microsoft.com/office/drawing/2014/main" id="{3B028BFB-1BC8-495B-9F08-EF328B410F47}"/>
              </a:ext>
            </a:extLst>
          </p:cNvPr>
          <p:cNvGraphicFramePr>
            <a:graphicFrameLocks noChangeAspect="1"/>
          </p:cNvGraphicFramePr>
          <p:nvPr/>
        </p:nvGraphicFramePr>
        <p:xfrm>
          <a:off x="7189788" y="2247900"/>
          <a:ext cx="442912" cy="488950"/>
        </p:xfrm>
        <a:graphic>
          <a:graphicData uri="http://schemas.openxmlformats.org/presentationml/2006/ole">
            <mc:AlternateContent xmlns:mc="http://schemas.openxmlformats.org/markup-compatibility/2006">
              <mc:Choice xmlns:v="urn:schemas-microsoft-com:vml" Requires="v">
                <p:oleObj spid="_x0000_s57418" name="Equation" r:id="rId7" imgW="85632" imgH="123930" progId="Equation.3">
                  <p:embed/>
                </p:oleObj>
              </mc:Choice>
              <mc:Fallback>
                <p:oleObj name="Equation" r:id="rId7" imgW="85632" imgH="12393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788" y="2247900"/>
                        <a:ext cx="442912"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5" name="Object 9">
            <a:extLst>
              <a:ext uri="{FF2B5EF4-FFF2-40B4-BE49-F238E27FC236}">
                <a16:creationId xmlns:a16="http://schemas.microsoft.com/office/drawing/2014/main" id="{4374F08D-A7BE-4281-B775-DD518785C872}"/>
              </a:ext>
            </a:extLst>
          </p:cNvPr>
          <p:cNvGraphicFramePr>
            <a:graphicFrameLocks noChangeAspect="1"/>
          </p:cNvGraphicFramePr>
          <p:nvPr/>
        </p:nvGraphicFramePr>
        <p:xfrm>
          <a:off x="6554788" y="1809750"/>
          <a:ext cx="347662" cy="373063"/>
        </p:xfrm>
        <a:graphic>
          <a:graphicData uri="http://schemas.openxmlformats.org/presentationml/2006/ole">
            <mc:AlternateContent xmlns:mc="http://schemas.openxmlformats.org/markup-compatibility/2006">
              <mc:Choice xmlns:v="urn:schemas-microsoft-com:vml" Requires="v">
                <p:oleObj spid="_x0000_s57419" name="Equation" r:id="rId9" imgW="47543" imgH="57240" progId="Equation.3">
                  <p:embed/>
                </p:oleObj>
              </mc:Choice>
              <mc:Fallback>
                <p:oleObj name="Equation" r:id="rId9" imgW="47543" imgH="572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4788" y="1809750"/>
                        <a:ext cx="347662"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2346" name="Group 10">
            <a:extLst>
              <a:ext uri="{FF2B5EF4-FFF2-40B4-BE49-F238E27FC236}">
                <a16:creationId xmlns:a16="http://schemas.microsoft.com/office/drawing/2014/main" id="{F322C1D5-51A3-404D-A944-8E3D76448B0D}"/>
              </a:ext>
            </a:extLst>
          </p:cNvPr>
          <p:cNvGrpSpPr>
            <a:grpSpLocks/>
          </p:cNvGrpSpPr>
          <p:nvPr/>
        </p:nvGrpSpPr>
        <p:grpSpPr bwMode="auto">
          <a:xfrm>
            <a:off x="5680075" y="2324100"/>
            <a:ext cx="3101975" cy="1314450"/>
            <a:chOff x="3024" y="576"/>
            <a:chExt cx="2496" cy="1104"/>
          </a:xfrm>
        </p:grpSpPr>
        <p:sp>
          <p:nvSpPr>
            <p:cNvPr id="57402" name="Line 11">
              <a:extLst>
                <a:ext uri="{FF2B5EF4-FFF2-40B4-BE49-F238E27FC236}">
                  <a16:creationId xmlns:a16="http://schemas.microsoft.com/office/drawing/2014/main" id="{CA987B1A-0B34-49F8-90DF-E0F64F92FB4F}"/>
                </a:ext>
              </a:extLst>
            </p:cNvPr>
            <p:cNvSpPr>
              <a:spLocks noChangeShapeType="1"/>
            </p:cNvSpPr>
            <p:nvPr/>
          </p:nvSpPr>
          <p:spPr bwMode="auto">
            <a:xfrm>
              <a:off x="3024" y="576"/>
              <a:ext cx="105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03" name="Line 12">
              <a:extLst>
                <a:ext uri="{FF2B5EF4-FFF2-40B4-BE49-F238E27FC236}">
                  <a16:creationId xmlns:a16="http://schemas.microsoft.com/office/drawing/2014/main" id="{1EF7FBBB-D424-4BD6-9D73-2439B7B08255}"/>
                </a:ext>
              </a:extLst>
            </p:cNvPr>
            <p:cNvSpPr>
              <a:spLocks noChangeShapeType="1"/>
            </p:cNvSpPr>
            <p:nvPr/>
          </p:nvSpPr>
          <p:spPr bwMode="auto">
            <a:xfrm>
              <a:off x="3024" y="576"/>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04" name="Line 13">
              <a:extLst>
                <a:ext uri="{FF2B5EF4-FFF2-40B4-BE49-F238E27FC236}">
                  <a16:creationId xmlns:a16="http://schemas.microsoft.com/office/drawing/2014/main" id="{D189E81B-83CC-4272-9C0D-2205FF0FC679}"/>
                </a:ext>
              </a:extLst>
            </p:cNvPr>
            <p:cNvSpPr>
              <a:spLocks noChangeShapeType="1"/>
            </p:cNvSpPr>
            <p:nvPr/>
          </p:nvSpPr>
          <p:spPr bwMode="auto">
            <a:xfrm>
              <a:off x="3024" y="1488"/>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05" name="Rectangle 14">
              <a:extLst>
                <a:ext uri="{FF2B5EF4-FFF2-40B4-BE49-F238E27FC236}">
                  <a16:creationId xmlns:a16="http://schemas.microsoft.com/office/drawing/2014/main" id="{46773266-DC02-4373-A9F2-EBBEBAFD5BB5}"/>
                </a:ext>
              </a:extLst>
            </p:cNvPr>
            <p:cNvSpPr>
              <a:spLocks noChangeArrowheads="1"/>
            </p:cNvSpPr>
            <p:nvPr/>
          </p:nvSpPr>
          <p:spPr bwMode="auto">
            <a:xfrm>
              <a:off x="3360" y="1392"/>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406" name="Line 15">
              <a:extLst>
                <a:ext uri="{FF2B5EF4-FFF2-40B4-BE49-F238E27FC236}">
                  <a16:creationId xmlns:a16="http://schemas.microsoft.com/office/drawing/2014/main" id="{934FBE18-D83E-4EA0-969C-FBFB6EE4A4D7}"/>
                </a:ext>
              </a:extLst>
            </p:cNvPr>
            <p:cNvSpPr>
              <a:spLocks noChangeShapeType="1"/>
            </p:cNvSpPr>
            <p:nvPr/>
          </p:nvSpPr>
          <p:spPr bwMode="auto">
            <a:xfrm>
              <a:off x="4032" y="1488"/>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07" name="Line 16">
              <a:extLst>
                <a:ext uri="{FF2B5EF4-FFF2-40B4-BE49-F238E27FC236}">
                  <a16:creationId xmlns:a16="http://schemas.microsoft.com/office/drawing/2014/main" id="{281B39FE-60E5-4259-B9CC-6D55ECFE0125}"/>
                </a:ext>
              </a:extLst>
            </p:cNvPr>
            <p:cNvSpPr>
              <a:spLocks noChangeShapeType="1"/>
            </p:cNvSpPr>
            <p:nvPr/>
          </p:nvSpPr>
          <p:spPr bwMode="auto">
            <a:xfrm>
              <a:off x="4848" y="1296"/>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08" name="Line 17">
              <a:extLst>
                <a:ext uri="{FF2B5EF4-FFF2-40B4-BE49-F238E27FC236}">
                  <a16:creationId xmlns:a16="http://schemas.microsoft.com/office/drawing/2014/main" id="{C3080BCA-FF72-44A1-AD25-0E341768E89F}"/>
                </a:ext>
              </a:extLst>
            </p:cNvPr>
            <p:cNvSpPr>
              <a:spLocks noChangeShapeType="1"/>
            </p:cNvSpPr>
            <p:nvPr/>
          </p:nvSpPr>
          <p:spPr bwMode="auto">
            <a:xfrm>
              <a:off x="4992" y="1392"/>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09" name="Line 18">
              <a:extLst>
                <a:ext uri="{FF2B5EF4-FFF2-40B4-BE49-F238E27FC236}">
                  <a16:creationId xmlns:a16="http://schemas.microsoft.com/office/drawing/2014/main" id="{7BD5511A-65FD-4D6F-BBDD-A9F6016EDDF0}"/>
                </a:ext>
              </a:extLst>
            </p:cNvPr>
            <p:cNvSpPr>
              <a:spLocks noChangeShapeType="1"/>
            </p:cNvSpPr>
            <p:nvPr/>
          </p:nvSpPr>
          <p:spPr bwMode="auto">
            <a:xfrm>
              <a:off x="4992" y="1488"/>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10" name="Line 19">
              <a:extLst>
                <a:ext uri="{FF2B5EF4-FFF2-40B4-BE49-F238E27FC236}">
                  <a16:creationId xmlns:a16="http://schemas.microsoft.com/office/drawing/2014/main" id="{678DEF03-4C75-4386-BEFC-33AC59B178DE}"/>
                </a:ext>
              </a:extLst>
            </p:cNvPr>
            <p:cNvSpPr>
              <a:spLocks noChangeShapeType="1"/>
            </p:cNvSpPr>
            <p:nvPr/>
          </p:nvSpPr>
          <p:spPr bwMode="auto">
            <a:xfrm>
              <a:off x="5520" y="576"/>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411" name="Line 20">
              <a:extLst>
                <a:ext uri="{FF2B5EF4-FFF2-40B4-BE49-F238E27FC236}">
                  <a16:creationId xmlns:a16="http://schemas.microsoft.com/office/drawing/2014/main" id="{C219BC2F-E481-4589-A95C-1B07D8169844}"/>
                </a:ext>
              </a:extLst>
            </p:cNvPr>
            <p:cNvSpPr>
              <a:spLocks noChangeShapeType="1"/>
            </p:cNvSpPr>
            <p:nvPr/>
          </p:nvSpPr>
          <p:spPr bwMode="auto">
            <a:xfrm flipV="1">
              <a:off x="3120" y="768"/>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7412" name="Object 21">
              <a:extLst>
                <a:ext uri="{FF2B5EF4-FFF2-40B4-BE49-F238E27FC236}">
                  <a16:creationId xmlns:a16="http://schemas.microsoft.com/office/drawing/2014/main" id="{0F28943C-58C8-4A99-A6C6-A5A7B424D64D}"/>
                </a:ext>
              </a:extLst>
            </p:cNvPr>
            <p:cNvGraphicFramePr>
              <a:graphicFrameLocks noChangeAspect="1"/>
            </p:cNvGraphicFramePr>
            <p:nvPr/>
          </p:nvGraphicFramePr>
          <p:xfrm>
            <a:off x="3216" y="816"/>
            <a:ext cx="254" cy="301"/>
          </p:xfrm>
          <a:graphic>
            <a:graphicData uri="http://schemas.openxmlformats.org/presentationml/2006/ole">
              <mc:AlternateContent xmlns:mc="http://schemas.openxmlformats.org/markup-compatibility/2006">
                <mc:Choice xmlns:v="urn:schemas-microsoft-com:vml" Requires="v">
                  <p:oleObj spid="_x0000_s57420" name="Equation" r:id="rId11" imgW="19179" imgH="57240" progId="Equation.3">
                    <p:embed/>
                  </p:oleObj>
                </mc:Choice>
                <mc:Fallback>
                  <p:oleObj name="Equation" r:id="rId11" imgW="19179" imgH="5724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6" y="81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13" name="Object 22">
              <a:extLst>
                <a:ext uri="{FF2B5EF4-FFF2-40B4-BE49-F238E27FC236}">
                  <a16:creationId xmlns:a16="http://schemas.microsoft.com/office/drawing/2014/main" id="{E66274BF-67FF-4AA7-AEBD-529369213A11}"/>
                </a:ext>
              </a:extLst>
            </p:cNvPr>
            <p:cNvGraphicFramePr>
              <a:graphicFrameLocks noChangeAspect="1"/>
            </p:cNvGraphicFramePr>
            <p:nvPr/>
          </p:nvGraphicFramePr>
          <p:xfrm>
            <a:off x="3552" y="1104"/>
            <a:ext cx="305" cy="301"/>
          </p:xfrm>
          <a:graphic>
            <a:graphicData uri="http://schemas.openxmlformats.org/presentationml/2006/ole">
              <mc:AlternateContent xmlns:mc="http://schemas.openxmlformats.org/markup-compatibility/2006">
                <mc:Choice xmlns:v="urn:schemas-microsoft-com:vml" Requires="v">
                  <p:oleObj spid="_x0000_s57421" name="Equation" r:id="rId13" imgW="47543" imgH="57240" progId="Equation.3">
                    <p:embed/>
                  </p:oleObj>
                </mc:Choice>
                <mc:Fallback>
                  <p:oleObj name="Equation" r:id="rId13" imgW="47543" imgH="5724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52" y="1104"/>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14" name="Object 23">
              <a:extLst>
                <a:ext uri="{FF2B5EF4-FFF2-40B4-BE49-F238E27FC236}">
                  <a16:creationId xmlns:a16="http://schemas.microsoft.com/office/drawing/2014/main" id="{02861D41-57CA-4ABF-B58F-8FD3F9A5966F}"/>
                </a:ext>
              </a:extLst>
            </p:cNvPr>
            <p:cNvGraphicFramePr>
              <a:graphicFrameLocks noChangeAspect="1"/>
            </p:cNvGraphicFramePr>
            <p:nvPr/>
          </p:nvGraphicFramePr>
          <p:xfrm>
            <a:off x="4800" y="1008"/>
            <a:ext cx="254" cy="255"/>
          </p:xfrm>
          <a:graphic>
            <a:graphicData uri="http://schemas.openxmlformats.org/presentationml/2006/ole">
              <mc:AlternateContent xmlns:mc="http://schemas.openxmlformats.org/markup-compatibility/2006">
                <mc:Choice xmlns:v="urn:schemas-microsoft-com:vml" Requires="v">
                  <p:oleObj spid="_x0000_s57422" name="Equation" r:id="rId15" imgW="19179" imgH="47520" progId="Equation.3">
                    <p:embed/>
                  </p:oleObj>
                </mc:Choice>
                <mc:Fallback>
                  <p:oleObj name="Equation" r:id="rId15" imgW="19179" imgH="47520"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0" y="1008"/>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15" name="Line 24">
              <a:extLst>
                <a:ext uri="{FF2B5EF4-FFF2-40B4-BE49-F238E27FC236}">
                  <a16:creationId xmlns:a16="http://schemas.microsoft.com/office/drawing/2014/main" id="{751BBA57-169C-4ADB-B88C-CA7C8E7F9C37}"/>
                </a:ext>
              </a:extLst>
            </p:cNvPr>
            <p:cNvSpPr>
              <a:spLocks noChangeShapeType="1"/>
            </p:cNvSpPr>
            <p:nvPr/>
          </p:nvSpPr>
          <p:spPr bwMode="auto">
            <a:xfrm>
              <a:off x="4080" y="576"/>
              <a:ext cx="1440"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2361" name="Oval 25">
            <a:extLst>
              <a:ext uri="{FF2B5EF4-FFF2-40B4-BE49-F238E27FC236}">
                <a16:creationId xmlns:a16="http://schemas.microsoft.com/office/drawing/2014/main" id="{05A30AF6-D99E-477E-B299-0A379F083E2C}"/>
              </a:ext>
            </a:extLst>
          </p:cNvPr>
          <p:cNvSpPr>
            <a:spLocks noChangeArrowheads="1"/>
          </p:cNvSpPr>
          <p:nvPr/>
        </p:nvSpPr>
        <p:spPr bwMode="auto">
          <a:xfrm>
            <a:off x="6475413" y="1714500"/>
            <a:ext cx="477837" cy="971550"/>
          </a:xfrm>
          <a:prstGeom prst="ellipse">
            <a:avLst/>
          </a:prstGeom>
          <a:noFill/>
          <a:ln w="9525">
            <a:solidFill>
              <a:schemeClr val="bg1"/>
            </a:solidFill>
            <a:round/>
            <a:headEnd/>
            <a:tailEnd/>
          </a:ln>
          <a:effectLst/>
          <a:extLst>
            <a:ext uri="{909E8E84-426E-40DD-AFC4-6F175D3DCCD1}">
              <a14:hiddenFill xmlns:a14="http://schemas.microsoft.com/office/drawing/2010/main">
                <a:solidFill>
                  <a:srgbClr val="96969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362" name="Freeform 26">
            <a:extLst>
              <a:ext uri="{FF2B5EF4-FFF2-40B4-BE49-F238E27FC236}">
                <a16:creationId xmlns:a16="http://schemas.microsoft.com/office/drawing/2014/main" id="{C9F6E295-E3A4-4BD7-9C73-710FD009335E}"/>
              </a:ext>
            </a:extLst>
          </p:cNvPr>
          <p:cNvSpPr>
            <a:spLocks/>
          </p:cNvSpPr>
          <p:nvPr/>
        </p:nvSpPr>
        <p:spPr bwMode="auto">
          <a:xfrm>
            <a:off x="5729288" y="3829050"/>
            <a:ext cx="725487" cy="908050"/>
          </a:xfrm>
          <a:custGeom>
            <a:avLst/>
            <a:gdLst>
              <a:gd name="T0" fmla="*/ 2147483647 w 704"/>
              <a:gd name="T1" fmla="*/ 2147483647 h 840"/>
              <a:gd name="T2" fmla="*/ 2147483647 w 704"/>
              <a:gd name="T3" fmla="*/ 2147483647 h 840"/>
              <a:gd name="T4" fmla="*/ 2147483647 w 704"/>
              <a:gd name="T5" fmla="*/ 2147483647 h 840"/>
              <a:gd name="T6" fmla="*/ 2147483647 w 704"/>
              <a:gd name="T7" fmla="*/ 2147483647 h 840"/>
              <a:gd name="T8" fmla="*/ 2147483647 w 704"/>
              <a:gd name="T9" fmla="*/ 2147483647 h 840"/>
              <a:gd name="T10" fmla="*/ 2147483647 w 704"/>
              <a:gd name="T11" fmla="*/ 2147483647 h 8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4" h="840">
                <a:moveTo>
                  <a:pt x="704" y="24"/>
                </a:moveTo>
                <a:cubicBezTo>
                  <a:pt x="584" y="12"/>
                  <a:pt x="464" y="0"/>
                  <a:pt x="368" y="24"/>
                </a:cubicBezTo>
                <a:cubicBezTo>
                  <a:pt x="272" y="48"/>
                  <a:pt x="184" y="64"/>
                  <a:pt x="128" y="168"/>
                </a:cubicBezTo>
                <a:cubicBezTo>
                  <a:pt x="72" y="272"/>
                  <a:pt x="0" y="544"/>
                  <a:pt x="32" y="648"/>
                </a:cubicBezTo>
                <a:cubicBezTo>
                  <a:pt x="64" y="752"/>
                  <a:pt x="208" y="760"/>
                  <a:pt x="320" y="792"/>
                </a:cubicBezTo>
                <a:cubicBezTo>
                  <a:pt x="432" y="824"/>
                  <a:pt x="568" y="832"/>
                  <a:pt x="704" y="840"/>
                </a:cubicBezTo>
              </a:path>
            </a:pathLst>
          </a:custGeom>
          <a:noFill/>
          <a:ln w="9525" cap="flat">
            <a:solidFill>
              <a:schemeClr val="bg1"/>
            </a:solidFill>
            <a:prstDash val="dash"/>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363" name="Freeform 27">
            <a:extLst>
              <a:ext uri="{FF2B5EF4-FFF2-40B4-BE49-F238E27FC236}">
                <a16:creationId xmlns:a16="http://schemas.microsoft.com/office/drawing/2014/main" id="{7E2F7EEB-1DE7-44D2-AA4F-C055FA470809}"/>
              </a:ext>
            </a:extLst>
          </p:cNvPr>
          <p:cNvSpPr>
            <a:spLocks/>
          </p:cNvSpPr>
          <p:nvPr/>
        </p:nvSpPr>
        <p:spPr bwMode="auto">
          <a:xfrm>
            <a:off x="6496050" y="3810000"/>
            <a:ext cx="1074738" cy="1030288"/>
          </a:xfrm>
          <a:custGeom>
            <a:avLst/>
            <a:gdLst>
              <a:gd name="T0" fmla="*/ 2147483647 w 920"/>
              <a:gd name="T1" fmla="*/ 2147483647 h 1016"/>
              <a:gd name="T2" fmla="*/ 2147483647 w 920"/>
              <a:gd name="T3" fmla="*/ 2147483647 h 1016"/>
              <a:gd name="T4" fmla="*/ 2147483647 w 920"/>
              <a:gd name="T5" fmla="*/ 2147483647 h 1016"/>
              <a:gd name="T6" fmla="*/ 2147483647 w 920"/>
              <a:gd name="T7" fmla="*/ 2147483647 h 1016"/>
              <a:gd name="T8" fmla="*/ 2147483647 w 920"/>
              <a:gd name="T9" fmla="*/ 2147483647 h 1016"/>
              <a:gd name="T10" fmla="*/ 2147483647 w 920"/>
              <a:gd name="T11" fmla="*/ 2147483647 h 1016"/>
              <a:gd name="T12" fmla="*/ 0 w 920"/>
              <a:gd name="T13" fmla="*/ 2147483647 h 10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0" h="1016">
                <a:moveTo>
                  <a:pt x="48" y="80"/>
                </a:moveTo>
                <a:cubicBezTo>
                  <a:pt x="140" y="80"/>
                  <a:pt x="232" y="80"/>
                  <a:pt x="336" y="80"/>
                </a:cubicBezTo>
                <a:cubicBezTo>
                  <a:pt x="440" y="80"/>
                  <a:pt x="576" y="0"/>
                  <a:pt x="672" y="80"/>
                </a:cubicBezTo>
                <a:cubicBezTo>
                  <a:pt x="768" y="160"/>
                  <a:pt x="920" y="416"/>
                  <a:pt x="912" y="560"/>
                </a:cubicBezTo>
                <a:cubicBezTo>
                  <a:pt x="904" y="704"/>
                  <a:pt x="728" y="872"/>
                  <a:pt x="624" y="944"/>
                </a:cubicBezTo>
                <a:cubicBezTo>
                  <a:pt x="520" y="1016"/>
                  <a:pt x="392" y="1000"/>
                  <a:pt x="288" y="992"/>
                </a:cubicBezTo>
                <a:cubicBezTo>
                  <a:pt x="184" y="984"/>
                  <a:pt x="92" y="940"/>
                  <a:pt x="0" y="896"/>
                </a:cubicBezTo>
              </a:path>
            </a:pathLst>
          </a:custGeom>
          <a:noFill/>
          <a:ln w="9525" cap="flat">
            <a:solidFill>
              <a:srgbClr val="CCFF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2364" name="Object 28">
            <a:extLst>
              <a:ext uri="{FF2B5EF4-FFF2-40B4-BE49-F238E27FC236}">
                <a16:creationId xmlns:a16="http://schemas.microsoft.com/office/drawing/2014/main" id="{42C7794E-7BA8-486C-80D2-C7F4BA14B4E6}"/>
              </a:ext>
            </a:extLst>
          </p:cNvPr>
          <p:cNvGraphicFramePr>
            <a:graphicFrameLocks noChangeAspect="1"/>
          </p:cNvGraphicFramePr>
          <p:nvPr/>
        </p:nvGraphicFramePr>
        <p:xfrm>
          <a:off x="5829300" y="3867150"/>
          <a:ext cx="411163" cy="487363"/>
        </p:xfrm>
        <a:graphic>
          <a:graphicData uri="http://schemas.openxmlformats.org/presentationml/2006/ole">
            <mc:AlternateContent xmlns:mc="http://schemas.openxmlformats.org/markup-compatibility/2006">
              <mc:Choice xmlns:v="urn:schemas-microsoft-com:vml" Requires="v">
                <p:oleObj spid="_x0000_s57423" name="Equation" r:id="rId17" imgW="57268" imgH="123930" progId="Equation.3">
                  <p:embed/>
                </p:oleObj>
              </mc:Choice>
              <mc:Fallback>
                <p:oleObj name="Equation" r:id="rId17" imgW="57268" imgH="123930"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29300" y="3867150"/>
                        <a:ext cx="41116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65" name="Object 29">
            <a:extLst>
              <a:ext uri="{FF2B5EF4-FFF2-40B4-BE49-F238E27FC236}">
                <a16:creationId xmlns:a16="http://schemas.microsoft.com/office/drawing/2014/main" id="{70DF69D3-940B-4EEC-ADB9-6FDFF28B0332}"/>
              </a:ext>
            </a:extLst>
          </p:cNvPr>
          <p:cNvGraphicFramePr>
            <a:graphicFrameLocks noChangeAspect="1"/>
          </p:cNvGraphicFramePr>
          <p:nvPr/>
        </p:nvGraphicFramePr>
        <p:xfrm>
          <a:off x="7391400" y="3714750"/>
          <a:ext cx="442913" cy="488950"/>
        </p:xfrm>
        <a:graphic>
          <a:graphicData uri="http://schemas.openxmlformats.org/presentationml/2006/ole">
            <mc:AlternateContent xmlns:mc="http://schemas.openxmlformats.org/markup-compatibility/2006">
              <mc:Choice xmlns:v="urn:schemas-microsoft-com:vml" Requires="v">
                <p:oleObj spid="_x0000_s57424" name="Equation" r:id="rId19" imgW="85632" imgH="123930" progId="Equation.3">
                  <p:embed/>
                </p:oleObj>
              </mc:Choice>
              <mc:Fallback>
                <p:oleObj name="Equation" r:id="rId19" imgW="85632" imgH="123930"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91400" y="3714750"/>
                        <a:ext cx="4429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66" name="Oval 30">
            <a:extLst>
              <a:ext uri="{FF2B5EF4-FFF2-40B4-BE49-F238E27FC236}">
                <a16:creationId xmlns:a16="http://schemas.microsoft.com/office/drawing/2014/main" id="{331591EA-25F9-4529-A6AB-4A4D33179DA0}"/>
              </a:ext>
            </a:extLst>
          </p:cNvPr>
          <p:cNvSpPr>
            <a:spLocks noChangeArrowheads="1"/>
          </p:cNvSpPr>
          <p:nvPr/>
        </p:nvSpPr>
        <p:spPr bwMode="auto">
          <a:xfrm>
            <a:off x="6267450" y="3867150"/>
            <a:ext cx="477838" cy="842963"/>
          </a:xfrm>
          <a:prstGeom prst="ellipse">
            <a:avLst/>
          </a:prstGeom>
          <a:solidFill>
            <a:srgbClr val="96969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2367" name="Object 31">
            <a:extLst>
              <a:ext uri="{FF2B5EF4-FFF2-40B4-BE49-F238E27FC236}">
                <a16:creationId xmlns:a16="http://schemas.microsoft.com/office/drawing/2014/main" id="{166A6EEC-0C89-475E-A6AD-302069DB18E3}"/>
              </a:ext>
            </a:extLst>
          </p:cNvPr>
          <p:cNvGraphicFramePr>
            <a:graphicFrameLocks noChangeAspect="1"/>
          </p:cNvGraphicFramePr>
          <p:nvPr/>
        </p:nvGraphicFramePr>
        <p:xfrm>
          <a:off x="6267450" y="3886200"/>
          <a:ext cx="347663" cy="373063"/>
        </p:xfrm>
        <a:graphic>
          <a:graphicData uri="http://schemas.openxmlformats.org/presentationml/2006/ole">
            <mc:AlternateContent xmlns:mc="http://schemas.openxmlformats.org/markup-compatibility/2006">
              <mc:Choice xmlns:v="urn:schemas-microsoft-com:vml" Requires="v">
                <p:oleObj spid="_x0000_s57425" name="Equation" r:id="rId21" imgW="47543" imgH="57240" progId="Equation.3">
                  <p:embed/>
                </p:oleObj>
              </mc:Choice>
              <mc:Fallback>
                <p:oleObj name="Equation" r:id="rId21" imgW="47543" imgH="57240" progId="Equation.3">
                  <p:embed/>
                  <p:pic>
                    <p:nvPicPr>
                      <p:cNvPr id="0" name="Object 3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67450" y="3886200"/>
                        <a:ext cx="347663"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2368" name="Group 32">
            <a:extLst>
              <a:ext uri="{FF2B5EF4-FFF2-40B4-BE49-F238E27FC236}">
                <a16:creationId xmlns:a16="http://schemas.microsoft.com/office/drawing/2014/main" id="{60E108A2-D064-4515-8067-AAD85A078797}"/>
              </a:ext>
            </a:extLst>
          </p:cNvPr>
          <p:cNvGrpSpPr>
            <a:grpSpLocks/>
          </p:cNvGrpSpPr>
          <p:nvPr/>
        </p:nvGrpSpPr>
        <p:grpSpPr bwMode="auto">
          <a:xfrm>
            <a:off x="5657850" y="4419600"/>
            <a:ext cx="3103563" cy="1076325"/>
            <a:chOff x="2976" y="2352"/>
            <a:chExt cx="2496" cy="1104"/>
          </a:xfrm>
        </p:grpSpPr>
        <p:sp>
          <p:nvSpPr>
            <p:cNvPr id="57388" name="Line 33">
              <a:extLst>
                <a:ext uri="{FF2B5EF4-FFF2-40B4-BE49-F238E27FC236}">
                  <a16:creationId xmlns:a16="http://schemas.microsoft.com/office/drawing/2014/main" id="{8735AD76-040A-40A1-A1B8-57C02275D420}"/>
                </a:ext>
              </a:extLst>
            </p:cNvPr>
            <p:cNvSpPr>
              <a:spLocks noChangeShapeType="1"/>
            </p:cNvSpPr>
            <p:nvPr/>
          </p:nvSpPr>
          <p:spPr bwMode="auto">
            <a:xfrm flipV="1">
              <a:off x="3072" y="2592"/>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7389" name="Object 34">
              <a:extLst>
                <a:ext uri="{FF2B5EF4-FFF2-40B4-BE49-F238E27FC236}">
                  <a16:creationId xmlns:a16="http://schemas.microsoft.com/office/drawing/2014/main" id="{B1F11C69-8A6A-4EA6-8CA6-4ED3F386E176}"/>
                </a:ext>
              </a:extLst>
            </p:cNvPr>
            <p:cNvGraphicFramePr>
              <a:graphicFrameLocks noChangeAspect="1"/>
            </p:cNvGraphicFramePr>
            <p:nvPr/>
          </p:nvGraphicFramePr>
          <p:xfrm>
            <a:off x="3120" y="2736"/>
            <a:ext cx="254" cy="301"/>
          </p:xfrm>
          <a:graphic>
            <a:graphicData uri="http://schemas.openxmlformats.org/presentationml/2006/ole">
              <mc:AlternateContent xmlns:mc="http://schemas.openxmlformats.org/markup-compatibility/2006">
                <mc:Choice xmlns:v="urn:schemas-microsoft-com:vml" Requires="v">
                  <p:oleObj spid="_x0000_s57426" name="Equation" r:id="rId23" imgW="19179" imgH="57240" progId="Equation.3">
                    <p:embed/>
                  </p:oleObj>
                </mc:Choice>
                <mc:Fallback>
                  <p:oleObj name="Equation" r:id="rId23" imgW="19179" imgH="57240" progId="Equation.3">
                    <p:embed/>
                    <p:pic>
                      <p:nvPicPr>
                        <p:cNvPr id="0" name="Object 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20" y="273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90" name="Line 35">
              <a:extLst>
                <a:ext uri="{FF2B5EF4-FFF2-40B4-BE49-F238E27FC236}">
                  <a16:creationId xmlns:a16="http://schemas.microsoft.com/office/drawing/2014/main" id="{88BDA186-B87A-48FE-BF74-6C239FBE0278}"/>
                </a:ext>
              </a:extLst>
            </p:cNvPr>
            <p:cNvSpPr>
              <a:spLocks noChangeShapeType="1"/>
            </p:cNvSpPr>
            <p:nvPr/>
          </p:nvSpPr>
          <p:spPr bwMode="auto">
            <a:xfrm>
              <a:off x="2976" y="2352"/>
              <a:ext cx="105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1" name="Line 36">
              <a:extLst>
                <a:ext uri="{FF2B5EF4-FFF2-40B4-BE49-F238E27FC236}">
                  <a16:creationId xmlns:a16="http://schemas.microsoft.com/office/drawing/2014/main" id="{F01CEF18-9E97-4B9E-B994-46D9C8A44B45}"/>
                </a:ext>
              </a:extLst>
            </p:cNvPr>
            <p:cNvSpPr>
              <a:spLocks noChangeShapeType="1"/>
            </p:cNvSpPr>
            <p:nvPr/>
          </p:nvSpPr>
          <p:spPr bwMode="auto">
            <a:xfrm>
              <a:off x="2976" y="235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2" name="Line 37">
              <a:extLst>
                <a:ext uri="{FF2B5EF4-FFF2-40B4-BE49-F238E27FC236}">
                  <a16:creationId xmlns:a16="http://schemas.microsoft.com/office/drawing/2014/main" id="{B24B9C4D-E767-43B4-A492-7061537AA60C}"/>
                </a:ext>
              </a:extLst>
            </p:cNvPr>
            <p:cNvSpPr>
              <a:spLocks noChangeShapeType="1"/>
            </p:cNvSpPr>
            <p:nvPr/>
          </p:nvSpPr>
          <p:spPr bwMode="auto">
            <a:xfrm>
              <a:off x="2976" y="3264"/>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3" name="Rectangle 38">
              <a:extLst>
                <a:ext uri="{FF2B5EF4-FFF2-40B4-BE49-F238E27FC236}">
                  <a16:creationId xmlns:a16="http://schemas.microsoft.com/office/drawing/2014/main" id="{03F0B232-71D4-4EBA-9692-65EA472085F1}"/>
                </a:ext>
              </a:extLst>
            </p:cNvPr>
            <p:cNvSpPr>
              <a:spLocks noChangeArrowheads="1"/>
            </p:cNvSpPr>
            <p:nvPr/>
          </p:nvSpPr>
          <p:spPr bwMode="auto">
            <a:xfrm>
              <a:off x="3312" y="3168"/>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94" name="Line 39">
              <a:extLst>
                <a:ext uri="{FF2B5EF4-FFF2-40B4-BE49-F238E27FC236}">
                  <a16:creationId xmlns:a16="http://schemas.microsoft.com/office/drawing/2014/main" id="{0E7ED0C6-3FFA-430E-80F7-A7D03D339FD8}"/>
                </a:ext>
              </a:extLst>
            </p:cNvPr>
            <p:cNvSpPr>
              <a:spLocks noChangeShapeType="1"/>
            </p:cNvSpPr>
            <p:nvPr/>
          </p:nvSpPr>
          <p:spPr bwMode="auto">
            <a:xfrm>
              <a:off x="3984" y="3264"/>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5" name="Line 40">
              <a:extLst>
                <a:ext uri="{FF2B5EF4-FFF2-40B4-BE49-F238E27FC236}">
                  <a16:creationId xmlns:a16="http://schemas.microsoft.com/office/drawing/2014/main" id="{DA90079C-C26C-4254-B35A-9FE4EA77DB11}"/>
                </a:ext>
              </a:extLst>
            </p:cNvPr>
            <p:cNvSpPr>
              <a:spLocks noChangeShapeType="1"/>
            </p:cNvSpPr>
            <p:nvPr/>
          </p:nvSpPr>
          <p:spPr bwMode="auto">
            <a:xfrm>
              <a:off x="4800" y="3072"/>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6" name="Line 41">
              <a:extLst>
                <a:ext uri="{FF2B5EF4-FFF2-40B4-BE49-F238E27FC236}">
                  <a16:creationId xmlns:a16="http://schemas.microsoft.com/office/drawing/2014/main" id="{5120487C-A250-4A83-9AFE-EBE60D5AC971}"/>
                </a:ext>
              </a:extLst>
            </p:cNvPr>
            <p:cNvSpPr>
              <a:spLocks noChangeShapeType="1"/>
            </p:cNvSpPr>
            <p:nvPr/>
          </p:nvSpPr>
          <p:spPr bwMode="auto">
            <a:xfrm>
              <a:off x="4944" y="3168"/>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7" name="Line 42">
              <a:extLst>
                <a:ext uri="{FF2B5EF4-FFF2-40B4-BE49-F238E27FC236}">
                  <a16:creationId xmlns:a16="http://schemas.microsoft.com/office/drawing/2014/main" id="{C272B10D-F05C-4C70-A26F-74A0378816E4}"/>
                </a:ext>
              </a:extLst>
            </p:cNvPr>
            <p:cNvSpPr>
              <a:spLocks noChangeShapeType="1"/>
            </p:cNvSpPr>
            <p:nvPr/>
          </p:nvSpPr>
          <p:spPr bwMode="auto">
            <a:xfrm>
              <a:off x="4944" y="3264"/>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98" name="Line 43">
              <a:extLst>
                <a:ext uri="{FF2B5EF4-FFF2-40B4-BE49-F238E27FC236}">
                  <a16:creationId xmlns:a16="http://schemas.microsoft.com/office/drawing/2014/main" id="{C74C9CE1-4901-4184-BD8E-D224440531F6}"/>
                </a:ext>
              </a:extLst>
            </p:cNvPr>
            <p:cNvSpPr>
              <a:spLocks noChangeShapeType="1"/>
            </p:cNvSpPr>
            <p:nvPr/>
          </p:nvSpPr>
          <p:spPr bwMode="auto">
            <a:xfrm>
              <a:off x="5472" y="235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7399" name="Object 44">
              <a:extLst>
                <a:ext uri="{FF2B5EF4-FFF2-40B4-BE49-F238E27FC236}">
                  <a16:creationId xmlns:a16="http://schemas.microsoft.com/office/drawing/2014/main" id="{DF4250DE-0F99-4D5A-B77B-E5820C8A94E2}"/>
                </a:ext>
              </a:extLst>
            </p:cNvPr>
            <p:cNvGraphicFramePr>
              <a:graphicFrameLocks noChangeAspect="1"/>
            </p:cNvGraphicFramePr>
            <p:nvPr/>
          </p:nvGraphicFramePr>
          <p:xfrm>
            <a:off x="3504" y="2880"/>
            <a:ext cx="305" cy="301"/>
          </p:xfrm>
          <a:graphic>
            <a:graphicData uri="http://schemas.openxmlformats.org/presentationml/2006/ole">
              <mc:AlternateContent xmlns:mc="http://schemas.openxmlformats.org/markup-compatibility/2006">
                <mc:Choice xmlns:v="urn:schemas-microsoft-com:vml" Requires="v">
                  <p:oleObj spid="_x0000_s57427" name="Equation" r:id="rId25" imgW="47543" imgH="57240" progId="Equation.3">
                    <p:embed/>
                  </p:oleObj>
                </mc:Choice>
                <mc:Fallback>
                  <p:oleObj name="Equation" r:id="rId25" imgW="47543" imgH="57240" progId="Equation.3">
                    <p:embed/>
                    <p:pic>
                      <p:nvPicPr>
                        <p:cNvPr id="0" name="Object 4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04" y="2880"/>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0" name="Object 45">
              <a:extLst>
                <a:ext uri="{FF2B5EF4-FFF2-40B4-BE49-F238E27FC236}">
                  <a16:creationId xmlns:a16="http://schemas.microsoft.com/office/drawing/2014/main" id="{63109641-C2DB-4A70-AF96-3BACF31D3350}"/>
                </a:ext>
              </a:extLst>
            </p:cNvPr>
            <p:cNvGraphicFramePr>
              <a:graphicFrameLocks noChangeAspect="1"/>
            </p:cNvGraphicFramePr>
            <p:nvPr/>
          </p:nvGraphicFramePr>
          <p:xfrm>
            <a:off x="4752" y="2784"/>
            <a:ext cx="254" cy="255"/>
          </p:xfrm>
          <a:graphic>
            <a:graphicData uri="http://schemas.openxmlformats.org/presentationml/2006/ole">
              <mc:AlternateContent xmlns:mc="http://schemas.openxmlformats.org/markup-compatibility/2006">
                <mc:Choice xmlns:v="urn:schemas-microsoft-com:vml" Requires="v">
                  <p:oleObj spid="_x0000_s57428" name="Equation" r:id="rId27" imgW="19179" imgH="47520" progId="Equation.3">
                    <p:embed/>
                  </p:oleObj>
                </mc:Choice>
                <mc:Fallback>
                  <p:oleObj name="Equation" r:id="rId27" imgW="19179" imgH="47520" progId="Equation.3">
                    <p:embed/>
                    <p:pic>
                      <p:nvPicPr>
                        <p:cNvPr id="0" name="Object 4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52" y="2784"/>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01" name="Line 46">
              <a:extLst>
                <a:ext uri="{FF2B5EF4-FFF2-40B4-BE49-F238E27FC236}">
                  <a16:creationId xmlns:a16="http://schemas.microsoft.com/office/drawing/2014/main" id="{4EE5FB73-B552-48C9-9EBC-29CF0504BCF6}"/>
                </a:ext>
              </a:extLst>
            </p:cNvPr>
            <p:cNvSpPr>
              <a:spLocks noChangeShapeType="1"/>
            </p:cNvSpPr>
            <p:nvPr/>
          </p:nvSpPr>
          <p:spPr bwMode="auto">
            <a:xfrm>
              <a:off x="4704" y="2352"/>
              <a:ext cx="76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2383" name="Rectangle 47">
            <a:extLst>
              <a:ext uri="{FF2B5EF4-FFF2-40B4-BE49-F238E27FC236}">
                <a16:creationId xmlns:a16="http://schemas.microsoft.com/office/drawing/2014/main" id="{AFA53869-2F41-430C-AD4D-DB1E916F84F3}"/>
              </a:ext>
            </a:extLst>
          </p:cNvPr>
          <p:cNvSpPr>
            <a:spLocks noChangeArrowheads="1"/>
          </p:cNvSpPr>
          <p:nvPr/>
        </p:nvSpPr>
        <p:spPr bwMode="auto">
          <a:xfrm>
            <a:off x="7772400" y="3962400"/>
            <a:ext cx="119063" cy="79533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42384" name="Rectangle 48">
            <a:extLst>
              <a:ext uri="{FF2B5EF4-FFF2-40B4-BE49-F238E27FC236}">
                <a16:creationId xmlns:a16="http://schemas.microsoft.com/office/drawing/2014/main" id="{33A96F5C-C6E3-4E67-9A8C-E20E001C78AD}"/>
              </a:ext>
            </a:extLst>
          </p:cNvPr>
          <p:cNvSpPr>
            <a:spLocks noChangeArrowheads="1"/>
          </p:cNvSpPr>
          <p:nvPr/>
        </p:nvSpPr>
        <p:spPr bwMode="auto">
          <a:xfrm>
            <a:off x="6991350" y="3962400"/>
            <a:ext cx="119063" cy="79533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42385" name="Text Box 49">
            <a:extLst>
              <a:ext uri="{FF2B5EF4-FFF2-40B4-BE49-F238E27FC236}">
                <a16:creationId xmlns:a16="http://schemas.microsoft.com/office/drawing/2014/main" id="{D5A57198-9CBB-45F5-A0B6-7EBBBBF12115}"/>
              </a:ext>
            </a:extLst>
          </p:cNvPr>
          <p:cNvSpPr txBox="1">
            <a:spLocks noChangeArrowheads="1"/>
          </p:cNvSpPr>
          <p:nvPr/>
        </p:nvSpPr>
        <p:spPr bwMode="auto">
          <a:xfrm>
            <a:off x="723900" y="200025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对稳恒电流</a:t>
            </a:r>
          </a:p>
        </p:txBody>
      </p:sp>
      <p:sp>
        <p:nvSpPr>
          <p:cNvPr id="142386" name="Text Box 50">
            <a:extLst>
              <a:ext uri="{FF2B5EF4-FFF2-40B4-BE49-F238E27FC236}">
                <a16:creationId xmlns:a16="http://schemas.microsoft.com/office/drawing/2014/main" id="{5A74ECB3-C250-409B-A76A-D6240BA1686A}"/>
              </a:ext>
            </a:extLst>
          </p:cNvPr>
          <p:cNvSpPr txBox="1">
            <a:spLocks noChangeArrowheads="1"/>
          </p:cNvSpPr>
          <p:nvPr/>
        </p:nvSpPr>
        <p:spPr bwMode="auto">
          <a:xfrm>
            <a:off x="711200" y="2767013"/>
            <a:ext cx="161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a:t>
            </a:r>
            <a:r>
              <a:rPr kumimoji="1" lang="en-US" altLang="zh-CN" sz="2400" b="1" i="1">
                <a:solidFill>
                  <a:srgbClr val="66FFFF"/>
                </a:solidFill>
                <a:latin typeface="Times New Roman" panose="02020603050405020304" pitchFamily="18" charset="0"/>
              </a:rPr>
              <a:t>S</a:t>
            </a:r>
            <a:r>
              <a:rPr kumimoji="1" lang="en-US" altLang="zh-CN" sz="2400" b="1" baseline="-25000">
                <a:solidFill>
                  <a:srgbClr val="66FFFF"/>
                </a:solidFill>
                <a:latin typeface="Times New Roman" panose="02020603050405020304" pitchFamily="18" charset="0"/>
              </a:rPr>
              <a:t>1</a:t>
            </a:r>
            <a:r>
              <a:rPr kumimoji="1" lang="zh-CN" altLang="en-US" sz="2400" b="1">
                <a:solidFill>
                  <a:schemeClr val="bg1"/>
                </a:solidFill>
                <a:latin typeface="Times New Roman" panose="02020603050405020304" pitchFamily="18" charset="0"/>
              </a:rPr>
              <a:t>面</a:t>
            </a:r>
          </a:p>
        </p:txBody>
      </p:sp>
      <p:graphicFrame>
        <p:nvGraphicFramePr>
          <p:cNvPr id="142387" name="Object 51">
            <a:extLst>
              <a:ext uri="{FF2B5EF4-FFF2-40B4-BE49-F238E27FC236}">
                <a16:creationId xmlns:a16="http://schemas.microsoft.com/office/drawing/2014/main" id="{650D5A76-DA65-4EFC-9B42-C42DCF3DA727}"/>
              </a:ext>
            </a:extLst>
          </p:cNvPr>
          <p:cNvGraphicFramePr>
            <a:graphicFrameLocks/>
          </p:cNvGraphicFramePr>
          <p:nvPr/>
        </p:nvGraphicFramePr>
        <p:xfrm>
          <a:off x="2744788" y="2708275"/>
          <a:ext cx="1624012" cy="608013"/>
        </p:xfrm>
        <a:graphic>
          <a:graphicData uri="http://schemas.openxmlformats.org/presentationml/2006/ole">
            <mc:AlternateContent xmlns:mc="http://schemas.openxmlformats.org/markup-compatibility/2006">
              <mc:Choice xmlns:v="urn:schemas-microsoft-com:vml" Requires="v">
                <p:oleObj spid="_x0000_s57429" name="公式" r:id="rId29" imgW="1533545" imgH="504900" progId="Equation.3">
                  <p:embed/>
                </p:oleObj>
              </mc:Choice>
              <mc:Fallback>
                <p:oleObj name="公式" r:id="rId29" imgW="1533545" imgH="504900" progId="Equation.3">
                  <p:embed/>
                  <p:pic>
                    <p:nvPicPr>
                      <p:cNvPr id="0" name="Object 5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44788" y="2708275"/>
                        <a:ext cx="1624012"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88" name="Text Box 52">
            <a:extLst>
              <a:ext uri="{FF2B5EF4-FFF2-40B4-BE49-F238E27FC236}">
                <a16:creationId xmlns:a16="http://schemas.microsoft.com/office/drawing/2014/main" id="{24DF6A67-6C39-4998-A809-BACE695B4E76}"/>
              </a:ext>
            </a:extLst>
          </p:cNvPr>
          <p:cNvSpPr txBox="1">
            <a:spLocks noChangeArrowheads="1"/>
          </p:cNvSpPr>
          <p:nvPr/>
        </p:nvSpPr>
        <p:spPr bwMode="auto">
          <a:xfrm>
            <a:off x="723900" y="3414713"/>
            <a:ext cx="1576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对</a:t>
            </a:r>
            <a:r>
              <a:rPr kumimoji="1" lang="en-US" altLang="zh-CN" sz="2400" b="1" i="1">
                <a:solidFill>
                  <a:srgbClr val="66FFFF"/>
                </a:solidFill>
                <a:latin typeface="Times New Roman" panose="02020603050405020304" pitchFamily="18" charset="0"/>
              </a:rPr>
              <a:t>S</a:t>
            </a:r>
            <a:r>
              <a:rPr kumimoji="1" lang="en-US" altLang="zh-CN" sz="2400" b="1" baseline="-25000">
                <a:solidFill>
                  <a:srgbClr val="66FFFF"/>
                </a:solidFill>
                <a:latin typeface="Times New Roman" panose="02020603050405020304" pitchFamily="18" charset="0"/>
              </a:rPr>
              <a:t>2</a:t>
            </a:r>
            <a:r>
              <a:rPr kumimoji="1" lang="zh-CN" altLang="en-US" sz="2400" b="1">
                <a:solidFill>
                  <a:schemeClr val="bg1"/>
                </a:solidFill>
                <a:latin typeface="Times New Roman" panose="02020603050405020304" pitchFamily="18" charset="0"/>
              </a:rPr>
              <a:t>面</a:t>
            </a:r>
          </a:p>
        </p:txBody>
      </p:sp>
      <p:graphicFrame>
        <p:nvGraphicFramePr>
          <p:cNvPr id="142389" name="Object 53">
            <a:extLst>
              <a:ext uri="{FF2B5EF4-FFF2-40B4-BE49-F238E27FC236}">
                <a16:creationId xmlns:a16="http://schemas.microsoft.com/office/drawing/2014/main" id="{7AB6B02A-91C6-4144-AD23-C48AC7B98312}"/>
              </a:ext>
            </a:extLst>
          </p:cNvPr>
          <p:cNvGraphicFramePr>
            <a:graphicFrameLocks/>
          </p:cNvGraphicFramePr>
          <p:nvPr/>
        </p:nvGraphicFramePr>
        <p:xfrm>
          <a:off x="2735263" y="3363913"/>
          <a:ext cx="1620837" cy="608012"/>
        </p:xfrm>
        <a:graphic>
          <a:graphicData uri="http://schemas.openxmlformats.org/presentationml/2006/ole">
            <mc:AlternateContent xmlns:mc="http://schemas.openxmlformats.org/markup-compatibility/2006">
              <mc:Choice xmlns:v="urn:schemas-microsoft-com:vml" Requires="v">
                <p:oleObj spid="_x0000_s57430" name="公式" r:id="rId31" imgW="1533545" imgH="504900" progId="Equation.3">
                  <p:embed/>
                </p:oleObj>
              </mc:Choice>
              <mc:Fallback>
                <p:oleObj name="公式" r:id="rId31" imgW="1533545" imgH="504900" progId="Equation.3">
                  <p:embed/>
                  <p:pic>
                    <p:nvPicPr>
                      <p:cNvPr id="0" name="Object 53"/>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35263" y="3363913"/>
                        <a:ext cx="1620837"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90" name="AutoShape 54">
            <a:extLst>
              <a:ext uri="{FF2B5EF4-FFF2-40B4-BE49-F238E27FC236}">
                <a16:creationId xmlns:a16="http://schemas.microsoft.com/office/drawing/2014/main" id="{F29A4323-DC9C-4D5E-B13A-CA521F8D168B}"/>
              </a:ext>
            </a:extLst>
          </p:cNvPr>
          <p:cNvSpPr>
            <a:spLocks/>
          </p:cNvSpPr>
          <p:nvPr/>
        </p:nvSpPr>
        <p:spPr bwMode="auto">
          <a:xfrm>
            <a:off x="4410075" y="2867025"/>
            <a:ext cx="295275" cy="893763"/>
          </a:xfrm>
          <a:prstGeom prst="rightBrace">
            <a:avLst>
              <a:gd name="adj1" fmla="val 25224"/>
              <a:gd name="adj2" fmla="val 50000"/>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391" name="Text Box 55">
            <a:extLst>
              <a:ext uri="{FF2B5EF4-FFF2-40B4-BE49-F238E27FC236}">
                <a16:creationId xmlns:a16="http://schemas.microsoft.com/office/drawing/2014/main" id="{44F197AC-5392-498D-9BDF-41862C5B1B89}"/>
              </a:ext>
            </a:extLst>
          </p:cNvPr>
          <p:cNvSpPr txBox="1">
            <a:spLocks noChangeArrowheads="1"/>
          </p:cNvSpPr>
          <p:nvPr/>
        </p:nvSpPr>
        <p:spPr bwMode="auto">
          <a:xfrm>
            <a:off x="4743450" y="2855913"/>
            <a:ext cx="53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矛盾</a:t>
            </a:r>
          </a:p>
        </p:txBody>
      </p:sp>
      <p:sp>
        <p:nvSpPr>
          <p:cNvPr id="142392" name="Text Box 56">
            <a:extLst>
              <a:ext uri="{FF2B5EF4-FFF2-40B4-BE49-F238E27FC236}">
                <a16:creationId xmlns:a16="http://schemas.microsoft.com/office/drawing/2014/main" id="{44E2509B-3DC7-49AB-AA41-2049E669DAF7}"/>
              </a:ext>
            </a:extLst>
          </p:cNvPr>
          <p:cNvSpPr txBox="1">
            <a:spLocks noChangeArrowheads="1"/>
          </p:cNvSpPr>
          <p:nvPr/>
        </p:nvSpPr>
        <p:spPr bwMode="auto">
          <a:xfrm>
            <a:off x="730250" y="3905250"/>
            <a:ext cx="403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ea typeface="楷体_GB2312" pitchFamily="49" charset="-122"/>
              </a:rPr>
              <a:t>稳恒磁场的安培环路定理已不适用于非稳恒电流的电路</a:t>
            </a:r>
          </a:p>
        </p:txBody>
      </p:sp>
      <p:sp>
        <p:nvSpPr>
          <p:cNvPr id="142393" name="Text Box 57">
            <a:extLst>
              <a:ext uri="{FF2B5EF4-FFF2-40B4-BE49-F238E27FC236}">
                <a16:creationId xmlns:a16="http://schemas.microsoft.com/office/drawing/2014/main" id="{3D51B6EA-26C5-497F-B6F5-1EF896A6D1B6}"/>
              </a:ext>
            </a:extLst>
          </p:cNvPr>
          <p:cNvSpPr txBox="1">
            <a:spLocks noChangeArrowheads="1"/>
          </p:cNvSpPr>
          <p:nvPr/>
        </p:nvSpPr>
        <p:spPr bwMode="auto">
          <a:xfrm>
            <a:off x="184150" y="4972050"/>
            <a:ext cx="304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位移电流</a:t>
            </a:r>
          </a:p>
        </p:txBody>
      </p:sp>
      <p:sp>
        <p:nvSpPr>
          <p:cNvPr id="142394" name="Text Box 58">
            <a:extLst>
              <a:ext uri="{FF2B5EF4-FFF2-40B4-BE49-F238E27FC236}">
                <a16:creationId xmlns:a16="http://schemas.microsoft.com/office/drawing/2014/main" id="{3DB75EDB-8929-4B09-910D-F52A58E86C71}"/>
              </a:ext>
            </a:extLst>
          </p:cNvPr>
          <p:cNvSpPr txBox="1">
            <a:spLocks noChangeArrowheads="1"/>
          </p:cNvSpPr>
          <p:nvPr/>
        </p:nvSpPr>
        <p:spPr bwMode="auto">
          <a:xfrm>
            <a:off x="892175" y="5583238"/>
            <a:ext cx="8099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非稳恒电路中，在传导电流中断处必发生电荷分布的变化</a:t>
            </a:r>
          </a:p>
        </p:txBody>
      </p:sp>
      <p:graphicFrame>
        <p:nvGraphicFramePr>
          <p:cNvPr id="142395" name="Object 59">
            <a:extLst>
              <a:ext uri="{FF2B5EF4-FFF2-40B4-BE49-F238E27FC236}">
                <a16:creationId xmlns:a16="http://schemas.microsoft.com/office/drawing/2014/main" id="{2985C809-BD30-4682-BBB8-3C8B11F7BAEE}"/>
              </a:ext>
            </a:extLst>
          </p:cNvPr>
          <p:cNvGraphicFramePr>
            <a:graphicFrameLocks/>
          </p:cNvGraphicFramePr>
          <p:nvPr/>
        </p:nvGraphicFramePr>
        <p:xfrm>
          <a:off x="1036638" y="6146800"/>
          <a:ext cx="1474787" cy="392113"/>
        </p:xfrm>
        <a:graphic>
          <a:graphicData uri="http://schemas.openxmlformats.org/presentationml/2006/ole">
            <mc:AlternateContent xmlns:mc="http://schemas.openxmlformats.org/markup-compatibility/2006">
              <mc:Choice xmlns:v="urn:schemas-microsoft-com:vml" Requires="v">
                <p:oleObj spid="_x0000_s57431" name="公式" r:id="rId33" imgW="1381190" imgH="285660" progId="Equation.3">
                  <p:embed/>
                </p:oleObj>
              </mc:Choice>
              <mc:Fallback>
                <p:oleObj name="公式" r:id="rId33" imgW="1381190" imgH="285660" progId="Equation.3">
                  <p:embed/>
                  <p:pic>
                    <p:nvPicPr>
                      <p:cNvPr id="0" name="Object 59"/>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36638" y="6146800"/>
                        <a:ext cx="1474787"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96" name="Text Box 60">
            <a:extLst>
              <a:ext uri="{FF2B5EF4-FFF2-40B4-BE49-F238E27FC236}">
                <a16:creationId xmlns:a16="http://schemas.microsoft.com/office/drawing/2014/main" id="{0FA23F65-ADB2-4AE2-A6AB-FFA1A111A50B}"/>
              </a:ext>
            </a:extLst>
          </p:cNvPr>
          <p:cNvSpPr txBox="1">
            <a:spLocks noChangeArrowheads="1"/>
          </p:cNvSpPr>
          <p:nvPr/>
        </p:nvSpPr>
        <p:spPr bwMode="auto">
          <a:xfrm>
            <a:off x="2774950" y="6126163"/>
            <a:ext cx="548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66FFFF"/>
                </a:solidFill>
                <a:latin typeface="Times New Roman" panose="02020603050405020304" pitchFamily="18" charset="0"/>
                <a:ea typeface="楷体_GB2312" pitchFamily="49" charset="-122"/>
              </a:rPr>
              <a:t>极板上电荷的时间变化率等于传导电流</a:t>
            </a:r>
          </a:p>
        </p:txBody>
      </p:sp>
      <p:sp>
        <p:nvSpPr>
          <p:cNvPr id="142397" name="Text Box 61">
            <a:extLst>
              <a:ext uri="{FF2B5EF4-FFF2-40B4-BE49-F238E27FC236}">
                <a16:creationId xmlns:a16="http://schemas.microsoft.com/office/drawing/2014/main" id="{BF152503-342E-4582-BEF2-5B740D684375}"/>
              </a:ext>
            </a:extLst>
          </p:cNvPr>
          <p:cNvSpPr txBox="1">
            <a:spLocks noChangeArrowheads="1"/>
          </p:cNvSpPr>
          <p:nvPr/>
        </p:nvSpPr>
        <p:spPr bwMode="auto">
          <a:xfrm>
            <a:off x="0" y="25717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b="1">
                <a:solidFill>
                  <a:srgbClr val="66FF33"/>
                </a:solidFill>
                <a:latin typeface="Times New Roman" panose="02020603050405020304" pitchFamily="18" charset="0"/>
                <a:ea typeface="黑体" panose="02010609060101010101" pitchFamily="49" charset="-122"/>
              </a:rPr>
              <a:t>11.5  </a:t>
            </a:r>
            <a:r>
              <a:rPr kumimoji="1" lang="zh-CN" altLang="en-US" sz="3200" b="1">
                <a:solidFill>
                  <a:srgbClr val="66FF33"/>
                </a:solidFill>
                <a:latin typeface="Times New Roman" panose="02020603050405020304" pitchFamily="18" charset="0"/>
                <a:ea typeface="黑体" panose="02010609060101010101" pitchFamily="49" charset="-122"/>
              </a:rPr>
              <a:t>麦克斯韦电磁场理论简介</a:t>
            </a:r>
          </a:p>
        </p:txBody>
      </p:sp>
      <p:sp>
        <p:nvSpPr>
          <p:cNvPr id="142398" name="Text Box 62">
            <a:extLst>
              <a:ext uri="{FF2B5EF4-FFF2-40B4-BE49-F238E27FC236}">
                <a16:creationId xmlns:a16="http://schemas.microsoft.com/office/drawing/2014/main" id="{21A01269-03EC-4466-B7C0-4E065FCA8F80}"/>
              </a:ext>
            </a:extLst>
          </p:cNvPr>
          <p:cNvSpPr txBox="1">
            <a:spLocks noChangeArrowheads="1"/>
          </p:cNvSpPr>
          <p:nvPr/>
        </p:nvSpPr>
        <p:spPr bwMode="auto">
          <a:xfrm>
            <a:off x="73660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变化磁场</a:t>
            </a:r>
          </a:p>
        </p:txBody>
      </p:sp>
      <p:sp>
        <p:nvSpPr>
          <p:cNvPr id="142399" name="Text Box 63">
            <a:extLst>
              <a:ext uri="{FF2B5EF4-FFF2-40B4-BE49-F238E27FC236}">
                <a16:creationId xmlns:a16="http://schemas.microsoft.com/office/drawing/2014/main" id="{1713FAE0-8674-4C1C-95BA-2D0615B99B0E}"/>
              </a:ext>
            </a:extLst>
          </p:cNvPr>
          <p:cNvSpPr txBox="1">
            <a:spLocks noChangeArrowheads="1"/>
          </p:cNvSpPr>
          <p:nvPr/>
        </p:nvSpPr>
        <p:spPr bwMode="auto">
          <a:xfrm>
            <a:off x="2800350" y="93345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产生感生电场</a:t>
            </a:r>
          </a:p>
        </p:txBody>
      </p:sp>
      <p:sp>
        <p:nvSpPr>
          <p:cNvPr id="142400" name="AutoShape 64">
            <a:extLst>
              <a:ext uri="{FF2B5EF4-FFF2-40B4-BE49-F238E27FC236}">
                <a16:creationId xmlns:a16="http://schemas.microsoft.com/office/drawing/2014/main" id="{699ED35A-96F7-4680-83E2-40F67BE2DB62}"/>
              </a:ext>
            </a:extLst>
          </p:cNvPr>
          <p:cNvSpPr>
            <a:spLocks noChangeArrowheads="1"/>
          </p:cNvSpPr>
          <p:nvPr/>
        </p:nvSpPr>
        <p:spPr bwMode="auto">
          <a:xfrm>
            <a:off x="2266950" y="1042988"/>
            <a:ext cx="609600" cy="271462"/>
          </a:xfrm>
          <a:prstGeom prst="rightArrow">
            <a:avLst>
              <a:gd name="adj1" fmla="val 50000"/>
              <a:gd name="adj2" fmla="val 5614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1" name="AutoShape 65">
            <a:extLst>
              <a:ext uri="{FF2B5EF4-FFF2-40B4-BE49-F238E27FC236}">
                <a16:creationId xmlns:a16="http://schemas.microsoft.com/office/drawing/2014/main" id="{77D47A33-9C23-4BEB-94BD-0DDA0CA39E57}"/>
              </a:ext>
            </a:extLst>
          </p:cNvPr>
          <p:cNvSpPr>
            <a:spLocks noChangeArrowheads="1"/>
          </p:cNvSpPr>
          <p:nvPr/>
        </p:nvSpPr>
        <p:spPr bwMode="auto">
          <a:xfrm>
            <a:off x="6743700" y="1042988"/>
            <a:ext cx="685800" cy="290512"/>
          </a:xfrm>
          <a:prstGeom prst="rightArrow">
            <a:avLst>
              <a:gd name="adj1" fmla="val 50000"/>
              <a:gd name="adj2" fmla="val 5901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2" name="Text Box 66">
            <a:extLst>
              <a:ext uri="{FF2B5EF4-FFF2-40B4-BE49-F238E27FC236}">
                <a16:creationId xmlns:a16="http://schemas.microsoft.com/office/drawing/2014/main" id="{5BD8C1AB-D6EA-4D17-B87E-77A7FB64BE12}"/>
              </a:ext>
            </a:extLst>
          </p:cNvPr>
          <p:cNvSpPr txBox="1">
            <a:spLocks noChangeArrowheads="1"/>
          </p:cNvSpPr>
          <p:nvPr/>
        </p:nvSpPr>
        <p:spPr bwMode="auto">
          <a:xfrm>
            <a:off x="518160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变化电场</a:t>
            </a:r>
          </a:p>
        </p:txBody>
      </p:sp>
      <p:sp>
        <p:nvSpPr>
          <p:cNvPr id="142403" name="Text Box 67">
            <a:extLst>
              <a:ext uri="{FF2B5EF4-FFF2-40B4-BE49-F238E27FC236}">
                <a16:creationId xmlns:a16="http://schemas.microsoft.com/office/drawing/2014/main" id="{DBD457FA-A51D-475A-889D-D4B5034FBF49}"/>
              </a:ext>
            </a:extLst>
          </p:cNvPr>
          <p:cNvSpPr txBox="1">
            <a:spLocks noChangeArrowheads="1"/>
          </p:cNvSpPr>
          <p:nvPr/>
        </p:nvSpPr>
        <p:spPr bwMode="auto">
          <a:xfrm>
            <a:off x="7448550" y="93345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产生磁场</a:t>
            </a:r>
          </a:p>
        </p:txBody>
      </p:sp>
      <p:sp>
        <p:nvSpPr>
          <p:cNvPr id="142404" name="Rectangle 68">
            <a:extLst>
              <a:ext uri="{FF2B5EF4-FFF2-40B4-BE49-F238E27FC236}">
                <a16:creationId xmlns:a16="http://schemas.microsoft.com/office/drawing/2014/main" id="{19059EA6-6DBF-474B-B7CA-921AFDEC5FC5}"/>
              </a:ext>
            </a:extLst>
          </p:cNvPr>
          <p:cNvSpPr>
            <a:spLocks noChangeArrowheads="1"/>
          </p:cNvSpPr>
          <p:nvPr/>
        </p:nvSpPr>
        <p:spPr bwMode="auto">
          <a:xfrm>
            <a:off x="700088" y="54705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42405" name="WordArt 69">
            <a:extLst>
              <a:ext uri="{FF2B5EF4-FFF2-40B4-BE49-F238E27FC236}">
                <a16:creationId xmlns:a16="http://schemas.microsoft.com/office/drawing/2014/main" id="{73299F7D-D761-475C-8291-B5EEE591179E}"/>
              </a:ext>
            </a:extLst>
          </p:cNvPr>
          <p:cNvSpPr>
            <a:spLocks noChangeArrowheads="1" noChangeShapeType="1" noTextEdit="1"/>
          </p:cNvSpPr>
          <p:nvPr/>
        </p:nvSpPr>
        <p:spPr bwMode="auto">
          <a:xfrm rot="5400000">
            <a:off x="6796088" y="1055687"/>
            <a:ext cx="387350" cy="276225"/>
          </a:xfrm>
          <a:prstGeom prst="rect">
            <a:avLst/>
          </a:prstGeom>
        </p:spPr>
        <p:txBody>
          <a:bodyPr vert="eaVert" wrap="none" fromWordArt="1">
            <a:prstTxWarp prst="textPlain">
              <a:avLst>
                <a:gd name="adj" fmla="val 50000"/>
              </a:avLst>
            </a:prstTxWarp>
          </a:bodyPr>
          <a:lstStyle/>
          <a:p>
            <a:pPr algn="ctr" fontAlgn="auto"/>
            <a:r>
              <a:rPr lang="zh-CN" altLang="en-US" sz="3600" i="1" kern="10">
                <a:ln w="9525">
                  <a:solidFill>
                    <a:srgbClr val="66FFFF"/>
                  </a:solidFill>
                  <a:round/>
                  <a:headEnd/>
                  <a:tailEnd/>
                </a:ln>
                <a:solidFill>
                  <a:srgbClr val="66FFFF"/>
                </a:solidFill>
                <a:effectLst>
                  <a:outerShdw dist="35921" dir="2700000" algn="ctr" rotWithShape="0">
                    <a:srgbClr val="B2B2B2">
                      <a:alpha val="79999"/>
                    </a:srgbClr>
                  </a:outerShdw>
                </a:effectLst>
                <a:latin typeface="宋体" panose="02010600030101010101" pitchFamily="2" charset="-122"/>
              </a:rPr>
              <a:t>？</a:t>
            </a:r>
          </a:p>
        </p:txBody>
      </p:sp>
      <p:sp>
        <p:nvSpPr>
          <p:cNvPr id="142406" name="Oval 70">
            <a:extLst>
              <a:ext uri="{FF2B5EF4-FFF2-40B4-BE49-F238E27FC236}">
                <a16:creationId xmlns:a16="http://schemas.microsoft.com/office/drawing/2014/main" id="{65E07048-1DF1-4292-9226-0A1A8D238CD0}"/>
              </a:ext>
            </a:extLst>
          </p:cNvPr>
          <p:cNvSpPr>
            <a:spLocks noChangeArrowheads="1"/>
          </p:cNvSpPr>
          <p:nvPr/>
        </p:nvSpPr>
        <p:spPr bwMode="auto">
          <a:xfrm>
            <a:off x="6494463" y="2184400"/>
            <a:ext cx="273050" cy="280988"/>
          </a:xfrm>
          <a:prstGeom prst="ellipse">
            <a:avLst/>
          </a:prstGeom>
          <a:solidFill>
            <a:srgbClr val="96969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2407" name="Oval 71">
            <a:extLst>
              <a:ext uri="{FF2B5EF4-FFF2-40B4-BE49-F238E27FC236}">
                <a16:creationId xmlns:a16="http://schemas.microsoft.com/office/drawing/2014/main" id="{C5E5C0B0-3281-4580-B3F8-A578F196192B}"/>
              </a:ext>
            </a:extLst>
          </p:cNvPr>
          <p:cNvSpPr>
            <a:spLocks noChangeArrowheads="1"/>
          </p:cNvSpPr>
          <p:nvPr/>
        </p:nvSpPr>
        <p:spPr bwMode="auto">
          <a:xfrm>
            <a:off x="6288088" y="4264025"/>
            <a:ext cx="273050" cy="280988"/>
          </a:xfrm>
          <a:prstGeom prst="ellipse">
            <a:avLst/>
          </a:prstGeom>
          <a:solidFill>
            <a:srgbClr val="96969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97"/>
                                        </p:tgtEl>
                                        <p:attrNameLst>
                                          <p:attrName>style.visibility</p:attrName>
                                        </p:attrNameLst>
                                      </p:cBhvr>
                                      <p:to>
                                        <p:strVal val="visible"/>
                                      </p:to>
                                    </p:set>
                                    <p:animEffect transition="in" filter="wipe(left)">
                                      <p:cBhvr>
                                        <p:cTn id="7" dur="500"/>
                                        <p:tgtEl>
                                          <p:spTgt spid="142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98"/>
                                        </p:tgtEl>
                                        <p:attrNameLst>
                                          <p:attrName>style.visibility</p:attrName>
                                        </p:attrNameLst>
                                      </p:cBhvr>
                                      <p:to>
                                        <p:strVal val="visible"/>
                                      </p:to>
                                    </p:set>
                                    <p:animEffect transition="in" filter="wipe(left)">
                                      <p:cBhvr>
                                        <p:cTn id="12" dur="500"/>
                                        <p:tgtEl>
                                          <p:spTgt spid="1423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400"/>
                                        </p:tgtEl>
                                        <p:attrNameLst>
                                          <p:attrName>style.visibility</p:attrName>
                                        </p:attrNameLst>
                                      </p:cBhvr>
                                      <p:to>
                                        <p:strVal val="visible"/>
                                      </p:to>
                                    </p:set>
                                    <p:animEffect transition="in" filter="wipe(left)">
                                      <p:cBhvr>
                                        <p:cTn id="17" dur="500"/>
                                        <p:tgtEl>
                                          <p:spTgt spid="1424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2399"/>
                                        </p:tgtEl>
                                        <p:attrNameLst>
                                          <p:attrName>style.visibility</p:attrName>
                                        </p:attrNameLst>
                                      </p:cBhvr>
                                      <p:to>
                                        <p:strVal val="visible"/>
                                      </p:to>
                                    </p:set>
                                    <p:animEffect transition="in" filter="wipe(left)">
                                      <p:cBhvr>
                                        <p:cTn id="22" dur="500"/>
                                        <p:tgtEl>
                                          <p:spTgt spid="1423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2402"/>
                                        </p:tgtEl>
                                        <p:attrNameLst>
                                          <p:attrName>style.visibility</p:attrName>
                                        </p:attrNameLst>
                                      </p:cBhvr>
                                      <p:to>
                                        <p:strVal val="visible"/>
                                      </p:to>
                                    </p:set>
                                    <p:animEffect transition="in" filter="wipe(left)">
                                      <p:cBhvr>
                                        <p:cTn id="27" dur="500"/>
                                        <p:tgtEl>
                                          <p:spTgt spid="1424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2401"/>
                                        </p:tgtEl>
                                        <p:attrNameLst>
                                          <p:attrName>style.visibility</p:attrName>
                                        </p:attrNameLst>
                                      </p:cBhvr>
                                      <p:to>
                                        <p:strVal val="visible"/>
                                      </p:to>
                                    </p:set>
                                    <p:animEffect transition="in" filter="wipe(left)">
                                      <p:cBhvr>
                                        <p:cTn id="32" dur="500"/>
                                        <p:tgtEl>
                                          <p:spTgt spid="1424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9" presetClass="entr" presetSubtype="10" fill="hold" nodeType="clickEffect">
                                  <p:stCondLst>
                                    <p:cond delay="0"/>
                                  </p:stCondLst>
                                  <p:childTnLst>
                                    <p:set>
                                      <p:cBhvr>
                                        <p:cTn id="36" dur="1" fill="hold">
                                          <p:stCondLst>
                                            <p:cond delay="0"/>
                                          </p:stCondLst>
                                        </p:cTn>
                                        <p:tgtEl>
                                          <p:spTgt spid="142405"/>
                                        </p:tgtEl>
                                        <p:attrNameLst>
                                          <p:attrName>style.visibility</p:attrName>
                                        </p:attrNameLst>
                                      </p:cBhvr>
                                      <p:to>
                                        <p:strVal val="visible"/>
                                      </p:to>
                                    </p:set>
                                    <p:anim calcmode="lin" valueType="num">
                                      <p:cBhvr>
                                        <p:cTn id="37" dur="5000" fill="hold"/>
                                        <p:tgtEl>
                                          <p:spTgt spid="142405"/>
                                        </p:tgtEl>
                                        <p:attrNameLst>
                                          <p:attrName>ppt_w</p:attrName>
                                        </p:attrNameLst>
                                      </p:cBhvr>
                                      <p:tavLst>
                                        <p:tav tm="0" fmla="#ppt_w*sin(2.5*pi*$)">
                                          <p:val>
                                            <p:fltVal val="0"/>
                                          </p:val>
                                        </p:tav>
                                        <p:tav tm="100000">
                                          <p:val>
                                            <p:fltVal val="1"/>
                                          </p:val>
                                        </p:tav>
                                      </p:tavLst>
                                    </p:anim>
                                    <p:anim calcmode="lin" valueType="num">
                                      <p:cBhvr>
                                        <p:cTn id="38" dur="5000" fill="hold"/>
                                        <p:tgtEl>
                                          <p:spTgt spid="142405"/>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2403"/>
                                        </p:tgtEl>
                                        <p:attrNameLst>
                                          <p:attrName>style.visibility</p:attrName>
                                        </p:attrNameLst>
                                      </p:cBhvr>
                                      <p:to>
                                        <p:strVal val="visible"/>
                                      </p:to>
                                    </p:set>
                                    <p:animEffect transition="in" filter="wipe(left)">
                                      <p:cBhvr>
                                        <p:cTn id="43" dur="500"/>
                                        <p:tgtEl>
                                          <p:spTgt spid="14240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42338"/>
                                        </p:tgtEl>
                                        <p:attrNameLst>
                                          <p:attrName>style.visibility</p:attrName>
                                        </p:attrNameLst>
                                      </p:cBhvr>
                                      <p:to>
                                        <p:strVal val="visible"/>
                                      </p:to>
                                    </p:set>
                                    <p:animEffect transition="in" filter="wipe(left)">
                                      <p:cBhvr>
                                        <p:cTn id="48" dur="500"/>
                                        <p:tgtEl>
                                          <p:spTgt spid="14233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3" presetClass="entr" presetSubtype="16" fill="hold" nodeType="clickEffect">
                                  <p:stCondLst>
                                    <p:cond delay="0"/>
                                  </p:stCondLst>
                                  <p:childTnLst>
                                    <p:set>
                                      <p:cBhvr>
                                        <p:cTn id="52" dur="1" fill="hold">
                                          <p:stCondLst>
                                            <p:cond delay="0"/>
                                          </p:stCondLst>
                                        </p:cTn>
                                        <p:tgtEl>
                                          <p:spTgt spid="142346"/>
                                        </p:tgtEl>
                                        <p:attrNameLst>
                                          <p:attrName>style.visibility</p:attrName>
                                        </p:attrNameLst>
                                      </p:cBhvr>
                                      <p:to>
                                        <p:strVal val="visible"/>
                                      </p:to>
                                    </p:set>
                                    <p:anim calcmode="lin" valueType="num">
                                      <p:cBhvr>
                                        <p:cTn id="53" dur="500" fill="hold"/>
                                        <p:tgtEl>
                                          <p:spTgt spid="142346"/>
                                        </p:tgtEl>
                                        <p:attrNameLst>
                                          <p:attrName>ppt_w</p:attrName>
                                        </p:attrNameLst>
                                      </p:cBhvr>
                                      <p:tavLst>
                                        <p:tav tm="0">
                                          <p:val>
                                            <p:fltVal val="0"/>
                                          </p:val>
                                        </p:tav>
                                        <p:tav tm="100000">
                                          <p:val>
                                            <p:strVal val="#ppt_w"/>
                                          </p:val>
                                        </p:tav>
                                      </p:tavLst>
                                    </p:anim>
                                    <p:anim calcmode="lin" valueType="num">
                                      <p:cBhvr>
                                        <p:cTn id="54" dur="500" fill="hold"/>
                                        <p:tgtEl>
                                          <p:spTgt spid="142346"/>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42385"/>
                                        </p:tgtEl>
                                        <p:attrNameLst>
                                          <p:attrName>style.visibility</p:attrName>
                                        </p:attrNameLst>
                                      </p:cBhvr>
                                      <p:to>
                                        <p:strVal val="visible"/>
                                      </p:to>
                                    </p:set>
                                    <p:animEffect transition="in" filter="wipe(left)">
                                      <p:cBhvr>
                                        <p:cTn id="59" dur="500"/>
                                        <p:tgtEl>
                                          <p:spTgt spid="14238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2" fill="hold" grpId="0" nodeType="clickEffect">
                                  <p:stCondLst>
                                    <p:cond delay="0"/>
                                  </p:stCondLst>
                                  <p:childTnLst>
                                    <p:set>
                                      <p:cBhvr>
                                        <p:cTn id="63" dur="1" fill="hold">
                                          <p:stCondLst>
                                            <p:cond delay="0"/>
                                          </p:stCondLst>
                                        </p:cTn>
                                        <p:tgtEl>
                                          <p:spTgt spid="142361"/>
                                        </p:tgtEl>
                                        <p:attrNameLst>
                                          <p:attrName>style.visibility</p:attrName>
                                        </p:attrNameLst>
                                      </p:cBhvr>
                                      <p:to>
                                        <p:strVal val="visible"/>
                                      </p:to>
                                    </p:set>
                                    <p:animEffect transition="in" filter="slide(fromRight)">
                                      <p:cBhvr>
                                        <p:cTn id="64" dur="500"/>
                                        <p:tgtEl>
                                          <p:spTgt spid="142361"/>
                                        </p:tgtEl>
                                      </p:cBhvr>
                                    </p:animEffect>
                                  </p:childTnLst>
                                </p:cTn>
                              </p:par>
                            </p:childTnLst>
                          </p:cTn>
                        </p:par>
                        <p:par>
                          <p:cTn id="65" fill="hold" nodeType="afterGroup">
                            <p:stCondLst>
                              <p:cond delay="500"/>
                            </p:stCondLst>
                            <p:childTnLst>
                              <p:par>
                                <p:cTn id="66" presetID="1" presetClass="entr" presetSubtype="0" fill="hold" nodeType="afterEffect">
                                  <p:stCondLst>
                                    <p:cond delay="0"/>
                                  </p:stCondLst>
                                  <p:childTnLst>
                                    <p:set>
                                      <p:cBhvr>
                                        <p:cTn id="67" dur="1" fill="hold">
                                          <p:stCondLst>
                                            <p:cond delay="499"/>
                                          </p:stCondLst>
                                        </p:cTn>
                                        <p:tgtEl>
                                          <p:spTgt spid="14234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42340"/>
                                        </p:tgtEl>
                                        <p:attrNameLst>
                                          <p:attrName>style.visibility</p:attrName>
                                        </p:attrNameLst>
                                      </p:cBhvr>
                                      <p:to>
                                        <p:strVal val="visible"/>
                                      </p:to>
                                    </p:set>
                                    <p:animEffect transition="in" filter="wipe(left)">
                                      <p:cBhvr>
                                        <p:cTn id="72" dur="500"/>
                                        <p:tgtEl>
                                          <p:spTgt spid="14234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42339"/>
                                        </p:tgtEl>
                                        <p:attrNameLst>
                                          <p:attrName>style.visibility</p:attrName>
                                        </p:attrNameLst>
                                      </p:cBhvr>
                                      <p:to>
                                        <p:strVal val="visible"/>
                                      </p:to>
                                    </p:set>
                                    <p:animEffect transition="in" filter="dissolve">
                                      <p:cBhvr>
                                        <p:cTn id="77" dur="500"/>
                                        <p:tgtEl>
                                          <p:spTgt spid="142339"/>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42406"/>
                                        </p:tgtEl>
                                        <p:attrNameLst>
                                          <p:attrName>style.visibility</p:attrName>
                                        </p:attrNameLst>
                                      </p:cBhvr>
                                      <p:to>
                                        <p:strVal val="visible"/>
                                      </p:to>
                                    </p:set>
                                    <p:animEffect transition="in" filter="dissolve">
                                      <p:cBhvr>
                                        <p:cTn id="80" dur="500"/>
                                        <p:tgtEl>
                                          <p:spTgt spid="142406"/>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2" presetClass="entr" presetSubtype="8" fill="hold" nodeType="clickEffect">
                                  <p:stCondLst>
                                    <p:cond delay="0"/>
                                  </p:stCondLst>
                                  <p:childTnLst>
                                    <p:set>
                                      <p:cBhvr>
                                        <p:cTn id="84" dur="1" fill="hold">
                                          <p:stCondLst>
                                            <p:cond delay="0"/>
                                          </p:stCondLst>
                                        </p:cTn>
                                        <p:tgtEl>
                                          <p:spTgt spid="142341"/>
                                        </p:tgtEl>
                                        <p:attrNameLst>
                                          <p:attrName>style.visibility</p:attrName>
                                        </p:attrNameLst>
                                      </p:cBhvr>
                                      <p:to>
                                        <p:strVal val="visible"/>
                                      </p:to>
                                    </p:set>
                                    <p:animEffect transition="in" filter="slide(fromLeft)">
                                      <p:cBhvr>
                                        <p:cTn id="85" dur="500"/>
                                        <p:tgtEl>
                                          <p:spTgt spid="142341"/>
                                        </p:tgtEl>
                                      </p:cBhvr>
                                    </p:animEffect>
                                  </p:childTnLst>
                                </p:cTn>
                              </p:par>
                            </p:childTnLst>
                          </p:cTn>
                        </p:par>
                        <p:par>
                          <p:cTn id="86" fill="hold" nodeType="afterGroup">
                            <p:stCondLst>
                              <p:cond delay="500"/>
                            </p:stCondLst>
                            <p:childTnLst>
                              <p:par>
                                <p:cTn id="87" presetID="1" presetClass="entr" presetSubtype="0" fill="hold" nodeType="afterEffect">
                                  <p:stCondLst>
                                    <p:cond delay="0"/>
                                  </p:stCondLst>
                                  <p:childTnLst>
                                    <p:set>
                                      <p:cBhvr>
                                        <p:cTn id="88" dur="1" fill="hold">
                                          <p:stCondLst>
                                            <p:cond delay="499"/>
                                          </p:stCondLst>
                                        </p:cTn>
                                        <p:tgtEl>
                                          <p:spTgt spid="14234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2" presetClass="entr" presetSubtype="2" fill="hold" nodeType="clickEffect">
                                  <p:stCondLst>
                                    <p:cond delay="0"/>
                                  </p:stCondLst>
                                  <p:childTnLst>
                                    <p:set>
                                      <p:cBhvr>
                                        <p:cTn id="92" dur="1" fill="hold">
                                          <p:stCondLst>
                                            <p:cond delay="0"/>
                                          </p:stCondLst>
                                        </p:cTn>
                                        <p:tgtEl>
                                          <p:spTgt spid="142342"/>
                                        </p:tgtEl>
                                        <p:attrNameLst>
                                          <p:attrName>style.visibility</p:attrName>
                                        </p:attrNameLst>
                                      </p:cBhvr>
                                      <p:to>
                                        <p:strVal val="visible"/>
                                      </p:to>
                                    </p:set>
                                    <p:animEffect transition="in" filter="slide(fromRight)">
                                      <p:cBhvr>
                                        <p:cTn id="93" dur="500"/>
                                        <p:tgtEl>
                                          <p:spTgt spid="142342"/>
                                        </p:tgtEl>
                                      </p:cBhvr>
                                    </p:animEffect>
                                  </p:childTnLst>
                                </p:cTn>
                              </p:par>
                            </p:childTnLst>
                          </p:cTn>
                        </p:par>
                        <p:par>
                          <p:cTn id="94" fill="hold" nodeType="afterGroup">
                            <p:stCondLst>
                              <p:cond delay="500"/>
                            </p:stCondLst>
                            <p:childTnLst>
                              <p:par>
                                <p:cTn id="95" presetID="1" presetClass="entr" presetSubtype="0" fill="hold" nodeType="afterEffect">
                                  <p:stCondLst>
                                    <p:cond delay="0"/>
                                  </p:stCondLst>
                                  <p:childTnLst>
                                    <p:set>
                                      <p:cBhvr>
                                        <p:cTn id="96" dur="1" fill="hold">
                                          <p:stCondLst>
                                            <p:cond delay="499"/>
                                          </p:stCondLst>
                                        </p:cTn>
                                        <p:tgtEl>
                                          <p:spTgt spid="142344"/>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3" presetClass="entr" presetSubtype="16" fill="hold" nodeType="clickEffect">
                                  <p:stCondLst>
                                    <p:cond delay="0"/>
                                  </p:stCondLst>
                                  <p:childTnLst>
                                    <p:set>
                                      <p:cBhvr>
                                        <p:cTn id="100" dur="1" fill="hold">
                                          <p:stCondLst>
                                            <p:cond delay="0"/>
                                          </p:stCondLst>
                                        </p:cTn>
                                        <p:tgtEl>
                                          <p:spTgt spid="142368"/>
                                        </p:tgtEl>
                                        <p:attrNameLst>
                                          <p:attrName>style.visibility</p:attrName>
                                        </p:attrNameLst>
                                      </p:cBhvr>
                                      <p:to>
                                        <p:strVal val="visible"/>
                                      </p:to>
                                    </p:set>
                                    <p:anim calcmode="lin" valueType="num">
                                      <p:cBhvr>
                                        <p:cTn id="101" dur="500" fill="hold"/>
                                        <p:tgtEl>
                                          <p:spTgt spid="142368"/>
                                        </p:tgtEl>
                                        <p:attrNameLst>
                                          <p:attrName>ppt_w</p:attrName>
                                        </p:attrNameLst>
                                      </p:cBhvr>
                                      <p:tavLst>
                                        <p:tav tm="0">
                                          <p:val>
                                            <p:fltVal val="0"/>
                                          </p:val>
                                        </p:tav>
                                        <p:tav tm="100000">
                                          <p:val>
                                            <p:strVal val="#ppt_w"/>
                                          </p:val>
                                        </p:tav>
                                      </p:tavLst>
                                    </p:anim>
                                    <p:anim calcmode="lin" valueType="num">
                                      <p:cBhvr>
                                        <p:cTn id="102" dur="500" fill="hold"/>
                                        <p:tgtEl>
                                          <p:spTgt spid="142368"/>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3" presetClass="entr" presetSubtype="16" fill="hold" grpId="0" nodeType="clickEffect">
                                  <p:stCondLst>
                                    <p:cond delay="0"/>
                                  </p:stCondLst>
                                  <p:childTnLst>
                                    <p:set>
                                      <p:cBhvr>
                                        <p:cTn id="106" dur="1" fill="hold">
                                          <p:stCondLst>
                                            <p:cond delay="0"/>
                                          </p:stCondLst>
                                        </p:cTn>
                                        <p:tgtEl>
                                          <p:spTgt spid="142384"/>
                                        </p:tgtEl>
                                        <p:attrNameLst>
                                          <p:attrName>style.visibility</p:attrName>
                                        </p:attrNameLst>
                                      </p:cBhvr>
                                      <p:to>
                                        <p:strVal val="visible"/>
                                      </p:to>
                                    </p:set>
                                    <p:anim calcmode="lin" valueType="num">
                                      <p:cBhvr>
                                        <p:cTn id="107" dur="500" fill="hold"/>
                                        <p:tgtEl>
                                          <p:spTgt spid="142384"/>
                                        </p:tgtEl>
                                        <p:attrNameLst>
                                          <p:attrName>ppt_w</p:attrName>
                                        </p:attrNameLst>
                                      </p:cBhvr>
                                      <p:tavLst>
                                        <p:tav tm="0">
                                          <p:val>
                                            <p:fltVal val="0"/>
                                          </p:val>
                                        </p:tav>
                                        <p:tav tm="100000">
                                          <p:val>
                                            <p:strVal val="#ppt_w"/>
                                          </p:val>
                                        </p:tav>
                                      </p:tavLst>
                                    </p:anim>
                                    <p:anim calcmode="lin" valueType="num">
                                      <p:cBhvr>
                                        <p:cTn id="108" dur="500" fill="hold"/>
                                        <p:tgtEl>
                                          <p:spTgt spid="142384"/>
                                        </p:tgtEl>
                                        <p:attrNameLst>
                                          <p:attrName>ppt_h</p:attrName>
                                        </p:attrNameLst>
                                      </p:cBhvr>
                                      <p:tavLst>
                                        <p:tav tm="0">
                                          <p:val>
                                            <p:fltVal val="0"/>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3" presetClass="entr" presetSubtype="16" fill="hold" grpId="0" nodeType="clickEffect">
                                  <p:stCondLst>
                                    <p:cond delay="0"/>
                                  </p:stCondLst>
                                  <p:childTnLst>
                                    <p:set>
                                      <p:cBhvr>
                                        <p:cTn id="112" dur="1" fill="hold">
                                          <p:stCondLst>
                                            <p:cond delay="0"/>
                                          </p:stCondLst>
                                        </p:cTn>
                                        <p:tgtEl>
                                          <p:spTgt spid="142383"/>
                                        </p:tgtEl>
                                        <p:attrNameLst>
                                          <p:attrName>style.visibility</p:attrName>
                                        </p:attrNameLst>
                                      </p:cBhvr>
                                      <p:to>
                                        <p:strVal val="visible"/>
                                      </p:to>
                                    </p:set>
                                    <p:anim calcmode="lin" valueType="num">
                                      <p:cBhvr>
                                        <p:cTn id="113" dur="500" fill="hold"/>
                                        <p:tgtEl>
                                          <p:spTgt spid="142383"/>
                                        </p:tgtEl>
                                        <p:attrNameLst>
                                          <p:attrName>ppt_w</p:attrName>
                                        </p:attrNameLst>
                                      </p:cBhvr>
                                      <p:tavLst>
                                        <p:tav tm="0">
                                          <p:val>
                                            <p:fltVal val="0"/>
                                          </p:val>
                                        </p:tav>
                                        <p:tav tm="100000">
                                          <p:val>
                                            <p:strVal val="#ppt_w"/>
                                          </p:val>
                                        </p:tav>
                                      </p:tavLst>
                                    </p:anim>
                                    <p:anim calcmode="lin" valueType="num">
                                      <p:cBhvr>
                                        <p:cTn id="114" dur="500" fill="hold"/>
                                        <p:tgtEl>
                                          <p:spTgt spid="142383"/>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142366"/>
                                        </p:tgtEl>
                                        <p:attrNameLst>
                                          <p:attrName>style.visibility</p:attrName>
                                        </p:attrNameLst>
                                      </p:cBhvr>
                                      <p:to>
                                        <p:strVal val="visible"/>
                                      </p:to>
                                    </p:set>
                                    <p:animEffect transition="in" filter="dissolve">
                                      <p:cBhvr>
                                        <p:cTn id="119" dur="500"/>
                                        <p:tgtEl>
                                          <p:spTgt spid="142366"/>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42407"/>
                                        </p:tgtEl>
                                        <p:attrNameLst>
                                          <p:attrName>style.visibility</p:attrName>
                                        </p:attrNameLst>
                                      </p:cBhvr>
                                      <p:to>
                                        <p:strVal val="visible"/>
                                      </p:to>
                                    </p:set>
                                    <p:animEffect transition="in" filter="dissolve">
                                      <p:cBhvr>
                                        <p:cTn id="122" dur="500"/>
                                        <p:tgtEl>
                                          <p:spTgt spid="142407"/>
                                        </p:tgtEl>
                                      </p:cBhvr>
                                    </p:animEffect>
                                  </p:childTnLst>
                                </p:cTn>
                              </p:par>
                            </p:childTnLst>
                          </p:cTn>
                        </p:par>
                        <p:par>
                          <p:cTn id="123" fill="hold" nodeType="afterGroup">
                            <p:stCondLst>
                              <p:cond delay="500"/>
                            </p:stCondLst>
                            <p:childTnLst>
                              <p:par>
                                <p:cTn id="124" presetID="1" presetClass="entr" presetSubtype="0" fill="hold" nodeType="afterEffect">
                                  <p:stCondLst>
                                    <p:cond delay="0"/>
                                  </p:stCondLst>
                                  <p:childTnLst>
                                    <p:set>
                                      <p:cBhvr>
                                        <p:cTn id="125" dur="1" fill="hold">
                                          <p:stCondLst>
                                            <p:cond delay="499"/>
                                          </p:stCondLst>
                                        </p:cTn>
                                        <p:tgtEl>
                                          <p:spTgt spid="142367"/>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2" presetClass="entr" presetSubtype="2" fill="hold" nodeType="clickEffect">
                                  <p:stCondLst>
                                    <p:cond delay="0"/>
                                  </p:stCondLst>
                                  <p:childTnLst>
                                    <p:set>
                                      <p:cBhvr>
                                        <p:cTn id="129" dur="1" fill="hold">
                                          <p:stCondLst>
                                            <p:cond delay="0"/>
                                          </p:stCondLst>
                                        </p:cTn>
                                        <p:tgtEl>
                                          <p:spTgt spid="142363"/>
                                        </p:tgtEl>
                                        <p:attrNameLst>
                                          <p:attrName>style.visibility</p:attrName>
                                        </p:attrNameLst>
                                      </p:cBhvr>
                                      <p:to>
                                        <p:strVal val="visible"/>
                                      </p:to>
                                    </p:set>
                                    <p:animEffect transition="in" filter="slide(fromRight)">
                                      <p:cBhvr>
                                        <p:cTn id="130" dur="500"/>
                                        <p:tgtEl>
                                          <p:spTgt spid="142363"/>
                                        </p:tgtEl>
                                      </p:cBhvr>
                                    </p:animEffect>
                                  </p:childTnLst>
                                </p:cTn>
                              </p:par>
                            </p:childTnLst>
                          </p:cTn>
                        </p:par>
                        <p:par>
                          <p:cTn id="131" fill="hold" nodeType="afterGroup">
                            <p:stCondLst>
                              <p:cond delay="500"/>
                            </p:stCondLst>
                            <p:childTnLst>
                              <p:par>
                                <p:cTn id="132" presetID="1" presetClass="entr" presetSubtype="0" fill="hold" nodeType="afterEffect">
                                  <p:stCondLst>
                                    <p:cond delay="0"/>
                                  </p:stCondLst>
                                  <p:childTnLst>
                                    <p:set>
                                      <p:cBhvr>
                                        <p:cTn id="133" dur="1" fill="hold">
                                          <p:stCondLst>
                                            <p:cond delay="499"/>
                                          </p:stCondLst>
                                        </p:cTn>
                                        <p:tgtEl>
                                          <p:spTgt spid="142365"/>
                                        </p:tgtEl>
                                        <p:attrNameLst>
                                          <p:attrName>style.visibility</p:attrName>
                                        </p:attrNameLst>
                                      </p:cBhvr>
                                      <p:to>
                                        <p:strVal val="visible"/>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2" presetClass="entr" presetSubtype="8" fill="hold" nodeType="clickEffect">
                                  <p:stCondLst>
                                    <p:cond delay="0"/>
                                  </p:stCondLst>
                                  <p:childTnLst>
                                    <p:set>
                                      <p:cBhvr>
                                        <p:cTn id="137" dur="1" fill="hold">
                                          <p:stCondLst>
                                            <p:cond delay="0"/>
                                          </p:stCondLst>
                                        </p:cTn>
                                        <p:tgtEl>
                                          <p:spTgt spid="142362"/>
                                        </p:tgtEl>
                                        <p:attrNameLst>
                                          <p:attrName>style.visibility</p:attrName>
                                        </p:attrNameLst>
                                      </p:cBhvr>
                                      <p:to>
                                        <p:strVal val="visible"/>
                                      </p:to>
                                    </p:set>
                                    <p:animEffect transition="in" filter="slide(fromLeft)">
                                      <p:cBhvr>
                                        <p:cTn id="138" dur="500"/>
                                        <p:tgtEl>
                                          <p:spTgt spid="142362"/>
                                        </p:tgtEl>
                                      </p:cBhvr>
                                    </p:animEffect>
                                  </p:childTnLst>
                                </p:cTn>
                              </p:par>
                            </p:childTnLst>
                          </p:cTn>
                        </p:par>
                        <p:par>
                          <p:cTn id="139" fill="hold" nodeType="afterGroup">
                            <p:stCondLst>
                              <p:cond delay="500"/>
                            </p:stCondLst>
                            <p:childTnLst>
                              <p:par>
                                <p:cTn id="140" presetID="1" presetClass="entr" presetSubtype="0" fill="hold" nodeType="afterEffect">
                                  <p:stCondLst>
                                    <p:cond delay="0"/>
                                  </p:stCondLst>
                                  <p:childTnLst>
                                    <p:set>
                                      <p:cBhvr>
                                        <p:cTn id="141" dur="1" fill="hold">
                                          <p:stCondLst>
                                            <p:cond delay="499"/>
                                          </p:stCondLst>
                                        </p:cTn>
                                        <p:tgtEl>
                                          <p:spTgt spid="142364"/>
                                        </p:tgtEl>
                                        <p:attrNameLst>
                                          <p:attrName>style.visibility</p:attrName>
                                        </p:attrNameLst>
                                      </p:cBhvr>
                                      <p:to>
                                        <p:strVal val="visible"/>
                                      </p:to>
                                    </p:se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42386"/>
                                        </p:tgtEl>
                                        <p:attrNameLst>
                                          <p:attrName>style.visibility</p:attrName>
                                        </p:attrNameLst>
                                      </p:cBhvr>
                                      <p:to>
                                        <p:strVal val="visible"/>
                                      </p:to>
                                    </p:set>
                                    <p:animEffect transition="in" filter="wipe(left)">
                                      <p:cBhvr>
                                        <p:cTn id="146" dur="500"/>
                                        <p:tgtEl>
                                          <p:spTgt spid="142386"/>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42387"/>
                                        </p:tgtEl>
                                        <p:attrNameLst>
                                          <p:attrName>style.visibility</p:attrName>
                                        </p:attrNameLst>
                                      </p:cBhvr>
                                      <p:to>
                                        <p:strVal val="visible"/>
                                      </p:to>
                                    </p:set>
                                    <p:animEffect transition="in" filter="wipe(left)">
                                      <p:cBhvr>
                                        <p:cTn id="151" dur="500"/>
                                        <p:tgtEl>
                                          <p:spTgt spid="142387"/>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142388"/>
                                        </p:tgtEl>
                                        <p:attrNameLst>
                                          <p:attrName>style.visibility</p:attrName>
                                        </p:attrNameLst>
                                      </p:cBhvr>
                                      <p:to>
                                        <p:strVal val="visible"/>
                                      </p:to>
                                    </p:set>
                                    <p:animEffect transition="in" filter="wipe(left)">
                                      <p:cBhvr>
                                        <p:cTn id="156" dur="500"/>
                                        <p:tgtEl>
                                          <p:spTgt spid="142388"/>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nodeType="clickEffect">
                                  <p:stCondLst>
                                    <p:cond delay="0"/>
                                  </p:stCondLst>
                                  <p:childTnLst>
                                    <p:set>
                                      <p:cBhvr>
                                        <p:cTn id="160" dur="1" fill="hold">
                                          <p:stCondLst>
                                            <p:cond delay="0"/>
                                          </p:stCondLst>
                                        </p:cTn>
                                        <p:tgtEl>
                                          <p:spTgt spid="142389"/>
                                        </p:tgtEl>
                                        <p:attrNameLst>
                                          <p:attrName>style.visibility</p:attrName>
                                        </p:attrNameLst>
                                      </p:cBhvr>
                                      <p:to>
                                        <p:strVal val="visible"/>
                                      </p:to>
                                    </p:set>
                                    <p:animEffect transition="in" filter="wipe(left)">
                                      <p:cBhvr>
                                        <p:cTn id="161" dur="500"/>
                                        <p:tgtEl>
                                          <p:spTgt spid="142389"/>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6" presetClass="entr" presetSubtype="42" fill="hold" grpId="0" nodeType="clickEffect">
                                  <p:stCondLst>
                                    <p:cond delay="0"/>
                                  </p:stCondLst>
                                  <p:childTnLst>
                                    <p:set>
                                      <p:cBhvr>
                                        <p:cTn id="165" dur="1" fill="hold">
                                          <p:stCondLst>
                                            <p:cond delay="0"/>
                                          </p:stCondLst>
                                        </p:cTn>
                                        <p:tgtEl>
                                          <p:spTgt spid="142390"/>
                                        </p:tgtEl>
                                        <p:attrNameLst>
                                          <p:attrName>style.visibility</p:attrName>
                                        </p:attrNameLst>
                                      </p:cBhvr>
                                      <p:to>
                                        <p:strVal val="visible"/>
                                      </p:to>
                                    </p:set>
                                    <p:animEffect transition="in" filter="barn(outHorizontal)">
                                      <p:cBhvr>
                                        <p:cTn id="166" dur="500"/>
                                        <p:tgtEl>
                                          <p:spTgt spid="142390"/>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1" fill="hold" grpId="0" nodeType="clickEffect">
                                  <p:stCondLst>
                                    <p:cond delay="0"/>
                                  </p:stCondLst>
                                  <p:childTnLst>
                                    <p:set>
                                      <p:cBhvr>
                                        <p:cTn id="170" dur="1" fill="hold">
                                          <p:stCondLst>
                                            <p:cond delay="0"/>
                                          </p:stCondLst>
                                        </p:cTn>
                                        <p:tgtEl>
                                          <p:spTgt spid="142391"/>
                                        </p:tgtEl>
                                        <p:attrNameLst>
                                          <p:attrName>style.visibility</p:attrName>
                                        </p:attrNameLst>
                                      </p:cBhvr>
                                      <p:to>
                                        <p:strVal val="visible"/>
                                      </p:to>
                                    </p:set>
                                    <p:animEffect transition="in" filter="wipe(up)">
                                      <p:cBhvr>
                                        <p:cTn id="171" dur="500"/>
                                        <p:tgtEl>
                                          <p:spTgt spid="142391"/>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142392"/>
                                        </p:tgtEl>
                                        <p:attrNameLst>
                                          <p:attrName>style.visibility</p:attrName>
                                        </p:attrNameLst>
                                      </p:cBhvr>
                                      <p:to>
                                        <p:strVal val="visible"/>
                                      </p:to>
                                    </p:set>
                                    <p:animEffect transition="in" filter="wipe(left)">
                                      <p:cBhvr>
                                        <p:cTn id="176" dur="500"/>
                                        <p:tgtEl>
                                          <p:spTgt spid="142392"/>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42393"/>
                                        </p:tgtEl>
                                        <p:attrNameLst>
                                          <p:attrName>style.visibility</p:attrName>
                                        </p:attrNameLst>
                                      </p:cBhvr>
                                      <p:to>
                                        <p:strVal val="visible"/>
                                      </p:to>
                                    </p:set>
                                    <p:animEffect transition="in" filter="wipe(left)">
                                      <p:cBhvr>
                                        <p:cTn id="181" dur="500"/>
                                        <p:tgtEl>
                                          <p:spTgt spid="142393"/>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42404"/>
                                        </p:tgtEl>
                                        <p:attrNameLst>
                                          <p:attrName>style.visibility</p:attrName>
                                        </p:attrNameLst>
                                      </p:cBhvr>
                                      <p:to>
                                        <p:strVal val="visible"/>
                                      </p:to>
                                    </p:set>
                                    <p:animEffect transition="in" filter="wipe(left)">
                                      <p:cBhvr>
                                        <p:cTn id="186" dur="500"/>
                                        <p:tgtEl>
                                          <p:spTgt spid="142404"/>
                                        </p:tgtEl>
                                      </p:cBhvr>
                                    </p:animEffect>
                                  </p:childTnLst>
                                </p:cTn>
                              </p:par>
                            </p:childTnLst>
                          </p:cTn>
                        </p:par>
                        <p:par>
                          <p:cTn id="187" fill="hold" nodeType="afterGroup">
                            <p:stCondLst>
                              <p:cond delay="500"/>
                            </p:stCondLst>
                            <p:childTnLst>
                              <p:par>
                                <p:cTn id="188" presetID="22" presetClass="entr" presetSubtype="8" fill="hold" grpId="0" nodeType="afterEffect">
                                  <p:stCondLst>
                                    <p:cond delay="0"/>
                                  </p:stCondLst>
                                  <p:childTnLst>
                                    <p:set>
                                      <p:cBhvr>
                                        <p:cTn id="189" dur="1" fill="hold">
                                          <p:stCondLst>
                                            <p:cond delay="0"/>
                                          </p:stCondLst>
                                        </p:cTn>
                                        <p:tgtEl>
                                          <p:spTgt spid="142394"/>
                                        </p:tgtEl>
                                        <p:attrNameLst>
                                          <p:attrName>style.visibility</p:attrName>
                                        </p:attrNameLst>
                                      </p:cBhvr>
                                      <p:to>
                                        <p:strVal val="visible"/>
                                      </p:to>
                                    </p:set>
                                    <p:animEffect transition="in" filter="wipe(left)">
                                      <p:cBhvr>
                                        <p:cTn id="190" dur="500"/>
                                        <p:tgtEl>
                                          <p:spTgt spid="142394"/>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8" fill="hold" nodeType="clickEffect">
                                  <p:stCondLst>
                                    <p:cond delay="0"/>
                                  </p:stCondLst>
                                  <p:childTnLst>
                                    <p:set>
                                      <p:cBhvr>
                                        <p:cTn id="194" dur="1" fill="hold">
                                          <p:stCondLst>
                                            <p:cond delay="0"/>
                                          </p:stCondLst>
                                        </p:cTn>
                                        <p:tgtEl>
                                          <p:spTgt spid="142395"/>
                                        </p:tgtEl>
                                        <p:attrNameLst>
                                          <p:attrName>style.visibility</p:attrName>
                                        </p:attrNameLst>
                                      </p:cBhvr>
                                      <p:to>
                                        <p:strVal val="visible"/>
                                      </p:to>
                                    </p:set>
                                    <p:animEffect transition="in" filter="wipe(left)">
                                      <p:cBhvr>
                                        <p:cTn id="195" dur="500"/>
                                        <p:tgtEl>
                                          <p:spTgt spid="142395"/>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142396"/>
                                        </p:tgtEl>
                                        <p:attrNameLst>
                                          <p:attrName>style.visibility</p:attrName>
                                        </p:attrNameLst>
                                      </p:cBhvr>
                                      <p:to>
                                        <p:strVal val="visible"/>
                                      </p:to>
                                    </p:set>
                                    <p:animEffect transition="in" filter="wipe(left)">
                                      <p:cBhvr>
                                        <p:cTn id="200" dur="500"/>
                                        <p:tgtEl>
                                          <p:spTgt spid="142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animBg="1"/>
      <p:bldP spid="142361" grpId="0" animBg="1"/>
      <p:bldP spid="142366" grpId="0" animBg="1"/>
      <p:bldP spid="142383" grpId="0" animBg="1"/>
      <p:bldP spid="142384" grpId="0" animBg="1"/>
      <p:bldP spid="142385" grpId="0" autoUpdateAnimBg="0"/>
      <p:bldP spid="142386" grpId="0" autoUpdateAnimBg="0"/>
      <p:bldP spid="142388" grpId="0" autoUpdateAnimBg="0"/>
      <p:bldP spid="142390" grpId="0" animBg="1"/>
      <p:bldP spid="142391" grpId="0" autoUpdateAnimBg="0"/>
      <p:bldP spid="142392" grpId="0" autoUpdateAnimBg="0"/>
      <p:bldP spid="142393" grpId="0" autoUpdateAnimBg="0"/>
      <p:bldP spid="142394" grpId="0" autoUpdateAnimBg="0"/>
      <p:bldP spid="142396" grpId="0" autoUpdateAnimBg="0"/>
      <p:bldP spid="142397" grpId="0" autoUpdateAnimBg="0"/>
      <p:bldP spid="142398" grpId="0" autoUpdateAnimBg="0"/>
      <p:bldP spid="142399" grpId="0" autoUpdateAnimBg="0"/>
      <p:bldP spid="142400" grpId="0" animBg="1"/>
      <p:bldP spid="142401" grpId="0" animBg="1"/>
      <p:bldP spid="142402" grpId="0" autoUpdateAnimBg="0"/>
      <p:bldP spid="142403" grpId="0" autoUpdateAnimBg="0"/>
      <p:bldP spid="142404" grpId="0"/>
      <p:bldP spid="142406" grpId="0" animBg="1"/>
      <p:bldP spid="14240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a:extLst>
              <a:ext uri="{FF2B5EF4-FFF2-40B4-BE49-F238E27FC236}">
                <a16:creationId xmlns:a16="http://schemas.microsoft.com/office/drawing/2014/main" id="{5BEA71D2-396B-4E1B-930A-01DAA48EE55C}"/>
              </a:ext>
            </a:extLst>
          </p:cNvPr>
          <p:cNvSpPr txBox="1">
            <a:spLocks noChangeArrowheads="1"/>
          </p:cNvSpPr>
          <p:nvPr/>
        </p:nvSpPr>
        <p:spPr bwMode="auto">
          <a:xfrm>
            <a:off x="730250" y="485775"/>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电荷分布的变化必引起电场的变化</a:t>
            </a:r>
          </a:p>
        </p:txBody>
      </p:sp>
      <p:sp>
        <p:nvSpPr>
          <p:cNvPr id="143363" name="Rectangle 3">
            <a:extLst>
              <a:ext uri="{FF2B5EF4-FFF2-40B4-BE49-F238E27FC236}">
                <a16:creationId xmlns:a16="http://schemas.microsoft.com/office/drawing/2014/main" id="{6DC2EE0E-8E2A-42DA-A864-60B5BF8090F6}"/>
              </a:ext>
            </a:extLst>
          </p:cNvPr>
          <p:cNvSpPr>
            <a:spLocks noChangeArrowheads="1"/>
          </p:cNvSpPr>
          <p:nvPr/>
        </p:nvSpPr>
        <p:spPr bwMode="auto">
          <a:xfrm>
            <a:off x="5695950" y="1504950"/>
            <a:ext cx="350838" cy="2222500"/>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364" name="Rectangle 4">
            <a:extLst>
              <a:ext uri="{FF2B5EF4-FFF2-40B4-BE49-F238E27FC236}">
                <a16:creationId xmlns:a16="http://schemas.microsoft.com/office/drawing/2014/main" id="{DED9D86C-9E23-4B7D-9FD4-06AD671AB0B7}"/>
              </a:ext>
            </a:extLst>
          </p:cNvPr>
          <p:cNvSpPr>
            <a:spLocks noChangeArrowheads="1"/>
          </p:cNvSpPr>
          <p:nvPr/>
        </p:nvSpPr>
        <p:spPr bwMode="auto">
          <a:xfrm>
            <a:off x="7219950" y="1504950"/>
            <a:ext cx="350838" cy="2222500"/>
          </a:xfrm>
          <a:prstGeom prst="rect">
            <a:avLst/>
          </a:prstGeom>
          <a:gradFill rotWithShape="0">
            <a:gsLst>
              <a:gs pos="0">
                <a:srgbClr val="00CCFF"/>
              </a:gs>
              <a:gs pos="100000">
                <a:srgbClr val="005E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365" name="Line 5">
            <a:extLst>
              <a:ext uri="{FF2B5EF4-FFF2-40B4-BE49-F238E27FC236}">
                <a16:creationId xmlns:a16="http://schemas.microsoft.com/office/drawing/2014/main" id="{DF7AFE89-827E-47E1-91B4-6F67C20B2249}"/>
              </a:ext>
            </a:extLst>
          </p:cNvPr>
          <p:cNvSpPr>
            <a:spLocks noChangeShapeType="1"/>
          </p:cNvSpPr>
          <p:nvPr/>
        </p:nvSpPr>
        <p:spPr bwMode="auto">
          <a:xfrm>
            <a:off x="5132388" y="2584450"/>
            <a:ext cx="487362" cy="1588"/>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66" name="Line 6">
            <a:extLst>
              <a:ext uri="{FF2B5EF4-FFF2-40B4-BE49-F238E27FC236}">
                <a16:creationId xmlns:a16="http://schemas.microsoft.com/office/drawing/2014/main" id="{C52B2C70-39EB-4141-9494-2AE47779A1F1}"/>
              </a:ext>
            </a:extLst>
          </p:cNvPr>
          <p:cNvSpPr>
            <a:spLocks noChangeShapeType="1"/>
          </p:cNvSpPr>
          <p:nvPr/>
        </p:nvSpPr>
        <p:spPr bwMode="auto">
          <a:xfrm flipV="1">
            <a:off x="7658100" y="2568575"/>
            <a:ext cx="530225" cy="15875"/>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67" name="Object 7">
            <a:extLst>
              <a:ext uri="{FF2B5EF4-FFF2-40B4-BE49-F238E27FC236}">
                <a16:creationId xmlns:a16="http://schemas.microsoft.com/office/drawing/2014/main" id="{2F9B48AD-2BA8-4CFD-B7A2-B683102AC364}"/>
              </a:ext>
            </a:extLst>
          </p:cNvPr>
          <p:cNvGraphicFramePr>
            <a:graphicFrameLocks/>
          </p:cNvGraphicFramePr>
          <p:nvPr/>
        </p:nvGraphicFramePr>
        <p:xfrm>
          <a:off x="5578475" y="1052513"/>
          <a:ext cx="571500" cy="406400"/>
        </p:xfrm>
        <a:graphic>
          <a:graphicData uri="http://schemas.openxmlformats.org/presentationml/2006/ole">
            <mc:AlternateContent xmlns:mc="http://schemas.openxmlformats.org/markup-compatibility/2006">
              <mc:Choice xmlns:v="urn:schemas-microsoft-com:vml" Requires="v">
                <p:oleObj spid="_x0000_s58451" name="公式" r:id="rId4" imgW="466790" imgH="314280" progId="Equation.3">
                  <p:embed/>
                </p:oleObj>
              </mc:Choice>
              <mc:Fallback>
                <p:oleObj name="公式" r:id="rId4" imgW="466790" imgH="31428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475" y="1052513"/>
                        <a:ext cx="5715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68" name="Object 8">
            <a:extLst>
              <a:ext uri="{FF2B5EF4-FFF2-40B4-BE49-F238E27FC236}">
                <a16:creationId xmlns:a16="http://schemas.microsoft.com/office/drawing/2014/main" id="{8F0460E6-49F5-41DD-A002-418035B95BDF}"/>
              </a:ext>
            </a:extLst>
          </p:cNvPr>
          <p:cNvGraphicFramePr>
            <a:graphicFrameLocks/>
          </p:cNvGraphicFramePr>
          <p:nvPr/>
        </p:nvGraphicFramePr>
        <p:xfrm>
          <a:off x="6931025" y="1090613"/>
          <a:ext cx="836613" cy="406400"/>
        </p:xfrm>
        <a:graphic>
          <a:graphicData uri="http://schemas.openxmlformats.org/presentationml/2006/ole">
            <mc:AlternateContent xmlns:mc="http://schemas.openxmlformats.org/markup-compatibility/2006">
              <mc:Choice xmlns:v="urn:schemas-microsoft-com:vml" Requires="v">
                <p:oleObj spid="_x0000_s58452" name="公式" r:id="rId6" imgW="733411" imgH="314280" progId="Equation.3">
                  <p:embed/>
                </p:oleObj>
              </mc:Choice>
              <mc:Fallback>
                <p:oleObj name="公式" r:id="rId6" imgW="733411" imgH="314280" progId="Equation.3">
                  <p:embed/>
                  <p:pic>
                    <p:nvPicPr>
                      <p:cNvPr id="0" name="Object 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1025" y="1090613"/>
                        <a:ext cx="8366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69" name="Object 9">
            <a:extLst>
              <a:ext uri="{FF2B5EF4-FFF2-40B4-BE49-F238E27FC236}">
                <a16:creationId xmlns:a16="http://schemas.microsoft.com/office/drawing/2014/main" id="{E2A74A2F-5A27-4FCA-AB80-274271AA6DB2}"/>
              </a:ext>
            </a:extLst>
          </p:cNvPr>
          <p:cNvGraphicFramePr>
            <a:graphicFrameLocks/>
          </p:cNvGraphicFramePr>
          <p:nvPr/>
        </p:nvGraphicFramePr>
        <p:xfrm>
          <a:off x="5076825" y="2081213"/>
          <a:ext cx="571500" cy="392112"/>
        </p:xfrm>
        <a:graphic>
          <a:graphicData uri="http://schemas.openxmlformats.org/presentationml/2006/ole">
            <mc:AlternateContent xmlns:mc="http://schemas.openxmlformats.org/markup-compatibility/2006">
              <mc:Choice xmlns:v="urn:schemas-microsoft-com:vml" Requires="v">
                <p:oleObj spid="_x0000_s58453" name="公式" r:id="rId8" imgW="466790" imgH="285660" progId="Equation.3">
                  <p:embed/>
                </p:oleObj>
              </mc:Choice>
              <mc:Fallback>
                <p:oleObj name="公式" r:id="rId8" imgW="466790" imgH="285660" progId="Equation.3">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6825" y="2081213"/>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0" name="Object 10">
            <a:extLst>
              <a:ext uri="{FF2B5EF4-FFF2-40B4-BE49-F238E27FC236}">
                <a16:creationId xmlns:a16="http://schemas.microsoft.com/office/drawing/2014/main" id="{77DE4011-43AA-47BD-AAE5-FA0B8A912AB8}"/>
              </a:ext>
            </a:extLst>
          </p:cNvPr>
          <p:cNvGraphicFramePr>
            <a:graphicFrameLocks/>
          </p:cNvGraphicFramePr>
          <p:nvPr/>
        </p:nvGraphicFramePr>
        <p:xfrm>
          <a:off x="7662863" y="2100263"/>
          <a:ext cx="571500" cy="392112"/>
        </p:xfrm>
        <a:graphic>
          <a:graphicData uri="http://schemas.openxmlformats.org/presentationml/2006/ole">
            <mc:AlternateContent xmlns:mc="http://schemas.openxmlformats.org/markup-compatibility/2006">
              <mc:Choice xmlns:v="urn:schemas-microsoft-com:vml" Requires="v">
                <p:oleObj spid="_x0000_s58454" name="公式" r:id="rId10" imgW="466790" imgH="285660" progId="Equation.3">
                  <p:embed/>
                </p:oleObj>
              </mc:Choice>
              <mc:Fallback>
                <p:oleObj name="公式" r:id="rId10" imgW="466790" imgH="285660" progId="Equation.3">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62863" y="2100263"/>
                        <a:ext cx="5715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1" name="Line 11">
            <a:extLst>
              <a:ext uri="{FF2B5EF4-FFF2-40B4-BE49-F238E27FC236}">
                <a16:creationId xmlns:a16="http://schemas.microsoft.com/office/drawing/2014/main" id="{D7264985-F8C8-47EC-8391-0E4D610B0A7F}"/>
              </a:ext>
            </a:extLst>
          </p:cNvPr>
          <p:cNvSpPr>
            <a:spLocks noChangeShapeType="1"/>
          </p:cNvSpPr>
          <p:nvPr/>
        </p:nvSpPr>
        <p:spPr bwMode="auto">
          <a:xfrm>
            <a:off x="6096000" y="16700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2" name="Line 12">
            <a:extLst>
              <a:ext uri="{FF2B5EF4-FFF2-40B4-BE49-F238E27FC236}">
                <a16:creationId xmlns:a16="http://schemas.microsoft.com/office/drawing/2014/main" id="{E506C832-BB9C-42B8-8B78-E4FBDD8FBB85}"/>
              </a:ext>
            </a:extLst>
          </p:cNvPr>
          <p:cNvSpPr>
            <a:spLocks noChangeShapeType="1"/>
          </p:cNvSpPr>
          <p:nvPr/>
        </p:nvSpPr>
        <p:spPr bwMode="auto">
          <a:xfrm>
            <a:off x="6096000" y="28892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3" name="Line 13">
            <a:extLst>
              <a:ext uri="{FF2B5EF4-FFF2-40B4-BE49-F238E27FC236}">
                <a16:creationId xmlns:a16="http://schemas.microsoft.com/office/drawing/2014/main" id="{EECA901A-A108-41B7-883A-7E3293CC3773}"/>
              </a:ext>
            </a:extLst>
          </p:cNvPr>
          <p:cNvSpPr>
            <a:spLocks noChangeShapeType="1"/>
          </p:cNvSpPr>
          <p:nvPr/>
        </p:nvSpPr>
        <p:spPr bwMode="auto">
          <a:xfrm>
            <a:off x="6096000" y="22796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4" name="Line 14">
            <a:extLst>
              <a:ext uri="{FF2B5EF4-FFF2-40B4-BE49-F238E27FC236}">
                <a16:creationId xmlns:a16="http://schemas.microsoft.com/office/drawing/2014/main" id="{313F9E51-867F-4223-B3A8-9F2E094084A1}"/>
              </a:ext>
            </a:extLst>
          </p:cNvPr>
          <p:cNvSpPr>
            <a:spLocks noChangeShapeType="1"/>
          </p:cNvSpPr>
          <p:nvPr/>
        </p:nvSpPr>
        <p:spPr bwMode="auto">
          <a:xfrm>
            <a:off x="6096000" y="3498850"/>
            <a:ext cx="1143000" cy="1588"/>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75" name="Object 15">
            <a:extLst>
              <a:ext uri="{FF2B5EF4-FFF2-40B4-BE49-F238E27FC236}">
                <a16:creationId xmlns:a16="http://schemas.microsoft.com/office/drawing/2014/main" id="{B21370E6-11A4-4EB3-8D20-20E9C2CC0F3A}"/>
              </a:ext>
            </a:extLst>
          </p:cNvPr>
          <p:cNvGraphicFramePr>
            <a:graphicFrameLocks/>
          </p:cNvGraphicFramePr>
          <p:nvPr/>
        </p:nvGraphicFramePr>
        <p:xfrm>
          <a:off x="6294438" y="2309813"/>
          <a:ext cx="647700" cy="442912"/>
        </p:xfrm>
        <a:graphic>
          <a:graphicData uri="http://schemas.openxmlformats.org/presentationml/2006/ole">
            <mc:AlternateContent xmlns:mc="http://schemas.openxmlformats.org/markup-compatibility/2006">
              <mc:Choice xmlns:v="urn:schemas-microsoft-com:vml" Requires="v">
                <p:oleObj spid="_x0000_s58455" name="公式" r:id="rId12" imgW="542967" imgH="352350" progId="Equation.3">
                  <p:embed/>
                </p:oleObj>
              </mc:Choice>
              <mc:Fallback>
                <p:oleObj name="公式" r:id="rId12" imgW="542967" imgH="352350" progId="Equation.3">
                  <p:embed/>
                  <p:pic>
                    <p:nvPicPr>
                      <p:cNvPr id="0" name="Object 1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94438" y="2309813"/>
                        <a:ext cx="6477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6" name="Text Box 16">
            <a:extLst>
              <a:ext uri="{FF2B5EF4-FFF2-40B4-BE49-F238E27FC236}">
                <a16:creationId xmlns:a16="http://schemas.microsoft.com/office/drawing/2014/main" id="{76ADB9F7-3939-4C9A-88F7-354C97B620E3}"/>
              </a:ext>
            </a:extLst>
          </p:cNvPr>
          <p:cNvSpPr txBox="1">
            <a:spLocks noChangeArrowheads="1"/>
          </p:cNvSpPr>
          <p:nvPr/>
        </p:nvSpPr>
        <p:spPr bwMode="auto">
          <a:xfrm>
            <a:off x="725488" y="1103313"/>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电位移通量</a:t>
            </a:r>
          </a:p>
        </p:txBody>
      </p:sp>
      <p:graphicFrame>
        <p:nvGraphicFramePr>
          <p:cNvPr id="143377" name="Object 17">
            <a:extLst>
              <a:ext uri="{FF2B5EF4-FFF2-40B4-BE49-F238E27FC236}">
                <a16:creationId xmlns:a16="http://schemas.microsoft.com/office/drawing/2014/main" id="{B03D79CE-975D-4C26-8150-667382D4CA2B}"/>
              </a:ext>
            </a:extLst>
          </p:cNvPr>
          <p:cNvGraphicFramePr>
            <a:graphicFrameLocks/>
          </p:cNvGraphicFramePr>
          <p:nvPr/>
        </p:nvGraphicFramePr>
        <p:xfrm>
          <a:off x="1338263" y="1793875"/>
          <a:ext cx="1257300" cy="417513"/>
        </p:xfrm>
        <a:graphic>
          <a:graphicData uri="http://schemas.openxmlformats.org/presentationml/2006/ole">
            <mc:AlternateContent xmlns:mc="http://schemas.openxmlformats.org/markup-compatibility/2006">
              <mc:Choice xmlns:v="urn:schemas-microsoft-com:vml" Requires="v">
                <p:oleObj spid="_x0000_s58456" name="公式" r:id="rId14" imgW="1152657" imgH="314280" progId="Equation.3">
                  <p:embed/>
                </p:oleObj>
              </mc:Choice>
              <mc:Fallback>
                <p:oleObj name="公式" r:id="rId14" imgW="1152657" imgH="314280" progId="Equation.3">
                  <p:embed/>
                  <p:pic>
                    <p:nvPicPr>
                      <p:cNvPr id="0" name="Object 1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38263" y="1793875"/>
                        <a:ext cx="12573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8" name="Object 18">
            <a:extLst>
              <a:ext uri="{FF2B5EF4-FFF2-40B4-BE49-F238E27FC236}">
                <a16:creationId xmlns:a16="http://schemas.microsoft.com/office/drawing/2014/main" id="{5C584D6C-178A-46BF-AA8B-F134F20A85CC}"/>
              </a:ext>
            </a:extLst>
          </p:cNvPr>
          <p:cNvGraphicFramePr>
            <a:graphicFrameLocks/>
          </p:cNvGraphicFramePr>
          <p:nvPr/>
        </p:nvGraphicFramePr>
        <p:xfrm>
          <a:off x="6510338" y="3073400"/>
          <a:ext cx="255587" cy="315913"/>
        </p:xfrm>
        <a:graphic>
          <a:graphicData uri="http://schemas.openxmlformats.org/presentationml/2006/ole">
            <mc:AlternateContent xmlns:mc="http://schemas.openxmlformats.org/markup-compatibility/2006">
              <mc:Choice xmlns:v="urn:schemas-microsoft-com:vml" Requires="v">
                <p:oleObj spid="_x0000_s58457" name="公式" r:id="rId16" imgW="161810" imgH="209520" progId="Equation.3">
                  <p:embed/>
                </p:oleObj>
              </mc:Choice>
              <mc:Fallback>
                <p:oleObj name="公式" r:id="rId16" imgW="161810" imgH="209520" progId="Equation.3">
                  <p:embed/>
                  <p:pic>
                    <p:nvPicPr>
                      <p:cNvPr id="0" name="Object 1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10338" y="3073400"/>
                        <a:ext cx="2555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9" name="Object 19">
            <a:extLst>
              <a:ext uri="{FF2B5EF4-FFF2-40B4-BE49-F238E27FC236}">
                <a16:creationId xmlns:a16="http://schemas.microsoft.com/office/drawing/2014/main" id="{B82D3C1D-05DC-4ADA-87B8-AF9ED1234881}"/>
              </a:ext>
            </a:extLst>
          </p:cNvPr>
          <p:cNvGraphicFramePr>
            <a:graphicFrameLocks/>
          </p:cNvGraphicFramePr>
          <p:nvPr/>
        </p:nvGraphicFramePr>
        <p:xfrm>
          <a:off x="2698750" y="1773238"/>
          <a:ext cx="1041400" cy="420687"/>
        </p:xfrm>
        <a:graphic>
          <a:graphicData uri="http://schemas.openxmlformats.org/presentationml/2006/ole">
            <mc:AlternateContent xmlns:mc="http://schemas.openxmlformats.org/markup-compatibility/2006">
              <mc:Choice xmlns:v="urn:schemas-microsoft-com:vml" Requires="v">
                <p:oleObj spid="_x0000_s58458" name="公式" r:id="rId18" imgW="933579" imgH="314280" progId="Equation.3">
                  <p:embed/>
                </p:oleObj>
              </mc:Choice>
              <mc:Fallback>
                <p:oleObj name="公式" r:id="rId18" imgW="933579" imgH="314280" progId="Equation.3">
                  <p:embed/>
                  <p:pic>
                    <p:nvPicPr>
                      <p:cNvPr id="0" name="Object 1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98750" y="1773238"/>
                        <a:ext cx="10414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0" name="AutoShape 20">
            <a:extLst>
              <a:ext uri="{FF2B5EF4-FFF2-40B4-BE49-F238E27FC236}">
                <a16:creationId xmlns:a16="http://schemas.microsoft.com/office/drawing/2014/main" id="{96F747A8-3F2A-43E3-A52C-9C28E326D04E}"/>
              </a:ext>
            </a:extLst>
          </p:cNvPr>
          <p:cNvSpPr>
            <a:spLocks noChangeArrowheads="1"/>
          </p:cNvSpPr>
          <p:nvPr/>
        </p:nvSpPr>
        <p:spPr bwMode="auto">
          <a:xfrm>
            <a:off x="1233488" y="2349500"/>
            <a:ext cx="1147762" cy="500063"/>
          </a:xfrm>
          <a:prstGeom prst="wedgeRectCallout">
            <a:avLst>
              <a:gd name="adj1" fmla="val 35616"/>
              <a:gd name="adj2" fmla="val -92542"/>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a:latin typeface="Times New Roman" panose="02020603050405020304" pitchFamily="18" charset="0"/>
            </a:endParaRPr>
          </a:p>
        </p:txBody>
      </p:sp>
      <p:graphicFrame>
        <p:nvGraphicFramePr>
          <p:cNvPr id="143381" name="Object 21">
            <a:extLst>
              <a:ext uri="{FF2B5EF4-FFF2-40B4-BE49-F238E27FC236}">
                <a16:creationId xmlns:a16="http://schemas.microsoft.com/office/drawing/2014/main" id="{52A3601C-8633-4D8E-A47F-AB7ACDD5BE38}"/>
              </a:ext>
            </a:extLst>
          </p:cNvPr>
          <p:cNvGraphicFramePr>
            <a:graphicFrameLocks/>
          </p:cNvGraphicFramePr>
          <p:nvPr/>
        </p:nvGraphicFramePr>
        <p:xfrm>
          <a:off x="1376363" y="2492375"/>
          <a:ext cx="874712" cy="293688"/>
        </p:xfrm>
        <a:graphic>
          <a:graphicData uri="http://schemas.openxmlformats.org/presentationml/2006/ole">
            <mc:AlternateContent xmlns:mc="http://schemas.openxmlformats.org/markup-compatibility/2006">
              <mc:Choice xmlns:v="urn:schemas-microsoft-com:vml" Requires="v">
                <p:oleObj spid="_x0000_s58459" name="公式" r:id="rId20" imgW="771500" imgH="200070" progId="Equation.3">
                  <p:embed/>
                </p:oleObj>
              </mc:Choice>
              <mc:Fallback>
                <p:oleObj name="公式" r:id="rId20" imgW="771500" imgH="200070" progId="Equation.3">
                  <p:embed/>
                  <p:pic>
                    <p:nvPicPr>
                      <p:cNvPr id="0" name="Object 21"/>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76363" y="2492375"/>
                        <a:ext cx="874712"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2" name="Object 22">
            <a:extLst>
              <a:ext uri="{FF2B5EF4-FFF2-40B4-BE49-F238E27FC236}">
                <a16:creationId xmlns:a16="http://schemas.microsoft.com/office/drawing/2014/main" id="{B75A2671-0452-4256-A4E7-A36A072CF3E8}"/>
              </a:ext>
            </a:extLst>
          </p:cNvPr>
          <p:cNvGraphicFramePr>
            <a:graphicFrameLocks/>
          </p:cNvGraphicFramePr>
          <p:nvPr/>
        </p:nvGraphicFramePr>
        <p:xfrm>
          <a:off x="1236663" y="3155950"/>
          <a:ext cx="1927225" cy="417513"/>
        </p:xfrm>
        <a:graphic>
          <a:graphicData uri="http://schemas.openxmlformats.org/presentationml/2006/ole">
            <mc:AlternateContent xmlns:mc="http://schemas.openxmlformats.org/markup-compatibility/2006">
              <mc:Choice xmlns:v="urn:schemas-microsoft-com:vml" Requires="v">
                <p:oleObj spid="_x0000_s58460" name="公式" r:id="rId22" imgW="1838255" imgH="314280" progId="Equation.3">
                  <p:embed/>
                </p:oleObj>
              </mc:Choice>
              <mc:Fallback>
                <p:oleObj name="公式" r:id="rId22" imgW="1838255" imgH="314280" progId="Equation.3">
                  <p:embed/>
                  <p:pic>
                    <p:nvPicPr>
                      <p:cNvPr id="0" name="Object 22"/>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36663" y="3155950"/>
                        <a:ext cx="1927225"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3" name="Object 23">
            <a:extLst>
              <a:ext uri="{FF2B5EF4-FFF2-40B4-BE49-F238E27FC236}">
                <a16:creationId xmlns:a16="http://schemas.microsoft.com/office/drawing/2014/main" id="{6239EB72-B598-4524-A5E8-AB8D745B75F9}"/>
              </a:ext>
            </a:extLst>
          </p:cNvPr>
          <p:cNvGraphicFramePr>
            <a:graphicFrameLocks/>
          </p:cNvGraphicFramePr>
          <p:nvPr/>
        </p:nvGraphicFramePr>
        <p:xfrm>
          <a:off x="3203575" y="3141663"/>
          <a:ext cx="849313" cy="417512"/>
        </p:xfrm>
        <a:graphic>
          <a:graphicData uri="http://schemas.openxmlformats.org/presentationml/2006/ole">
            <mc:AlternateContent xmlns:mc="http://schemas.openxmlformats.org/markup-compatibility/2006">
              <mc:Choice xmlns:v="urn:schemas-microsoft-com:vml" Requires="v">
                <p:oleObj spid="_x0000_s58461" name="公式" r:id="rId24" imgW="742866" imgH="314280" progId="Equation.3">
                  <p:embed/>
                </p:oleObj>
              </mc:Choice>
              <mc:Fallback>
                <p:oleObj name="公式" r:id="rId24" imgW="742866" imgH="314280" progId="Equation.3">
                  <p:embed/>
                  <p:pic>
                    <p:nvPicPr>
                      <p:cNvPr id="0" name="Object 23"/>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03575" y="3141663"/>
                        <a:ext cx="8493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4" name="Object 24">
            <a:extLst>
              <a:ext uri="{FF2B5EF4-FFF2-40B4-BE49-F238E27FC236}">
                <a16:creationId xmlns:a16="http://schemas.microsoft.com/office/drawing/2014/main" id="{FED2CFDE-505A-45AB-BDF0-DBC12E639255}"/>
              </a:ext>
            </a:extLst>
          </p:cNvPr>
          <p:cNvGraphicFramePr>
            <a:graphicFrameLocks/>
          </p:cNvGraphicFramePr>
          <p:nvPr/>
        </p:nvGraphicFramePr>
        <p:xfrm>
          <a:off x="1258888" y="3789363"/>
          <a:ext cx="2641600" cy="823912"/>
        </p:xfrm>
        <a:graphic>
          <a:graphicData uri="http://schemas.openxmlformats.org/presentationml/2006/ole">
            <mc:AlternateContent xmlns:mc="http://schemas.openxmlformats.org/markup-compatibility/2006">
              <mc:Choice xmlns:v="urn:schemas-microsoft-com:vml" Requires="v">
                <p:oleObj spid="_x0000_s58462" name="公式" r:id="rId26" imgW="2533577" imgH="733320" progId="Equation.3">
                  <p:embed/>
                </p:oleObj>
              </mc:Choice>
              <mc:Fallback>
                <p:oleObj name="公式" r:id="rId26" imgW="2533577" imgH="733320" progId="Equation.3">
                  <p:embed/>
                  <p:pic>
                    <p:nvPicPr>
                      <p:cNvPr id="0" name="Object 24"/>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58888" y="3789363"/>
                        <a:ext cx="26416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5" name="Text Box 25">
            <a:extLst>
              <a:ext uri="{FF2B5EF4-FFF2-40B4-BE49-F238E27FC236}">
                <a16:creationId xmlns:a16="http://schemas.microsoft.com/office/drawing/2014/main" id="{E4E302A9-90F1-474C-B521-540608253D6A}"/>
              </a:ext>
            </a:extLst>
          </p:cNvPr>
          <p:cNvSpPr txBox="1">
            <a:spLocks noChangeArrowheads="1"/>
          </p:cNvSpPr>
          <p:nvPr/>
        </p:nvSpPr>
        <p:spPr bwMode="auto">
          <a:xfrm>
            <a:off x="717550" y="4797425"/>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电位移通量的变化率等于传导电流强度</a:t>
            </a:r>
          </a:p>
        </p:txBody>
      </p:sp>
      <p:sp>
        <p:nvSpPr>
          <p:cNvPr id="143386" name="Text Box 26">
            <a:extLst>
              <a:ext uri="{FF2B5EF4-FFF2-40B4-BE49-F238E27FC236}">
                <a16:creationId xmlns:a16="http://schemas.microsoft.com/office/drawing/2014/main" id="{C2C7B848-07BE-425F-B274-714E4E9D570B}"/>
              </a:ext>
            </a:extLst>
          </p:cNvPr>
          <p:cNvSpPr txBox="1">
            <a:spLocks noChangeArrowheads="1"/>
          </p:cNvSpPr>
          <p:nvPr/>
        </p:nvSpPr>
        <p:spPr bwMode="auto">
          <a:xfrm>
            <a:off x="3825875" y="4005263"/>
            <a:ext cx="482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chemeClr val="bg1"/>
                </a:solidFill>
                <a:latin typeface="Times New Roman" panose="02020603050405020304" pitchFamily="18" charset="0"/>
                <a:ea typeface="楷体_GB2312" pitchFamily="49" charset="-122"/>
              </a:rPr>
              <a:t>—</a:t>
            </a:r>
            <a:r>
              <a:rPr kumimoji="1" lang="zh-CN" altLang="en-US" sz="2000" b="1">
                <a:solidFill>
                  <a:schemeClr val="bg1"/>
                </a:solidFill>
                <a:latin typeface="楷体_GB2312" pitchFamily="49" charset="-122"/>
                <a:ea typeface="楷体_GB2312" pitchFamily="49" charset="-122"/>
              </a:rPr>
              <a:t>位移电流</a:t>
            </a:r>
            <a:r>
              <a:rPr kumimoji="1" lang="en-US" altLang="zh-CN" sz="2000" b="1">
                <a:solidFill>
                  <a:schemeClr val="bg1"/>
                </a:solidFill>
                <a:latin typeface="楷体_GB2312" pitchFamily="49" charset="-122"/>
                <a:ea typeface="楷体_GB2312" pitchFamily="49" charset="-122"/>
              </a:rPr>
              <a:t>(</a:t>
            </a:r>
            <a:r>
              <a:rPr kumimoji="1" lang="zh-CN" altLang="en-US" sz="2000" b="1">
                <a:solidFill>
                  <a:srgbClr val="66FFFF"/>
                </a:solidFill>
                <a:latin typeface="楷体_GB2312" pitchFamily="49" charset="-122"/>
                <a:ea typeface="楷体_GB2312" pitchFamily="49" charset="-122"/>
              </a:rPr>
              <a:t>电场变化等效为一种电流</a:t>
            </a:r>
            <a:r>
              <a:rPr kumimoji="1" lang="en-US" altLang="zh-CN" sz="2000" b="1">
                <a:solidFill>
                  <a:schemeClr val="bg1"/>
                </a:solidFill>
                <a:latin typeface="楷体_GB2312" pitchFamily="49" charset="-122"/>
                <a:ea typeface="楷体_GB2312" pitchFamily="49" charset="-122"/>
              </a:rPr>
              <a:t>)</a:t>
            </a:r>
          </a:p>
        </p:txBody>
      </p:sp>
      <p:graphicFrame>
        <p:nvGraphicFramePr>
          <p:cNvPr id="143387" name="Object 27">
            <a:extLst>
              <a:ext uri="{FF2B5EF4-FFF2-40B4-BE49-F238E27FC236}">
                <a16:creationId xmlns:a16="http://schemas.microsoft.com/office/drawing/2014/main" id="{67B62D10-47CF-4619-9139-C458E1223A66}"/>
              </a:ext>
            </a:extLst>
          </p:cNvPr>
          <p:cNvGraphicFramePr>
            <a:graphicFrameLocks/>
          </p:cNvGraphicFramePr>
          <p:nvPr/>
        </p:nvGraphicFramePr>
        <p:xfrm>
          <a:off x="3563938" y="5622925"/>
          <a:ext cx="3141662" cy="823913"/>
        </p:xfrm>
        <a:graphic>
          <a:graphicData uri="http://schemas.openxmlformats.org/presentationml/2006/ole">
            <mc:AlternateContent xmlns:mc="http://schemas.openxmlformats.org/markup-compatibility/2006">
              <mc:Choice xmlns:v="urn:schemas-microsoft-com:vml" Requires="v">
                <p:oleObj spid="_x0000_s58463" name="公式" r:id="rId28" imgW="3057635" imgH="733320" progId="Equation.3">
                  <p:embed/>
                </p:oleObj>
              </mc:Choice>
              <mc:Fallback>
                <p:oleObj name="公式" r:id="rId28" imgW="3057635" imgH="733320" progId="Equation.3">
                  <p:embed/>
                  <p:pic>
                    <p:nvPicPr>
                      <p:cNvPr id="0" name="Object 27"/>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63938" y="5622925"/>
                        <a:ext cx="314166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8" name="Text Box 28">
            <a:extLst>
              <a:ext uri="{FF2B5EF4-FFF2-40B4-BE49-F238E27FC236}">
                <a16:creationId xmlns:a16="http://schemas.microsoft.com/office/drawing/2014/main" id="{25EF9004-F149-4FEC-A9FD-915E18743559}"/>
              </a:ext>
            </a:extLst>
          </p:cNvPr>
          <p:cNvSpPr txBox="1">
            <a:spLocks noChangeArrowheads="1"/>
          </p:cNvSpPr>
          <p:nvPr/>
        </p:nvSpPr>
        <p:spPr bwMode="auto">
          <a:xfrm>
            <a:off x="742950" y="5791200"/>
            <a:ext cx="2741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一般情况位移电流</a:t>
            </a:r>
          </a:p>
        </p:txBody>
      </p:sp>
      <p:graphicFrame>
        <p:nvGraphicFramePr>
          <p:cNvPr id="143389" name="Object 29">
            <a:extLst>
              <a:ext uri="{FF2B5EF4-FFF2-40B4-BE49-F238E27FC236}">
                <a16:creationId xmlns:a16="http://schemas.microsoft.com/office/drawing/2014/main" id="{9B498D94-A6B8-4541-B839-01804B985141}"/>
              </a:ext>
            </a:extLst>
          </p:cNvPr>
          <p:cNvGraphicFramePr>
            <a:graphicFrameLocks/>
          </p:cNvGraphicFramePr>
          <p:nvPr/>
        </p:nvGraphicFramePr>
        <p:xfrm>
          <a:off x="6659563" y="5600700"/>
          <a:ext cx="1612900" cy="863600"/>
        </p:xfrm>
        <a:graphic>
          <a:graphicData uri="http://schemas.openxmlformats.org/presentationml/2006/ole">
            <mc:AlternateContent xmlns:mc="http://schemas.openxmlformats.org/markup-compatibility/2006">
              <mc:Choice xmlns:v="urn:schemas-microsoft-com:vml" Requires="v">
                <p:oleObj spid="_x0000_s58464" name="公式" r:id="rId30" imgW="1504911" imgH="771660" progId="Equation.3">
                  <p:embed/>
                </p:oleObj>
              </mc:Choice>
              <mc:Fallback>
                <p:oleObj name="公式" r:id="rId30" imgW="1504911" imgH="771660" progId="Equation.3">
                  <p:embed/>
                  <p:pic>
                    <p:nvPicPr>
                      <p:cNvPr id="0" name="Object 29"/>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659563" y="5600700"/>
                        <a:ext cx="16129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0" name="Rectangle 30">
            <a:extLst>
              <a:ext uri="{FF2B5EF4-FFF2-40B4-BE49-F238E27FC236}">
                <a16:creationId xmlns:a16="http://schemas.microsoft.com/office/drawing/2014/main" id="{6DBF5F86-0EF9-4638-9514-AE22FC6F727A}"/>
              </a:ext>
            </a:extLst>
          </p:cNvPr>
          <p:cNvSpPr>
            <a:spLocks noChangeArrowheads="1"/>
          </p:cNvSpPr>
          <p:nvPr/>
        </p:nvSpPr>
        <p:spPr bwMode="auto">
          <a:xfrm>
            <a:off x="395288" y="3762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sp>
        <p:nvSpPr>
          <p:cNvPr id="143391" name="Text Box 31">
            <a:extLst>
              <a:ext uri="{FF2B5EF4-FFF2-40B4-BE49-F238E27FC236}">
                <a16:creationId xmlns:a16="http://schemas.microsoft.com/office/drawing/2014/main" id="{C2A0E858-5BBD-4B3B-A434-4CD1A4ECF0F5}"/>
              </a:ext>
            </a:extLst>
          </p:cNvPr>
          <p:cNvSpPr txBox="1">
            <a:spLocks noChangeArrowheads="1"/>
          </p:cNvSpPr>
          <p:nvPr/>
        </p:nvSpPr>
        <p:spPr bwMode="auto">
          <a:xfrm>
            <a:off x="5402263" y="455613"/>
            <a:ext cx="33385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chemeClr val="bg1"/>
                </a:solidFill>
                <a:latin typeface="Times New Roman" panose="02020603050405020304" pitchFamily="18" charset="0"/>
                <a:ea typeface="楷体_GB2312" pitchFamily="49" charset="-122"/>
              </a:rPr>
              <a:t>(</a:t>
            </a:r>
            <a:r>
              <a:rPr lang="zh-CN" altLang="en-US" sz="2400" b="1">
                <a:solidFill>
                  <a:schemeClr val="bg1"/>
                </a:solidFill>
                <a:latin typeface="Times New Roman" panose="02020603050405020304" pitchFamily="18" charset="0"/>
                <a:ea typeface="楷体_GB2312" pitchFamily="49" charset="-122"/>
              </a:rPr>
              <a:t>以平行板电容器为例</a:t>
            </a:r>
            <a:r>
              <a:rPr lang="en-US" altLang="zh-CN" sz="2400" b="1">
                <a:solidFill>
                  <a:schemeClr val="bg1"/>
                </a:solidFill>
                <a:latin typeface="Times New Roman" panose="02020603050405020304" pitchFamily="18" charset="0"/>
                <a:ea typeface="楷体_GB2312" pitchFamily="49" charset="-122"/>
              </a:rPr>
              <a:t>)</a:t>
            </a:r>
          </a:p>
        </p:txBody>
      </p:sp>
      <p:grpSp>
        <p:nvGrpSpPr>
          <p:cNvPr id="143392" name="Group 32">
            <a:extLst>
              <a:ext uri="{FF2B5EF4-FFF2-40B4-BE49-F238E27FC236}">
                <a16:creationId xmlns:a16="http://schemas.microsoft.com/office/drawing/2014/main" id="{832926C4-DC02-41FA-B3BE-B7AD92908A62}"/>
              </a:ext>
            </a:extLst>
          </p:cNvPr>
          <p:cNvGrpSpPr>
            <a:grpSpLocks/>
          </p:cNvGrpSpPr>
          <p:nvPr/>
        </p:nvGrpSpPr>
        <p:grpSpPr bwMode="auto">
          <a:xfrm>
            <a:off x="5759450" y="1638300"/>
            <a:ext cx="196850" cy="1924050"/>
            <a:chOff x="5926" y="808"/>
            <a:chExt cx="124" cy="1212"/>
          </a:xfrm>
        </p:grpSpPr>
        <p:grpSp>
          <p:nvGrpSpPr>
            <p:cNvPr id="58423" name="Group 33">
              <a:extLst>
                <a:ext uri="{FF2B5EF4-FFF2-40B4-BE49-F238E27FC236}">
                  <a16:creationId xmlns:a16="http://schemas.microsoft.com/office/drawing/2014/main" id="{BBF48B14-0242-4CAB-8131-87FCA8AABC3F}"/>
                </a:ext>
              </a:extLst>
            </p:cNvPr>
            <p:cNvGrpSpPr>
              <a:grpSpLocks/>
            </p:cNvGrpSpPr>
            <p:nvPr/>
          </p:nvGrpSpPr>
          <p:grpSpPr bwMode="auto">
            <a:xfrm>
              <a:off x="5926" y="808"/>
              <a:ext cx="124" cy="135"/>
              <a:chOff x="2352" y="1776"/>
              <a:chExt cx="144" cy="144"/>
            </a:xfrm>
          </p:grpSpPr>
          <p:sp>
            <p:nvSpPr>
              <p:cNvPr id="58448" name="Oval 34">
                <a:extLst>
                  <a:ext uri="{FF2B5EF4-FFF2-40B4-BE49-F238E27FC236}">
                    <a16:creationId xmlns:a16="http://schemas.microsoft.com/office/drawing/2014/main" id="{9A9D4B83-F752-4954-9519-A960748EB241}"/>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49" name="Line 35">
                <a:extLst>
                  <a:ext uri="{FF2B5EF4-FFF2-40B4-BE49-F238E27FC236}">
                    <a16:creationId xmlns:a16="http://schemas.microsoft.com/office/drawing/2014/main" id="{3A994A5B-2999-4E2C-9F9B-4D1434ECE711}"/>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50" name="Line 36">
                <a:extLst>
                  <a:ext uri="{FF2B5EF4-FFF2-40B4-BE49-F238E27FC236}">
                    <a16:creationId xmlns:a16="http://schemas.microsoft.com/office/drawing/2014/main" id="{2062CC50-C587-435B-B692-83B30DE20454}"/>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24" name="Group 37">
              <a:extLst>
                <a:ext uri="{FF2B5EF4-FFF2-40B4-BE49-F238E27FC236}">
                  <a16:creationId xmlns:a16="http://schemas.microsoft.com/office/drawing/2014/main" id="{C89F45CC-E4FC-4618-8A80-9DE272A90CA1}"/>
                </a:ext>
              </a:extLst>
            </p:cNvPr>
            <p:cNvGrpSpPr>
              <a:grpSpLocks/>
            </p:cNvGrpSpPr>
            <p:nvPr/>
          </p:nvGrpSpPr>
          <p:grpSpPr bwMode="auto">
            <a:xfrm>
              <a:off x="5926" y="987"/>
              <a:ext cx="124" cy="135"/>
              <a:chOff x="2352" y="1776"/>
              <a:chExt cx="144" cy="144"/>
            </a:xfrm>
          </p:grpSpPr>
          <p:sp>
            <p:nvSpPr>
              <p:cNvPr id="58445" name="Oval 38">
                <a:extLst>
                  <a:ext uri="{FF2B5EF4-FFF2-40B4-BE49-F238E27FC236}">
                    <a16:creationId xmlns:a16="http://schemas.microsoft.com/office/drawing/2014/main" id="{D8948DB6-52A5-477F-A050-4AFFC4E5C894}"/>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46" name="Line 39">
                <a:extLst>
                  <a:ext uri="{FF2B5EF4-FFF2-40B4-BE49-F238E27FC236}">
                    <a16:creationId xmlns:a16="http://schemas.microsoft.com/office/drawing/2014/main" id="{99298F9A-40CB-4E46-8F3C-9CF68C6CE6A1}"/>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47" name="Line 40">
                <a:extLst>
                  <a:ext uri="{FF2B5EF4-FFF2-40B4-BE49-F238E27FC236}">
                    <a16:creationId xmlns:a16="http://schemas.microsoft.com/office/drawing/2014/main" id="{2C829CFD-9000-412A-B760-8AE9FF7CA723}"/>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25" name="Group 41">
              <a:extLst>
                <a:ext uri="{FF2B5EF4-FFF2-40B4-BE49-F238E27FC236}">
                  <a16:creationId xmlns:a16="http://schemas.microsoft.com/office/drawing/2014/main" id="{0466E1F6-4B0D-4D7F-9004-30D5A243BA2E}"/>
                </a:ext>
              </a:extLst>
            </p:cNvPr>
            <p:cNvGrpSpPr>
              <a:grpSpLocks/>
            </p:cNvGrpSpPr>
            <p:nvPr/>
          </p:nvGrpSpPr>
          <p:grpSpPr bwMode="auto">
            <a:xfrm>
              <a:off x="5926" y="1167"/>
              <a:ext cx="124" cy="135"/>
              <a:chOff x="2352" y="1776"/>
              <a:chExt cx="144" cy="144"/>
            </a:xfrm>
          </p:grpSpPr>
          <p:sp>
            <p:nvSpPr>
              <p:cNvPr id="58442" name="Oval 42">
                <a:extLst>
                  <a:ext uri="{FF2B5EF4-FFF2-40B4-BE49-F238E27FC236}">
                    <a16:creationId xmlns:a16="http://schemas.microsoft.com/office/drawing/2014/main" id="{28B0C876-CDBC-43BB-832E-22EE4BF0CB38}"/>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43" name="Line 43">
                <a:extLst>
                  <a:ext uri="{FF2B5EF4-FFF2-40B4-BE49-F238E27FC236}">
                    <a16:creationId xmlns:a16="http://schemas.microsoft.com/office/drawing/2014/main" id="{832F1EF9-1C52-42DA-837A-7B006CC62C8F}"/>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44" name="Line 44">
                <a:extLst>
                  <a:ext uri="{FF2B5EF4-FFF2-40B4-BE49-F238E27FC236}">
                    <a16:creationId xmlns:a16="http://schemas.microsoft.com/office/drawing/2014/main" id="{22B26DDB-51D3-41AA-8D0E-78DD6D33423E}"/>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26" name="Group 45">
              <a:extLst>
                <a:ext uri="{FF2B5EF4-FFF2-40B4-BE49-F238E27FC236}">
                  <a16:creationId xmlns:a16="http://schemas.microsoft.com/office/drawing/2014/main" id="{84C82A31-4951-4BE5-96B6-CB8A4E374560}"/>
                </a:ext>
              </a:extLst>
            </p:cNvPr>
            <p:cNvGrpSpPr>
              <a:grpSpLocks/>
            </p:cNvGrpSpPr>
            <p:nvPr/>
          </p:nvGrpSpPr>
          <p:grpSpPr bwMode="auto">
            <a:xfrm>
              <a:off x="5926" y="1346"/>
              <a:ext cx="124" cy="135"/>
              <a:chOff x="2352" y="1776"/>
              <a:chExt cx="144" cy="144"/>
            </a:xfrm>
          </p:grpSpPr>
          <p:sp>
            <p:nvSpPr>
              <p:cNvPr id="58439" name="Oval 46">
                <a:extLst>
                  <a:ext uri="{FF2B5EF4-FFF2-40B4-BE49-F238E27FC236}">
                    <a16:creationId xmlns:a16="http://schemas.microsoft.com/office/drawing/2014/main" id="{420CAD35-FCCF-4E7D-981B-2C45B0AB39B6}"/>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40" name="Line 47">
                <a:extLst>
                  <a:ext uri="{FF2B5EF4-FFF2-40B4-BE49-F238E27FC236}">
                    <a16:creationId xmlns:a16="http://schemas.microsoft.com/office/drawing/2014/main" id="{A5F9927D-D425-4348-A29E-91A517BCCB56}"/>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41" name="Line 48">
                <a:extLst>
                  <a:ext uri="{FF2B5EF4-FFF2-40B4-BE49-F238E27FC236}">
                    <a16:creationId xmlns:a16="http://schemas.microsoft.com/office/drawing/2014/main" id="{9113112A-7F86-4360-8886-03FF0A0950E6}"/>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27" name="Group 49">
              <a:extLst>
                <a:ext uri="{FF2B5EF4-FFF2-40B4-BE49-F238E27FC236}">
                  <a16:creationId xmlns:a16="http://schemas.microsoft.com/office/drawing/2014/main" id="{31D7BB3F-1847-4150-9A29-8056B122BF7F}"/>
                </a:ext>
              </a:extLst>
            </p:cNvPr>
            <p:cNvGrpSpPr>
              <a:grpSpLocks/>
            </p:cNvGrpSpPr>
            <p:nvPr/>
          </p:nvGrpSpPr>
          <p:grpSpPr bwMode="auto">
            <a:xfrm>
              <a:off x="5926" y="1526"/>
              <a:ext cx="124" cy="135"/>
              <a:chOff x="2352" y="1776"/>
              <a:chExt cx="144" cy="144"/>
            </a:xfrm>
          </p:grpSpPr>
          <p:sp>
            <p:nvSpPr>
              <p:cNvPr id="58436" name="Oval 50">
                <a:extLst>
                  <a:ext uri="{FF2B5EF4-FFF2-40B4-BE49-F238E27FC236}">
                    <a16:creationId xmlns:a16="http://schemas.microsoft.com/office/drawing/2014/main" id="{FC4432A3-EF09-435D-A23B-40EBD84C8AFF}"/>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37" name="Line 51">
                <a:extLst>
                  <a:ext uri="{FF2B5EF4-FFF2-40B4-BE49-F238E27FC236}">
                    <a16:creationId xmlns:a16="http://schemas.microsoft.com/office/drawing/2014/main" id="{63062E41-7E95-4381-88EF-701F5CD69CEC}"/>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38" name="Line 52">
                <a:extLst>
                  <a:ext uri="{FF2B5EF4-FFF2-40B4-BE49-F238E27FC236}">
                    <a16:creationId xmlns:a16="http://schemas.microsoft.com/office/drawing/2014/main" id="{6BFF59FB-1DE1-41D0-BB1C-EEDCE5B2D2C2}"/>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28" name="Group 53">
              <a:extLst>
                <a:ext uri="{FF2B5EF4-FFF2-40B4-BE49-F238E27FC236}">
                  <a16:creationId xmlns:a16="http://schemas.microsoft.com/office/drawing/2014/main" id="{EBDD862B-3AC5-494E-9956-BB4051D27824}"/>
                </a:ext>
              </a:extLst>
            </p:cNvPr>
            <p:cNvGrpSpPr>
              <a:grpSpLocks/>
            </p:cNvGrpSpPr>
            <p:nvPr/>
          </p:nvGrpSpPr>
          <p:grpSpPr bwMode="auto">
            <a:xfrm>
              <a:off x="5926" y="1705"/>
              <a:ext cx="124" cy="135"/>
              <a:chOff x="2352" y="1776"/>
              <a:chExt cx="144" cy="144"/>
            </a:xfrm>
          </p:grpSpPr>
          <p:sp>
            <p:nvSpPr>
              <p:cNvPr id="58433" name="Oval 54">
                <a:extLst>
                  <a:ext uri="{FF2B5EF4-FFF2-40B4-BE49-F238E27FC236}">
                    <a16:creationId xmlns:a16="http://schemas.microsoft.com/office/drawing/2014/main" id="{8C284D45-68FB-4BB2-9A33-9F7CD16FC683}"/>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34" name="Line 55">
                <a:extLst>
                  <a:ext uri="{FF2B5EF4-FFF2-40B4-BE49-F238E27FC236}">
                    <a16:creationId xmlns:a16="http://schemas.microsoft.com/office/drawing/2014/main" id="{F9161976-6B51-440C-8799-EB0943A7D497}"/>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35" name="Line 56">
                <a:extLst>
                  <a:ext uri="{FF2B5EF4-FFF2-40B4-BE49-F238E27FC236}">
                    <a16:creationId xmlns:a16="http://schemas.microsoft.com/office/drawing/2014/main" id="{623E1832-5539-46FD-98D4-C9015A1A6AD8}"/>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29" name="Group 57">
              <a:extLst>
                <a:ext uri="{FF2B5EF4-FFF2-40B4-BE49-F238E27FC236}">
                  <a16:creationId xmlns:a16="http://schemas.microsoft.com/office/drawing/2014/main" id="{CBB234F5-B009-4DC0-AD67-7EAC7988062D}"/>
                </a:ext>
              </a:extLst>
            </p:cNvPr>
            <p:cNvGrpSpPr>
              <a:grpSpLocks/>
            </p:cNvGrpSpPr>
            <p:nvPr/>
          </p:nvGrpSpPr>
          <p:grpSpPr bwMode="auto">
            <a:xfrm>
              <a:off x="5926" y="1885"/>
              <a:ext cx="124" cy="135"/>
              <a:chOff x="2352" y="1776"/>
              <a:chExt cx="144" cy="144"/>
            </a:xfrm>
          </p:grpSpPr>
          <p:sp>
            <p:nvSpPr>
              <p:cNvPr id="58430" name="Oval 58">
                <a:extLst>
                  <a:ext uri="{FF2B5EF4-FFF2-40B4-BE49-F238E27FC236}">
                    <a16:creationId xmlns:a16="http://schemas.microsoft.com/office/drawing/2014/main" id="{2C412B88-A198-4F52-B5FA-58D4A2E62696}"/>
                  </a:ext>
                </a:extLst>
              </p:cNvPr>
              <p:cNvSpPr>
                <a:spLocks noChangeArrowheads="1"/>
              </p:cNvSpPr>
              <p:nvPr/>
            </p:nvSpPr>
            <p:spPr bwMode="auto">
              <a:xfrm>
                <a:off x="2352" y="1776"/>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31" name="Line 59">
                <a:extLst>
                  <a:ext uri="{FF2B5EF4-FFF2-40B4-BE49-F238E27FC236}">
                    <a16:creationId xmlns:a16="http://schemas.microsoft.com/office/drawing/2014/main" id="{DC29864C-C5D2-43AB-832C-785D0C263E67}"/>
                  </a:ext>
                </a:extLst>
              </p:cNvPr>
              <p:cNvSpPr>
                <a:spLocks noChangeShapeType="1"/>
              </p:cNvSpPr>
              <p:nvPr/>
            </p:nvSpPr>
            <p:spPr bwMode="auto">
              <a:xfrm>
                <a:off x="2385" y="1850"/>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32" name="Line 60">
                <a:extLst>
                  <a:ext uri="{FF2B5EF4-FFF2-40B4-BE49-F238E27FC236}">
                    <a16:creationId xmlns:a16="http://schemas.microsoft.com/office/drawing/2014/main" id="{BAFF93CD-364C-4957-9C0A-8F36F047373C}"/>
                  </a:ext>
                </a:extLst>
              </p:cNvPr>
              <p:cNvSpPr>
                <a:spLocks noChangeShapeType="1"/>
              </p:cNvSpPr>
              <p:nvPr/>
            </p:nvSpPr>
            <p:spPr bwMode="auto">
              <a:xfrm>
                <a:off x="2433" y="1809"/>
                <a:ext cx="0"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43421" name="Group 61">
            <a:extLst>
              <a:ext uri="{FF2B5EF4-FFF2-40B4-BE49-F238E27FC236}">
                <a16:creationId xmlns:a16="http://schemas.microsoft.com/office/drawing/2014/main" id="{D56BAD58-EEB5-4B96-B4FC-25EF5DBD9B66}"/>
              </a:ext>
            </a:extLst>
          </p:cNvPr>
          <p:cNvGrpSpPr>
            <a:grpSpLocks/>
          </p:cNvGrpSpPr>
          <p:nvPr/>
        </p:nvGrpSpPr>
        <p:grpSpPr bwMode="auto">
          <a:xfrm>
            <a:off x="7296150" y="1658938"/>
            <a:ext cx="193675" cy="1827212"/>
            <a:chOff x="6036" y="880"/>
            <a:chExt cx="122" cy="1151"/>
          </a:xfrm>
        </p:grpSpPr>
        <p:grpSp>
          <p:nvGrpSpPr>
            <p:cNvPr id="58402" name="Group 62">
              <a:extLst>
                <a:ext uri="{FF2B5EF4-FFF2-40B4-BE49-F238E27FC236}">
                  <a16:creationId xmlns:a16="http://schemas.microsoft.com/office/drawing/2014/main" id="{C3CD3005-F495-403C-86F6-ABCF0672AB12}"/>
                </a:ext>
              </a:extLst>
            </p:cNvPr>
            <p:cNvGrpSpPr>
              <a:grpSpLocks/>
            </p:cNvGrpSpPr>
            <p:nvPr/>
          </p:nvGrpSpPr>
          <p:grpSpPr bwMode="auto">
            <a:xfrm>
              <a:off x="6036" y="880"/>
              <a:ext cx="122" cy="133"/>
              <a:chOff x="2715" y="722"/>
              <a:chExt cx="144" cy="144"/>
            </a:xfrm>
          </p:grpSpPr>
          <p:sp>
            <p:nvSpPr>
              <p:cNvPr id="58421" name="Oval 63">
                <a:extLst>
                  <a:ext uri="{FF2B5EF4-FFF2-40B4-BE49-F238E27FC236}">
                    <a16:creationId xmlns:a16="http://schemas.microsoft.com/office/drawing/2014/main" id="{C0A30A26-11F3-4C64-B14F-8A7720B70ADB}"/>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22" name="Line 64">
                <a:extLst>
                  <a:ext uri="{FF2B5EF4-FFF2-40B4-BE49-F238E27FC236}">
                    <a16:creationId xmlns:a16="http://schemas.microsoft.com/office/drawing/2014/main" id="{3E4EA43D-49E4-46CC-B684-74523B298D98}"/>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03" name="Group 65">
              <a:extLst>
                <a:ext uri="{FF2B5EF4-FFF2-40B4-BE49-F238E27FC236}">
                  <a16:creationId xmlns:a16="http://schemas.microsoft.com/office/drawing/2014/main" id="{9D709B73-ADB1-424D-96AB-9C27A4B6F737}"/>
                </a:ext>
              </a:extLst>
            </p:cNvPr>
            <p:cNvGrpSpPr>
              <a:grpSpLocks/>
            </p:cNvGrpSpPr>
            <p:nvPr/>
          </p:nvGrpSpPr>
          <p:grpSpPr bwMode="auto">
            <a:xfrm>
              <a:off x="6036" y="1049"/>
              <a:ext cx="122" cy="133"/>
              <a:chOff x="2715" y="722"/>
              <a:chExt cx="144" cy="144"/>
            </a:xfrm>
          </p:grpSpPr>
          <p:sp>
            <p:nvSpPr>
              <p:cNvPr id="58419" name="Oval 66">
                <a:extLst>
                  <a:ext uri="{FF2B5EF4-FFF2-40B4-BE49-F238E27FC236}">
                    <a16:creationId xmlns:a16="http://schemas.microsoft.com/office/drawing/2014/main" id="{DC517153-7C11-493C-AC9B-D478A0E41A02}"/>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20" name="Line 67">
                <a:extLst>
                  <a:ext uri="{FF2B5EF4-FFF2-40B4-BE49-F238E27FC236}">
                    <a16:creationId xmlns:a16="http://schemas.microsoft.com/office/drawing/2014/main" id="{3480A833-3512-4485-A3FA-2A080CD48757}"/>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04" name="Group 68">
              <a:extLst>
                <a:ext uri="{FF2B5EF4-FFF2-40B4-BE49-F238E27FC236}">
                  <a16:creationId xmlns:a16="http://schemas.microsoft.com/office/drawing/2014/main" id="{6F21F804-69C8-4F74-A073-240B1CAEEFE0}"/>
                </a:ext>
              </a:extLst>
            </p:cNvPr>
            <p:cNvGrpSpPr>
              <a:grpSpLocks/>
            </p:cNvGrpSpPr>
            <p:nvPr/>
          </p:nvGrpSpPr>
          <p:grpSpPr bwMode="auto">
            <a:xfrm>
              <a:off x="6036" y="1219"/>
              <a:ext cx="122" cy="133"/>
              <a:chOff x="2715" y="722"/>
              <a:chExt cx="144" cy="144"/>
            </a:xfrm>
          </p:grpSpPr>
          <p:sp>
            <p:nvSpPr>
              <p:cNvPr id="58417" name="Oval 69">
                <a:extLst>
                  <a:ext uri="{FF2B5EF4-FFF2-40B4-BE49-F238E27FC236}">
                    <a16:creationId xmlns:a16="http://schemas.microsoft.com/office/drawing/2014/main" id="{F84AF909-3CD6-4F1A-B732-972418BBE0A2}"/>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18" name="Line 70">
                <a:extLst>
                  <a:ext uri="{FF2B5EF4-FFF2-40B4-BE49-F238E27FC236}">
                    <a16:creationId xmlns:a16="http://schemas.microsoft.com/office/drawing/2014/main" id="{1360D0EE-1B7C-4D39-9AC9-3DFA159B4064}"/>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05" name="Group 71">
              <a:extLst>
                <a:ext uri="{FF2B5EF4-FFF2-40B4-BE49-F238E27FC236}">
                  <a16:creationId xmlns:a16="http://schemas.microsoft.com/office/drawing/2014/main" id="{C9E3D896-C098-4002-9947-66562F152AC5}"/>
                </a:ext>
              </a:extLst>
            </p:cNvPr>
            <p:cNvGrpSpPr>
              <a:grpSpLocks/>
            </p:cNvGrpSpPr>
            <p:nvPr/>
          </p:nvGrpSpPr>
          <p:grpSpPr bwMode="auto">
            <a:xfrm>
              <a:off x="6036" y="1389"/>
              <a:ext cx="122" cy="133"/>
              <a:chOff x="2715" y="722"/>
              <a:chExt cx="144" cy="144"/>
            </a:xfrm>
          </p:grpSpPr>
          <p:sp>
            <p:nvSpPr>
              <p:cNvPr id="58415" name="Oval 72">
                <a:extLst>
                  <a:ext uri="{FF2B5EF4-FFF2-40B4-BE49-F238E27FC236}">
                    <a16:creationId xmlns:a16="http://schemas.microsoft.com/office/drawing/2014/main" id="{0CC6C2B9-967A-40D7-914F-718B1DCD040B}"/>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16" name="Line 73">
                <a:extLst>
                  <a:ext uri="{FF2B5EF4-FFF2-40B4-BE49-F238E27FC236}">
                    <a16:creationId xmlns:a16="http://schemas.microsoft.com/office/drawing/2014/main" id="{1910704B-F88D-4856-B377-74AC94CB8A0E}"/>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06" name="Group 74">
              <a:extLst>
                <a:ext uri="{FF2B5EF4-FFF2-40B4-BE49-F238E27FC236}">
                  <a16:creationId xmlns:a16="http://schemas.microsoft.com/office/drawing/2014/main" id="{4599B700-23B2-450D-BCCF-76E16F45D5C0}"/>
                </a:ext>
              </a:extLst>
            </p:cNvPr>
            <p:cNvGrpSpPr>
              <a:grpSpLocks/>
            </p:cNvGrpSpPr>
            <p:nvPr/>
          </p:nvGrpSpPr>
          <p:grpSpPr bwMode="auto">
            <a:xfrm>
              <a:off x="6036" y="1558"/>
              <a:ext cx="122" cy="133"/>
              <a:chOff x="2715" y="722"/>
              <a:chExt cx="144" cy="144"/>
            </a:xfrm>
          </p:grpSpPr>
          <p:sp>
            <p:nvSpPr>
              <p:cNvPr id="58413" name="Oval 75">
                <a:extLst>
                  <a:ext uri="{FF2B5EF4-FFF2-40B4-BE49-F238E27FC236}">
                    <a16:creationId xmlns:a16="http://schemas.microsoft.com/office/drawing/2014/main" id="{BE642872-4F41-4A77-B7A4-89AD414C4603}"/>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14" name="Line 76">
                <a:extLst>
                  <a:ext uri="{FF2B5EF4-FFF2-40B4-BE49-F238E27FC236}">
                    <a16:creationId xmlns:a16="http://schemas.microsoft.com/office/drawing/2014/main" id="{012CE48B-01CB-4431-B8F9-58D0D0203E61}"/>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07" name="Group 77">
              <a:extLst>
                <a:ext uri="{FF2B5EF4-FFF2-40B4-BE49-F238E27FC236}">
                  <a16:creationId xmlns:a16="http://schemas.microsoft.com/office/drawing/2014/main" id="{B5D0EB31-44C6-41BA-AA92-79A21FC826AD}"/>
                </a:ext>
              </a:extLst>
            </p:cNvPr>
            <p:cNvGrpSpPr>
              <a:grpSpLocks/>
            </p:cNvGrpSpPr>
            <p:nvPr/>
          </p:nvGrpSpPr>
          <p:grpSpPr bwMode="auto">
            <a:xfrm>
              <a:off x="6036" y="1728"/>
              <a:ext cx="122" cy="133"/>
              <a:chOff x="2715" y="722"/>
              <a:chExt cx="144" cy="144"/>
            </a:xfrm>
          </p:grpSpPr>
          <p:sp>
            <p:nvSpPr>
              <p:cNvPr id="58411" name="Oval 78">
                <a:extLst>
                  <a:ext uri="{FF2B5EF4-FFF2-40B4-BE49-F238E27FC236}">
                    <a16:creationId xmlns:a16="http://schemas.microsoft.com/office/drawing/2014/main" id="{6519F349-62B9-44BC-A750-F055B8AA842D}"/>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12" name="Line 79">
                <a:extLst>
                  <a:ext uri="{FF2B5EF4-FFF2-40B4-BE49-F238E27FC236}">
                    <a16:creationId xmlns:a16="http://schemas.microsoft.com/office/drawing/2014/main" id="{5A992999-C2E3-4A53-A24F-DED776CADE83}"/>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408" name="Group 80">
              <a:extLst>
                <a:ext uri="{FF2B5EF4-FFF2-40B4-BE49-F238E27FC236}">
                  <a16:creationId xmlns:a16="http://schemas.microsoft.com/office/drawing/2014/main" id="{0393C595-57BF-4634-8020-554063DCD71B}"/>
                </a:ext>
              </a:extLst>
            </p:cNvPr>
            <p:cNvGrpSpPr>
              <a:grpSpLocks/>
            </p:cNvGrpSpPr>
            <p:nvPr/>
          </p:nvGrpSpPr>
          <p:grpSpPr bwMode="auto">
            <a:xfrm>
              <a:off x="6036" y="1898"/>
              <a:ext cx="122" cy="133"/>
              <a:chOff x="2715" y="722"/>
              <a:chExt cx="144" cy="144"/>
            </a:xfrm>
          </p:grpSpPr>
          <p:sp>
            <p:nvSpPr>
              <p:cNvPr id="58409" name="Oval 81">
                <a:extLst>
                  <a:ext uri="{FF2B5EF4-FFF2-40B4-BE49-F238E27FC236}">
                    <a16:creationId xmlns:a16="http://schemas.microsoft.com/office/drawing/2014/main" id="{C74CDA05-7F9E-42F5-BCB6-1CA9E3E2E4DF}"/>
                  </a:ext>
                </a:extLst>
              </p:cNvPr>
              <p:cNvSpPr>
                <a:spLocks noChangeArrowheads="1"/>
              </p:cNvSpPr>
              <p:nvPr/>
            </p:nvSpPr>
            <p:spPr bwMode="auto">
              <a:xfrm>
                <a:off x="2715" y="722"/>
                <a:ext cx="144"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410" name="Line 82">
                <a:extLst>
                  <a:ext uri="{FF2B5EF4-FFF2-40B4-BE49-F238E27FC236}">
                    <a16:creationId xmlns:a16="http://schemas.microsoft.com/office/drawing/2014/main" id="{0BF913B7-ABE4-41CE-B537-83DAB5FD38B7}"/>
                  </a:ext>
                </a:extLst>
              </p:cNvPr>
              <p:cNvSpPr>
                <a:spLocks noChangeShapeType="1"/>
              </p:cNvSpPr>
              <p:nvPr/>
            </p:nvSpPr>
            <p:spPr bwMode="auto">
              <a:xfrm>
                <a:off x="2741" y="807"/>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90"/>
                                        </p:tgtEl>
                                        <p:attrNameLst>
                                          <p:attrName>style.visibility</p:attrName>
                                        </p:attrNameLst>
                                      </p:cBhvr>
                                      <p:to>
                                        <p:strVal val="visible"/>
                                      </p:to>
                                    </p:set>
                                    <p:animEffect transition="in" filter="wipe(left)">
                                      <p:cBhvr>
                                        <p:cTn id="7" dur="500"/>
                                        <p:tgtEl>
                                          <p:spTgt spid="14339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362"/>
                                        </p:tgtEl>
                                        <p:attrNameLst>
                                          <p:attrName>style.visibility</p:attrName>
                                        </p:attrNameLst>
                                      </p:cBhvr>
                                      <p:to>
                                        <p:strVal val="visible"/>
                                      </p:to>
                                    </p:set>
                                    <p:animEffect transition="in" filter="wipe(left)">
                                      <p:cBhvr>
                                        <p:cTn id="11" dur="500"/>
                                        <p:tgtEl>
                                          <p:spTgt spid="1433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3391"/>
                                        </p:tgtEl>
                                        <p:attrNameLst>
                                          <p:attrName>style.visibility</p:attrName>
                                        </p:attrNameLst>
                                      </p:cBhvr>
                                      <p:to>
                                        <p:strVal val="visible"/>
                                      </p:to>
                                    </p:set>
                                    <p:animEffect transition="in" filter="wipe(left)">
                                      <p:cBhvr>
                                        <p:cTn id="16" dur="500"/>
                                        <p:tgtEl>
                                          <p:spTgt spid="1433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143363"/>
                                        </p:tgtEl>
                                        <p:attrNameLst>
                                          <p:attrName>style.visibility</p:attrName>
                                        </p:attrNameLst>
                                      </p:cBhvr>
                                      <p:to>
                                        <p:strVal val="visible"/>
                                      </p:to>
                                    </p:set>
                                    <p:anim calcmode="lin" valueType="num">
                                      <p:cBhvr>
                                        <p:cTn id="21" dur="500" fill="hold"/>
                                        <p:tgtEl>
                                          <p:spTgt spid="143363"/>
                                        </p:tgtEl>
                                        <p:attrNameLst>
                                          <p:attrName>ppt_w</p:attrName>
                                        </p:attrNameLst>
                                      </p:cBhvr>
                                      <p:tavLst>
                                        <p:tav tm="0">
                                          <p:val>
                                            <p:fltVal val="0"/>
                                          </p:val>
                                        </p:tav>
                                        <p:tav tm="100000">
                                          <p:val>
                                            <p:strVal val="#ppt_w"/>
                                          </p:val>
                                        </p:tav>
                                      </p:tavLst>
                                    </p:anim>
                                    <p:anim calcmode="lin" valueType="num">
                                      <p:cBhvr>
                                        <p:cTn id="22" dur="500" fill="hold"/>
                                        <p:tgtEl>
                                          <p:spTgt spid="143363"/>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43364"/>
                                        </p:tgtEl>
                                        <p:attrNameLst>
                                          <p:attrName>style.visibility</p:attrName>
                                        </p:attrNameLst>
                                      </p:cBhvr>
                                      <p:to>
                                        <p:strVal val="visible"/>
                                      </p:to>
                                    </p:set>
                                    <p:anim calcmode="lin" valueType="num">
                                      <p:cBhvr>
                                        <p:cTn id="27" dur="500" fill="hold"/>
                                        <p:tgtEl>
                                          <p:spTgt spid="143364"/>
                                        </p:tgtEl>
                                        <p:attrNameLst>
                                          <p:attrName>ppt_w</p:attrName>
                                        </p:attrNameLst>
                                      </p:cBhvr>
                                      <p:tavLst>
                                        <p:tav tm="0">
                                          <p:val>
                                            <p:fltVal val="0"/>
                                          </p:val>
                                        </p:tav>
                                        <p:tav tm="100000">
                                          <p:val>
                                            <p:strVal val="#ppt_w"/>
                                          </p:val>
                                        </p:tav>
                                      </p:tavLst>
                                    </p:anim>
                                    <p:anim calcmode="lin" valueType="num">
                                      <p:cBhvr>
                                        <p:cTn id="28" dur="500" fill="hold"/>
                                        <p:tgtEl>
                                          <p:spTgt spid="143364"/>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8" fill="hold" nodeType="clickEffect">
                                  <p:stCondLst>
                                    <p:cond delay="0"/>
                                  </p:stCondLst>
                                  <p:childTnLst>
                                    <p:set>
                                      <p:cBhvr>
                                        <p:cTn id="32" dur="1" fill="hold">
                                          <p:stCondLst>
                                            <p:cond delay="0"/>
                                          </p:stCondLst>
                                        </p:cTn>
                                        <p:tgtEl>
                                          <p:spTgt spid="143365"/>
                                        </p:tgtEl>
                                        <p:attrNameLst>
                                          <p:attrName>style.visibility</p:attrName>
                                        </p:attrNameLst>
                                      </p:cBhvr>
                                      <p:to>
                                        <p:strVal val="visible"/>
                                      </p:to>
                                    </p:set>
                                    <p:animEffect transition="in" filter="slide(fromLeft)">
                                      <p:cBhvr>
                                        <p:cTn id="33" dur="500"/>
                                        <p:tgtEl>
                                          <p:spTgt spid="143365"/>
                                        </p:tgtEl>
                                      </p:cBhvr>
                                    </p:animEffect>
                                  </p:childTnLst>
                                </p:cTn>
                              </p:par>
                            </p:childTnLst>
                          </p:cTn>
                        </p:par>
                        <p:par>
                          <p:cTn id="34" fill="hold" nodeType="afterGroup">
                            <p:stCondLst>
                              <p:cond delay="500"/>
                            </p:stCondLst>
                            <p:childTnLst>
                              <p:par>
                                <p:cTn id="35" presetID="1" presetClass="entr" presetSubtype="0" fill="hold" nodeType="afterEffect">
                                  <p:stCondLst>
                                    <p:cond delay="0"/>
                                  </p:stCondLst>
                                  <p:childTnLst>
                                    <p:set>
                                      <p:cBhvr>
                                        <p:cTn id="36" dur="1" fill="hold">
                                          <p:stCondLst>
                                            <p:cond delay="499"/>
                                          </p:stCondLst>
                                        </p:cTn>
                                        <p:tgtEl>
                                          <p:spTgt spid="14336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8" fill="hold" nodeType="clickEffect">
                                  <p:stCondLst>
                                    <p:cond delay="0"/>
                                  </p:stCondLst>
                                  <p:childTnLst>
                                    <p:set>
                                      <p:cBhvr>
                                        <p:cTn id="40" dur="1" fill="hold">
                                          <p:stCondLst>
                                            <p:cond delay="0"/>
                                          </p:stCondLst>
                                        </p:cTn>
                                        <p:tgtEl>
                                          <p:spTgt spid="143366"/>
                                        </p:tgtEl>
                                        <p:attrNameLst>
                                          <p:attrName>style.visibility</p:attrName>
                                        </p:attrNameLst>
                                      </p:cBhvr>
                                      <p:to>
                                        <p:strVal val="visible"/>
                                      </p:to>
                                    </p:set>
                                    <p:animEffect transition="in" filter="slide(fromLeft)">
                                      <p:cBhvr>
                                        <p:cTn id="41" dur="500"/>
                                        <p:tgtEl>
                                          <p:spTgt spid="143366"/>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4337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143392"/>
                                        </p:tgtEl>
                                        <p:attrNameLst>
                                          <p:attrName>style.visibility</p:attrName>
                                        </p:attrNameLst>
                                      </p:cBhvr>
                                      <p:to>
                                        <p:strVal val="visible"/>
                                      </p:to>
                                    </p:set>
                                    <p:anim calcmode="lin" valueType="num">
                                      <p:cBhvr>
                                        <p:cTn id="49" dur="500" fill="hold"/>
                                        <p:tgtEl>
                                          <p:spTgt spid="143392"/>
                                        </p:tgtEl>
                                        <p:attrNameLst>
                                          <p:attrName>ppt_w</p:attrName>
                                        </p:attrNameLst>
                                      </p:cBhvr>
                                      <p:tavLst>
                                        <p:tav tm="0">
                                          <p:val>
                                            <p:fltVal val="0"/>
                                          </p:val>
                                        </p:tav>
                                        <p:tav tm="100000">
                                          <p:val>
                                            <p:strVal val="#ppt_w"/>
                                          </p:val>
                                        </p:tav>
                                      </p:tavLst>
                                    </p:anim>
                                    <p:anim calcmode="lin" valueType="num">
                                      <p:cBhvr>
                                        <p:cTn id="50" dur="500" fill="hold"/>
                                        <p:tgtEl>
                                          <p:spTgt spid="143392"/>
                                        </p:tgtEl>
                                        <p:attrNameLst>
                                          <p:attrName>ppt_h</p:attrName>
                                        </p:attrNameLst>
                                      </p:cBhvr>
                                      <p:tavLst>
                                        <p:tav tm="0">
                                          <p:val>
                                            <p:fltVal val="0"/>
                                          </p:val>
                                        </p:tav>
                                        <p:tav tm="100000">
                                          <p:val>
                                            <p:strVal val="#ppt_h"/>
                                          </p:val>
                                        </p:tav>
                                      </p:tavLst>
                                    </p:anim>
                                  </p:childTnLst>
                                </p:cTn>
                              </p:par>
                            </p:childTnLst>
                          </p:cTn>
                        </p:par>
                        <p:par>
                          <p:cTn id="51" fill="hold" nodeType="afterGroup">
                            <p:stCondLst>
                              <p:cond delay="500"/>
                            </p:stCondLst>
                            <p:childTnLst>
                              <p:par>
                                <p:cTn id="52" presetID="1" presetClass="entr" presetSubtype="0" fill="hold" nodeType="afterEffect">
                                  <p:stCondLst>
                                    <p:cond delay="0"/>
                                  </p:stCondLst>
                                  <p:childTnLst>
                                    <p:set>
                                      <p:cBhvr>
                                        <p:cTn id="53" dur="1" fill="hold">
                                          <p:stCondLst>
                                            <p:cond delay="499"/>
                                          </p:stCondLst>
                                        </p:cTn>
                                        <p:tgtEl>
                                          <p:spTgt spid="143367"/>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ntr" presetSubtype="16" fill="hold" nodeType="clickEffect">
                                  <p:stCondLst>
                                    <p:cond delay="0"/>
                                  </p:stCondLst>
                                  <p:childTnLst>
                                    <p:set>
                                      <p:cBhvr>
                                        <p:cTn id="57" dur="1" fill="hold">
                                          <p:stCondLst>
                                            <p:cond delay="0"/>
                                          </p:stCondLst>
                                        </p:cTn>
                                        <p:tgtEl>
                                          <p:spTgt spid="143421"/>
                                        </p:tgtEl>
                                        <p:attrNameLst>
                                          <p:attrName>style.visibility</p:attrName>
                                        </p:attrNameLst>
                                      </p:cBhvr>
                                      <p:to>
                                        <p:strVal val="visible"/>
                                      </p:to>
                                    </p:set>
                                    <p:anim calcmode="lin" valueType="num">
                                      <p:cBhvr>
                                        <p:cTn id="58" dur="500" fill="hold"/>
                                        <p:tgtEl>
                                          <p:spTgt spid="143421"/>
                                        </p:tgtEl>
                                        <p:attrNameLst>
                                          <p:attrName>ppt_w</p:attrName>
                                        </p:attrNameLst>
                                      </p:cBhvr>
                                      <p:tavLst>
                                        <p:tav tm="0">
                                          <p:val>
                                            <p:fltVal val="0"/>
                                          </p:val>
                                        </p:tav>
                                        <p:tav tm="100000">
                                          <p:val>
                                            <p:strVal val="#ppt_w"/>
                                          </p:val>
                                        </p:tav>
                                      </p:tavLst>
                                    </p:anim>
                                    <p:anim calcmode="lin" valueType="num">
                                      <p:cBhvr>
                                        <p:cTn id="59" dur="500" fill="hold"/>
                                        <p:tgtEl>
                                          <p:spTgt spid="143421"/>
                                        </p:tgtEl>
                                        <p:attrNameLst>
                                          <p:attrName>ppt_h</p:attrName>
                                        </p:attrNameLst>
                                      </p:cBhvr>
                                      <p:tavLst>
                                        <p:tav tm="0">
                                          <p:val>
                                            <p:fltVal val="0"/>
                                          </p:val>
                                        </p:tav>
                                        <p:tav tm="100000">
                                          <p:val>
                                            <p:strVal val="#ppt_h"/>
                                          </p:val>
                                        </p:tav>
                                      </p:tavLst>
                                    </p:anim>
                                  </p:childTnLst>
                                </p:cTn>
                              </p:par>
                            </p:childTnLst>
                          </p:cTn>
                        </p:par>
                        <p:par>
                          <p:cTn id="60" fill="hold" nodeType="afterGroup">
                            <p:stCondLst>
                              <p:cond delay="500"/>
                            </p:stCondLst>
                            <p:childTnLst>
                              <p:par>
                                <p:cTn id="61" presetID="1" presetClass="entr" presetSubtype="0" fill="hold" nodeType="afterEffect">
                                  <p:stCondLst>
                                    <p:cond delay="0"/>
                                  </p:stCondLst>
                                  <p:childTnLst>
                                    <p:set>
                                      <p:cBhvr>
                                        <p:cTn id="62" dur="1" fill="hold">
                                          <p:stCondLst>
                                            <p:cond delay="499"/>
                                          </p:stCondLst>
                                        </p:cTn>
                                        <p:tgtEl>
                                          <p:spTgt spid="1433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8" fill="hold" nodeType="clickEffect">
                                  <p:stCondLst>
                                    <p:cond delay="0"/>
                                  </p:stCondLst>
                                  <p:childTnLst>
                                    <p:set>
                                      <p:cBhvr>
                                        <p:cTn id="66" dur="1" fill="hold">
                                          <p:stCondLst>
                                            <p:cond delay="0"/>
                                          </p:stCondLst>
                                        </p:cTn>
                                        <p:tgtEl>
                                          <p:spTgt spid="143371"/>
                                        </p:tgtEl>
                                        <p:attrNameLst>
                                          <p:attrName>style.visibility</p:attrName>
                                        </p:attrNameLst>
                                      </p:cBhvr>
                                      <p:to>
                                        <p:strVal val="visible"/>
                                      </p:to>
                                    </p:set>
                                    <p:animEffect transition="in" filter="slide(fromLeft)">
                                      <p:cBhvr>
                                        <p:cTn id="67" dur="500"/>
                                        <p:tgtEl>
                                          <p:spTgt spid="143371"/>
                                        </p:tgtEl>
                                      </p:cBhvr>
                                    </p:animEffect>
                                  </p:childTnLst>
                                </p:cTn>
                              </p:par>
                            </p:childTnLst>
                          </p:cTn>
                        </p:par>
                        <p:par>
                          <p:cTn id="68" fill="hold" nodeType="afterGroup">
                            <p:stCondLst>
                              <p:cond delay="500"/>
                            </p:stCondLst>
                            <p:childTnLst>
                              <p:par>
                                <p:cTn id="69" presetID="12" presetClass="entr" presetSubtype="8" fill="hold" nodeType="afterEffect">
                                  <p:stCondLst>
                                    <p:cond delay="0"/>
                                  </p:stCondLst>
                                  <p:childTnLst>
                                    <p:set>
                                      <p:cBhvr>
                                        <p:cTn id="70" dur="1" fill="hold">
                                          <p:stCondLst>
                                            <p:cond delay="0"/>
                                          </p:stCondLst>
                                        </p:cTn>
                                        <p:tgtEl>
                                          <p:spTgt spid="143373"/>
                                        </p:tgtEl>
                                        <p:attrNameLst>
                                          <p:attrName>style.visibility</p:attrName>
                                        </p:attrNameLst>
                                      </p:cBhvr>
                                      <p:to>
                                        <p:strVal val="visible"/>
                                      </p:to>
                                    </p:set>
                                    <p:animEffect transition="in" filter="slide(fromLeft)">
                                      <p:cBhvr>
                                        <p:cTn id="71" dur="500"/>
                                        <p:tgtEl>
                                          <p:spTgt spid="143373"/>
                                        </p:tgtEl>
                                      </p:cBhvr>
                                    </p:animEffect>
                                  </p:childTnLst>
                                </p:cTn>
                              </p:par>
                            </p:childTnLst>
                          </p:cTn>
                        </p:par>
                        <p:par>
                          <p:cTn id="72" fill="hold" nodeType="afterGroup">
                            <p:stCondLst>
                              <p:cond delay="1000"/>
                            </p:stCondLst>
                            <p:childTnLst>
                              <p:par>
                                <p:cTn id="73" presetID="12" presetClass="entr" presetSubtype="8" fill="hold" nodeType="afterEffect">
                                  <p:stCondLst>
                                    <p:cond delay="0"/>
                                  </p:stCondLst>
                                  <p:childTnLst>
                                    <p:set>
                                      <p:cBhvr>
                                        <p:cTn id="74" dur="1" fill="hold">
                                          <p:stCondLst>
                                            <p:cond delay="0"/>
                                          </p:stCondLst>
                                        </p:cTn>
                                        <p:tgtEl>
                                          <p:spTgt spid="143372"/>
                                        </p:tgtEl>
                                        <p:attrNameLst>
                                          <p:attrName>style.visibility</p:attrName>
                                        </p:attrNameLst>
                                      </p:cBhvr>
                                      <p:to>
                                        <p:strVal val="visible"/>
                                      </p:to>
                                    </p:set>
                                    <p:animEffect transition="in" filter="slide(fromLeft)">
                                      <p:cBhvr>
                                        <p:cTn id="75" dur="500"/>
                                        <p:tgtEl>
                                          <p:spTgt spid="143372"/>
                                        </p:tgtEl>
                                      </p:cBhvr>
                                    </p:animEffect>
                                  </p:childTnLst>
                                </p:cTn>
                              </p:par>
                            </p:childTnLst>
                          </p:cTn>
                        </p:par>
                        <p:par>
                          <p:cTn id="76" fill="hold" nodeType="afterGroup">
                            <p:stCondLst>
                              <p:cond delay="1500"/>
                            </p:stCondLst>
                            <p:childTnLst>
                              <p:par>
                                <p:cTn id="77" presetID="12" presetClass="entr" presetSubtype="8" fill="hold" nodeType="afterEffect">
                                  <p:stCondLst>
                                    <p:cond delay="0"/>
                                  </p:stCondLst>
                                  <p:childTnLst>
                                    <p:set>
                                      <p:cBhvr>
                                        <p:cTn id="78" dur="1" fill="hold">
                                          <p:stCondLst>
                                            <p:cond delay="0"/>
                                          </p:stCondLst>
                                        </p:cTn>
                                        <p:tgtEl>
                                          <p:spTgt spid="143374"/>
                                        </p:tgtEl>
                                        <p:attrNameLst>
                                          <p:attrName>style.visibility</p:attrName>
                                        </p:attrNameLst>
                                      </p:cBhvr>
                                      <p:to>
                                        <p:strVal val="visible"/>
                                      </p:to>
                                    </p:set>
                                    <p:animEffect transition="in" filter="slide(fromLeft)">
                                      <p:cBhvr>
                                        <p:cTn id="79" dur="500"/>
                                        <p:tgtEl>
                                          <p:spTgt spid="14337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143375"/>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43376"/>
                                        </p:tgtEl>
                                        <p:attrNameLst>
                                          <p:attrName>style.visibility</p:attrName>
                                        </p:attrNameLst>
                                      </p:cBhvr>
                                      <p:to>
                                        <p:strVal val="visible"/>
                                      </p:to>
                                    </p:set>
                                    <p:animEffect transition="in" filter="wipe(left)">
                                      <p:cBhvr>
                                        <p:cTn id="88" dur="500"/>
                                        <p:tgtEl>
                                          <p:spTgt spid="14337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2" presetClass="entr" presetSubtype="4" fill="hold" nodeType="clickEffect">
                                  <p:stCondLst>
                                    <p:cond delay="0"/>
                                  </p:stCondLst>
                                  <p:childTnLst>
                                    <p:set>
                                      <p:cBhvr>
                                        <p:cTn id="92" dur="1" fill="hold">
                                          <p:stCondLst>
                                            <p:cond delay="0"/>
                                          </p:stCondLst>
                                        </p:cTn>
                                        <p:tgtEl>
                                          <p:spTgt spid="143378"/>
                                        </p:tgtEl>
                                        <p:attrNameLst>
                                          <p:attrName>style.visibility</p:attrName>
                                        </p:attrNameLst>
                                      </p:cBhvr>
                                      <p:to>
                                        <p:strVal val="visible"/>
                                      </p:to>
                                    </p:set>
                                    <p:animEffect transition="in" filter="slide(fromBottom)">
                                      <p:cBhvr>
                                        <p:cTn id="93" dur="500"/>
                                        <p:tgtEl>
                                          <p:spTgt spid="14337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43377"/>
                                        </p:tgtEl>
                                        <p:attrNameLst>
                                          <p:attrName>style.visibility</p:attrName>
                                        </p:attrNameLst>
                                      </p:cBhvr>
                                      <p:to>
                                        <p:strVal val="visible"/>
                                      </p:to>
                                    </p:set>
                                    <p:animEffect transition="in" filter="wipe(left)">
                                      <p:cBhvr>
                                        <p:cTn id="98" dur="500"/>
                                        <p:tgtEl>
                                          <p:spTgt spid="143377"/>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43379"/>
                                        </p:tgtEl>
                                        <p:attrNameLst>
                                          <p:attrName>style.visibility</p:attrName>
                                        </p:attrNameLst>
                                      </p:cBhvr>
                                      <p:to>
                                        <p:strVal val="visible"/>
                                      </p:to>
                                    </p:set>
                                    <p:animEffect transition="in" filter="wipe(left)">
                                      <p:cBhvr>
                                        <p:cTn id="103" dur="500"/>
                                        <p:tgtEl>
                                          <p:spTgt spid="143379"/>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6" presetClass="entr" presetSubtype="26" fill="hold" grpId="0" nodeType="clickEffect">
                                  <p:stCondLst>
                                    <p:cond delay="0"/>
                                  </p:stCondLst>
                                  <p:childTnLst>
                                    <p:set>
                                      <p:cBhvr>
                                        <p:cTn id="107" dur="1" fill="hold">
                                          <p:stCondLst>
                                            <p:cond delay="0"/>
                                          </p:stCondLst>
                                        </p:cTn>
                                        <p:tgtEl>
                                          <p:spTgt spid="143380"/>
                                        </p:tgtEl>
                                        <p:attrNameLst>
                                          <p:attrName>style.visibility</p:attrName>
                                        </p:attrNameLst>
                                      </p:cBhvr>
                                      <p:to>
                                        <p:strVal val="visible"/>
                                      </p:to>
                                    </p:set>
                                    <p:animEffect transition="in" filter="barn(inHorizontal)">
                                      <p:cBhvr>
                                        <p:cTn id="108" dur="500"/>
                                        <p:tgtEl>
                                          <p:spTgt spid="14338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43381"/>
                                        </p:tgtEl>
                                        <p:attrNameLst>
                                          <p:attrName>style.visibility</p:attrName>
                                        </p:attrNameLst>
                                      </p:cBhvr>
                                      <p:to>
                                        <p:strVal val="visible"/>
                                      </p:to>
                                    </p:set>
                                    <p:animEffect transition="in" filter="wipe(left)">
                                      <p:cBhvr>
                                        <p:cTn id="113" dur="500"/>
                                        <p:tgtEl>
                                          <p:spTgt spid="14338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43382"/>
                                        </p:tgtEl>
                                        <p:attrNameLst>
                                          <p:attrName>style.visibility</p:attrName>
                                        </p:attrNameLst>
                                      </p:cBhvr>
                                      <p:to>
                                        <p:strVal val="visible"/>
                                      </p:to>
                                    </p:set>
                                    <p:animEffect transition="in" filter="wipe(left)">
                                      <p:cBhvr>
                                        <p:cTn id="118" dur="500"/>
                                        <p:tgtEl>
                                          <p:spTgt spid="143382"/>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43383"/>
                                        </p:tgtEl>
                                        <p:attrNameLst>
                                          <p:attrName>style.visibility</p:attrName>
                                        </p:attrNameLst>
                                      </p:cBhvr>
                                      <p:to>
                                        <p:strVal val="visible"/>
                                      </p:to>
                                    </p:set>
                                    <p:animEffect transition="in" filter="wipe(left)">
                                      <p:cBhvr>
                                        <p:cTn id="123" dur="500"/>
                                        <p:tgtEl>
                                          <p:spTgt spid="14338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143384"/>
                                        </p:tgtEl>
                                        <p:attrNameLst>
                                          <p:attrName>style.visibility</p:attrName>
                                        </p:attrNameLst>
                                      </p:cBhvr>
                                      <p:to>
                                        <p:strVal val="visible"/>
                                      </p:to>
                                    </p:set>
                                    <p:animEffect transition="in" filter="wipe(left)">
                                      <p:cBhvr>
                                        <p:cTn id="128" dur="500"/>
                                        <p:tgtEl>
                                          <p:spTgt spid="143384"/>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3" presetClass="entr" presetSubtype="32" fill="hold" grpId="0" nodeType="clickEffect">
                                  <p:stCondLst>
                                    <p:cond delay="0"/>
                                  </p:stCondLst>
                                  <p:iterate type="wd">
                                    <p:tmPct val="100000"/>
                                  </p:iterate>
                                  <p:childTnLst>
                                    <p:set>
                                      <p:cBhvr>
                                        <p:cTn id="132" dur="1" fill="hold">
                                          <p:stCondLst>
                                            <p:cond delay="0"/>
                                          </p:stCondLst>
                                        </p:cTn>
                                        <p:tgtEl>
                                          <p:spTgt spid="143386"/>
                                        </p:tgtEl>
                                        <p:attrNameLst>
                                          <p:attrName>style.visibility</p:attrName>
                                        </p:attrNameLst>
                                      </p:cBhvr>
                                      <p:to>
                                        <p:strVal val="visible"/>
                                      </p:to>
                                    </p:set>
                                    <p:anim calcmode="lin" valueType="num">
                                      <p:cBhvr>
                                        <p:cTn id="133" dur="300" fill="hold"/>
                                        <p:tgtEl>
                                          <p:spTgt spid="143386"/>
                                        </p:tgtEl>
                                        <p:attrNameLst>
                                          <p:attrName>ppt_w</p:attrName>
                                        </p:attrNameLst>
                                      </p:cBhvr>
                                      <p:tavLst>
                                        <p:tav tm="0">
                                          <p:val>
                                            <p:strVal val="4*#ppt_w"/>
                                          </p:val>
                                        </p:tav>
                                        <p:tav tm="100000">
                                          <p:val>
                                            <p:strVal val="#ppt_w"/>
                                          </p:val>
                                        </p:tav>
                                      </p:tavLst>
                                    </p:anim>
                                    <p:anim calcmode="lin" valueType="num">
                                      <p:cBhvr>
                                        <p:cTn id="134" dur="300" fill="hold"/>
                                        <p:tgtEl>
                                          <p:spTgt spid="143386"/>
                                        </p:tgtEl>
                                        <p:attrNameLst>
                                          <p:attrName>ppt_h</p:attrName>
                                        </p:attrNameLst>
                                      </p:cBhvr>
                                      <p:tavLst>
                                        <p:tav tm="0">
                                          <p:val>
                                            <p:strVal val="4*#ppt_h"/>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43385"/>
                                        </p:tgtEl>
                                        <p:attrNameLst>
                                          <p:attrName>style.visibility</p:attrName>
                                        </p:attrNameLst>
                                      </p:cBhvr>
                                      <p:to>
                                        <p:strVal val="visible"/>
                                      </p:to>
                                    </p:set>
                                    <p:animEffect transition="in" filter="wipe(left)">
                                      <p:cBhvr>
                                        <p:cTn id="139" dur="500"/>
                                        <p:tgtEl>
                                          <p:spTgt spid="143385"/>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43388"/>
                                        </p:tgtEl>
                                        <p:attrNameLst>
                                          <p:attrName>style.visibility</p:attrName>
                                        </p:attrNameLst>
                                      </p:cBhvr>
                                      <p:to>
                                        <p:strVal val="visible"/>
                                      </p:to>
                                    </p:set>
                                    <p:animEffect transition="in" filter="wipe(left)">
                                      <p:cBhvr>
                                        <p:cTn id="144" dur="500"/>
                                        <p:tgtEl>
                                          <p:spTgt spid="143388"/>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143387"/>
                                        </p:tgtEl>
                                        <p:attrNameLst>
                                          <p:attrName>style.visibility</p:attrName>
                                        </p:attrNameLst>
                                      </p:cBhvr>
                                      <p:to>
                                        <p:strVal val="visible"/>
                                      </p:to>
                                    </p:set>
                                    <p:animEffect transition="in" filter="wipe(left)">
                                      <p:cBhvr>
                                        <p:cTn id="149" dur="500"/>
                                        <p:tgtEl>
                                          <p:spTgt spid="143387"/>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nodeType="clickEffect">
                                  <p:stCondLst>
                                    <p:cond delay="0"/>
                                  </p:stCondLst>
                                  <p:childTnLst>
                                    <p:set>
                                      <p:cBhvr>
                                        <p:cTn id="153" dur="1" fill="hold">
                                          <p:stCondLst>
                                            <p:cond delay="0"/>
                                          </p:stCondLst>
                                        </p:cTn>
                                        <p:tgtEl>
                                          <p:spTgt spid="143389"/>
                                        </p:tgtEl>
                                        <p:attrNameLst>
                                          <p:attrName>style.visibility</p:attrName>
                                        </p:attrNameLst>
                                      </p:cBhvr>
                                      <p:to>
                                        <p:strVal val="visible"/>
                                      </p:to>
                                    </p:set>
                                    <p:animEffect transition="in" filter="wipe(left)">
                                      <p:cBhvr>
                                        <p:cTn id="154" dur="500"/>
                                        <p:tgtEl>
                                          <p:spTgt spid="143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3" grpId="0" animBg="1"/>
      <p:bldP spid="143364" grpId="0" animBg="1"/>
      <p:bldP spid="143376" grpId="0" autoUpdateAnimBg="0"/>
      <p:bldP spid="143380" grpId="0" animBg="1" autoUpdateAnimBg="0"/>
      <p:bldP spid="143385" grpId="0" autoUpdateAnimBg="0"/>
      <p:bldP spid="143386" grpId="0" autoUpdateAnimBg="0"/>
      <p:bldP spid="143388" grpId="0" autoUpdateAnimBg="0"/>
      <p:bldP spid="143390" grpId="0"/>
      <p:bldP spid="14339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a:extLst>
              <a:ext uri="{FF2B5EF4-FFF2-40B4-BE49-F238E27FC236}">
                <a16:creationId xmlns:a16="http://schemas.microsoft.com/office/drawing/2014/main" id="{1323A74F-F0CF-4926-B2C1-C9919C737F71}"/>
              </a:ext>
            </a:extLst>
          </p:cNvPr>
          <p:cNvSpPr txBox="1">
            <a:spLocks noChangeArrowheads="1"/>
          </p:cNvSpPr>
          <p:nvPr/>
        </p:nvSpPr>
        <p:spPr bwMode="auto">
          <a:xfrm>
            <a:off x="1066800" y="36195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位移电流与传导电流连接起来恰好构成连续的闭合电流</a:t>
            </a:r>
          </a:p>
        </p:txBody>
      </p:sp>
      <p:grpSp>
        <p:nvGrpSpPr>
          <p:cNvPr id="144387" name="Group 3">
            <a:extLst>
              <a:ext uri="{FF2B5EF4-FFF2-40B4-BE49-F238E27FC236}">
                <a16:creationId xmlns:a16="http://schemas.microsoft.com/office/drawing/2014/main" id="{6624A1D1-79D7-48C3-AEA4-E167F2125F51}"/>
              </a:ext>
            </a:extLst>
          </p:cNvPr>
          <p:cNvGrpSpPr>
            <a:grpSpLocks/>
          </p:cNvGrpSpPr>
          <p:nvPr/>
        </p:nvGrpSpPr>
        <p:grpSpPr bwMode="auto">
          <a:xfrm>
            <a:off x="5378450" y="968375"/>
            <a:ext cx="3009900" cy="1524000"/>
            <a:chOff x="3072" y="480"/>
            <a:chExt cx="2496" cy="1536"/>
          </a:xfrm>
        </p:grpSpPr>
        <p:sp>
          <p:nvSpPr>
            <p:cNvPr id="59419" name="Line 4">
              <a:extLst>
                <a:ext uri="{FF2B5EF4-FFF2-40B4-BE49-F238E27FC236}">
                  <a16:creationId xmlns:a16="http://schemas.microsoft.com/office/drawing/2014/main" id="{F0CD809A-E853-43FB-B102-E8A508EF5567}"/>
                </a:ext>
              </a:extLst>
            </p:cNvPr>
            <p:cNvSpPr>
              <a:spLocks noChangeShapeType="1"/>
            </p:cNvSpPr>
            <p:nvPr/>
          </p:nvSpPr>
          <p:spPr bwMode="auto">
            <a:xfrm flipV="1">
              <a:off x="3168" y="1056"/>
              <a:ext cx="0" cy="432"/>
            </a:xfrm>
            <a:prstGeom prst="line">
              <a:avLst/>
            </a:prstGeom>
            <a:noFill/>
            <a:ln w="222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9420" name="Object 5">
              <a:extLst>
                <a:ext uri="{FF2B5EF4-FFF2-40B4-BE49-F238E27FC236}">
                  <a16:creationId xmlns:a16="http://schemas.microsoft.com/office/drawing/2014/main" id="{A607D4A5-5817-4F2B-9AF6-2E6B38ED2E96}"/>
                </a:ext>
              </a:extLst>
            </p:cNvPr>
            <p:cNvGraphicFramePr>
              <a:graphicFrameLocks noChangeAspect="1"/>
            </p:cNvGraphicFramePr>
            <p:nvPr/>
          </p:nvGraphicFramePr>
          <p:xfrm>
            <a:off x="3264" y="1056"/>
            <a:ext cx="254" cy="301"/>
          </p:xfrm>
          <a:graphic>
            <a:graphicData uri="http://schemas.openxmlformats.org/presentationml/2006/ole">
              <mc:AlternateContent xmlns:mc="http://schemas.openxmlformats.org/markup-compatibility/2006">
                <mc:Choice xmlns:v="urn:schemas-microsoft-com:vml" Requires="v">
                  <p:oleObj spid="_x0000_s59435" name="Equation" r:id="rId3" imgW="19179" imgH="57240" progId="Equation.3">
                    <p:embed/>
                  </p:oleObj>
                </mc:Choice>
                <mc:Fallback>
                  <p:oleObj name="Equation" r:id="rId3" imgW="19179" imgH="572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1056"/>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21" name="Line 6">
              <a:extLst>
                <a:ext uri="{FF2B5EF4-FFF2-40B4-BE49-F238E27FC236}">
                  <a16:creationId xmlns:a16="http://schemas.microsoft.com/office/drawing/2014/main" id="{089CC03F-77C9-42C8-85C2-01DBB49E4A1A}"/>
                </a:ext>
              </a:extLst>
            </p:cNvPr>
            <p:cNvSpPr>
              <a:spLocks noChangeShapeType="1"/>
            </p:cNvSpPr>
            <p:nvPr/>
          </p:nvSpPr>
          <p:spPr bwMode="auto">
            <a:xfrm>
              <a:off x="3072" y="912"/>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2" name="Line 7">
              <a:extLst>
                <a:ext uri="{FF2B5EF4-FFF2-40B4-BE49-F238E27FC236}">
                  <a16:creationId xmlns:a16="http://schemas.microsoft.com/office/drawing/2014/main" id="{10A191AF-D22F-4FA9-86FE-28D6360C4286}"/>
                </a:ext>
              </a:extLst>
            </p:cNvPr>
            <p:cNvSpPr>
              <a:spLocks noChangeShapeType="1"/>
            </p:cNvSpPr>
            <p:nvPr/>
          </p:nvSpPr>
          <p:spPr bwMode="auto">
            <a:xfrm>
              <a:off x="3072" y="91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3" name="Line 8">
              <a:extLst>
                <a:ext uri="{FF2B5EF4-FFF2-40B4-BE49-F238E27FC236}">
                  <a16:creationId xmlns:a16="http://schemas.microsoft.com/office/drawing/2014/main" id="{FB4E4AC2-C450-4B08-88B1-F90AECCDFC70}"/>
                </a:ext>
              </a:extLst>
            </p:cNvPr>
            <p:cNvSpPr>
              <a:spLocks noChangeShapeType="1"/>
            </p:cNvSpPr>
            <p:nvPr/>
          </p:nvSpPr>
          <p:spPr bwMode="auto">
            <a:xfrm>
              <a:off x="3072" y="1824"/>
              <a:ext cx="33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4" name="Rectangle 9">
              <a:extLst>
                <a:ext uri="{FF2B5EF4-FFF2-40B4-BE49-F238E27FC236}">
                  <a16:creationId xmlns:a16="http://schemas.microsoft.com/office/drawing/2014/main" id="{17DF5548-F1C7-49C0-AD2E-73727BCC3E41}"/>
                </a:ext>
              </a:extLst>
            </p:cNvPr>
            <p:cNvSpPr>
              <a:spLocks noChangeArrowheads="1"/>
            </p:cNvSpPr>
            <p:nvPr/>
          </p:nvSpPr>
          <p:spPr bwMode="auto">
            <a:xfrm>
              <a:off x="3408" y="1728"/>
              <a:ext cx="67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425" name="Line 10">
              <a:extLst>
                <a:ext uri="{FF2B5EF4-FFF2-40B4-BE49-F238E27FC236}">
                  <a16:creationId xmlns:a16="http://schemas.microsoft.com/office/drawing/2014/main" id="{534ED07A-F959-4CF7-AEAC-96A81B2480B7}"/>
                </a:ext>
              </a:extLst>
            </p:cNvPr>
            <p:cNvSpPr>
              <a:spLocks noChangeShapeType="1"/>
            </p:cNvSpPr>
            <p:nvPr/>
          </p:nvSpPr>
          <p:spPr bwMode="auto">
            <a:xfrm>
              <a:off x="4080" y="1824"/>
              <a:ext cx="816"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6" name="Line 11">
              <a:extLst>
                <a:ext uri="{FF2B5EF4-FFF2-40B4-BE49-F238E27FC236}">
                  <a16:creationId xmlns:a16="http://schemas.microsoft.com/office/drawing/2014/main" id="{85013062-0E41-499B-9F25-18158665634B}"/>
                </a:ext>
              </a:extLst>
            </p:cNvPr>
            <p:cNvSpPr>
              <a:spLocks noChangeShapeType="1"/>
            </p:cNvSpPr>
            <p:nvPr/>
          </p:nvSpPr>
          <p:spPr bwMode="auto">
            <a:xfrm>
              <a:off x="4896" y="1632"/>
              <a:ext cx="0" cy="384"/>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7" name="Line 12">
              <a:extLst>
                <a:ext uri="{FF2B5EF4-FFF2-40B4-BE49-F238E27FC236}">
                  <a16:creationId xmlns:a16="http://schemas.microsoft.com/office/drawing/2014/main" id="{B10B1F79-2324-4B51-B0C9-8FE8FA4BDCB0}"/>
                </a:ext>
              </a:extLst>
            </p:cNvPr>
            <p:cNvSpPr>
              <a:spLocks noChangeShapeType="1"/>
            </p:cNvSpPr>
            <p:nvPr/>
          </p:nvSpPr>
          <p:spPr bwMode="auto">
            <a:xfrm>
              <a:off x="5040" y="1728"/>
              <a:ext cx="0" cy="24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8" name="Line 13">
              <a:extLst>
                <a:ext uri="{FF2B5EF4-FFF2-40B4-BE49-F238E27FC236}">
                  <a16:creationId xmlns:a16="http://schemas.microsoft.com/office/drawing/2014/main" id="{52F0C34C-AEF3-4AF4-BB09-8C1AAFBEF04B}"/>
                </a:ext>
              </a:extLst>
            </p:cNvPr>
            <p:cNvSpPr>
              <a:spLocks noChangeShapeType="1"/>
            </p:cNvSpPr>
            <p:nvPr/>
          </p:nvSpPr>
          <p:spPr bwMode="auto">
            <a:xfrm>
              <a:off x="5040" y="1824"/>
              <a:ext cx="52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29" name="Line 14">
              <a:extLst>
                <a:ext uri="{FF2B5EF4-FFF2-40B4-BE49-F238E27FC236}">
                  <a16:creationId xmlns:a16="http://schemas.microsoft.com/office/drawing/2014/main" id="{9FA975CC-7AE0-43F5-8D2A-BEDD16090331}"/>
                </a:ext>
              </a:extLst>
            </p:cNvPr>
            <p:cNvSpPr>
              <a:spLocks noChangeShapeType="1"/>
            </p:cNvSpPr>
            <p:nvPr/>
          </p:nvSpPr>
          <p:spPr bwMode="auto">
            <a:xfrm>
              <a:off x="5568" y="912"/>
              <a:ext cx="0" cy="912"/>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9430" name="Object 15">
              <a:extLst>
                <a:ext uri="{FF2B5EF4-FFF2-40B4-BE49-F238E27FC236}">
                  <a16:creationId xmlns:a16="http://schemas.microsoft.com/office/drawing/2014/main" id="{033BD871-B52E-4DF1-A579-C7482B58FB1E}"/>
                </a:ext>
              </a:extLst>
            </p:cNvPr>
            <p:cNvGraphicFramePr>
              <a:graphicFrameLocks noChangeAspect="1"/>
            </p:cNvGraphicFramePr>
            <p:nvPr/>
          </p:nvGraphicFramePr>
          <p:xfrm>
            <a:off x="3600" y="1440"/>
            <a:ext cx="305" cy="301"/>
          </p:xfrm>
          <a:graphic>
            <a:graphicData uri="http://schemas.openxmlformats.org/presentationml/2006/ole">
              <mc:AlternateContent xmlns:mc="http://schemas.openxmlformats.org/markup-compatibility/2006">
                <mc:Choice xmlns:v="urn:schemas-microsoft-com:vml" Requires="v">
                  <p:oleObj spid="_x0000_s59436" name="Equation" r:id="rId5" imgW="47543" imgH="57240" progId="Equation.3">
                    <p:embed/>
                  </p:oleObj>
                </mc:Choice>
                <mc:Fallback>
                  <p:oleObj name="Equation" r:id="rId5" imgW="47543" imgH="5724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1440"/>
                          <a:ext cx="305"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1" name="Object 16">
              <a:extLst>
                <a:ext uri="{FF2B5EF4-FFF2-40B4-BE49-F238E27FC236}">
                  <a16:creationId xmlns:a16="http://schemas.microsoft.com/office/drawing/2014/main" id="{ECFE6090-2AA0-4FAC-BD79-6BCC2C9A4FF7}"/>
                </a:ext>
              </a:extLst>
            </p:cNvPr>
            <p:cNvGraphicFramePr>
              <a:graphicFrameLocks noChangeAspect="1"/>
            </p:cNvGraphicFramePr>
            <p:nvPr/>
          </p:nvGraphicFramePr>
          <p:xfrm>
            <a:off x="4848" y="1344"/>
            <a:ext cx="254" cy="255"/>
          </p:xfrm>
          <a:graphic>
            <a:graphicData uri="http://schemas.openxmlformats.org/presentationml/2006/ole">
              <mc:AlternateContent xmlns:mc="http://schemas.openxmlformats.org/markup-compatibility/2006">
                <mc:Choice xmlns:v="urn:schemas-microsoft-com:vml" Requires="v">
                  <p:oleObj spid="_x0000_s59437" name="Equation" r:id="rId7" imgW="19179" imgH="47520" progId="Equation.3">
                    <p:embed/>
                  </p:oleObj>
                </mc:Choice>
                <mc:Fallback>
                  <p:oleObj name="Equation" r:id="rId7" imgW="19179" imgH="4752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8" y="1344"/>
                          <a:ext cx="25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32" name="Line 17">
              <a:extLst>
                <a:ext uri="{FF2B5EF4-FFF2-40B4-BE49-F238E27FC236}">
                  <a16:creationId xmlns:a16="http://schemas.microsoft.com/office/drawing/2014/main" id="{AA2433B4-5DAC-4972-AA2F-9434200F860E}"/>
                </a:ext>
              </a:extLst>
            </p:cNvPr>
            <p:cNvSpPr>
              <a:spLocks noChangeShapeType="1"/>
            </p:cNvSpPr>
            <p:nvPr/>
          </p:nvSpPr>
          <p:spPr bwMode="auto">
            <a:xfrm>
              <a:off x="4800" y="912"/>
              <a:ext cx="768" cy="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402" name="Rectangle 18">
              <a:extLst>
                <a:ext uri="{FF2B5EF4-FFF2-40B4-BE49-F238E27FC236}">
                  <a16:creationId xmlns:a16="http://schemas.microsoft.com/office/drawing/2014/main" id="{FCB31B5A-13F2-4D63-9D04-D0837D905324}"/>
                </a:ext>
              </a:extLst>
            </p:cNvPr>
            <p:cNvSpPr>
              <a:spLocks noChangeArrowheads="1"/>
            </p:cNvSpPr>
            <p:nvPr/>
          </p:nvSpPr>
          <p:spPr bwMode="auto">
            <a:xfrm>
              <a:off x="3888" y="480"/>
              <a:ext cx="96" cy="81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44403" name="Rectangle 19">
              <a:extLst>
                <a:ext uri="{FF2B5EF4-FFF2-40B4-BE49-F238E27FC236}">
                  <a16:creationId xmlns:a16="http://schemas.microsoft.com/office/drawing/2014/main" id="{E99BA463-E3C7-4784-81E3-75F729C2220F}"/>
                </a:ext>
              </a:extLst>
            </p:cNvPr>
            <p:cNvSpPr>
              <a:spLocks noChangeArrowheads="1"/>
            </p:cNvSpPr>
            <p:nvPr/>
          </p:nvSpPr>
          <p:spPr bwMode="auto">
            <a:xfrm>
              <a:off x="4704" y="480"/>
              <a:ext cx="96" cy="81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grpSp>
      <p:grpSp>
        <p:nvGrpSpPr>
          <p:cNvPr id="144404" name="Group 20">
            <a:extLst>
              <a:ext uri="{FF2B5EF4-FFF2-40B4-BE49-F238E27FC236}">
                <a16:creationId xmlns:a16="http://schemas.microsoft.com/office/drawing/2014/main" id="{F1B249F8-E5EC-4415-BD15-8098BA63EBB1}"/>
              </a:ext>
            </a:extLst>
          </p:cNvPr>
          <p:cNvGrpSpPr>
            <a:grpSpLocks/>
          </p:cNvGrpSpPr>
          <p:nvPr/>
        </p:nvGrpSpPr>
        <p:grpSpPr bwMode="auto">
          <a:xfrm>
            <a:off x="6559550" y="1003300"/>
            <a:ext cx="777875" cy="708025"/>
            <a:chOff x="4380" y="1018"/>
            <a:chExt cx="490" cy="446"/>
          </a:xfrm>
        </p:grpSpPr>
        <p:grpSp>
          <p:nvGrpSpPr>
            <p:cNvPr id="59413" name="Group 21">
              <a:extLst>
                <a:ext uri="{FF2B5EF4-FFF2-40B4-BE49-F238E27FC236}">
                  <a16:creationId xmlns:a16="http://schemas.microsoft.com/office/drawing/2014/main" id="{4117B189-BD4E-4B62-882A-50A6C53A57A8}"/>
                </a:ext>
              </a:extLst>
            </p:cNvPr>
            <p:cNvGrpSpPr>
              <a:grpSpLocks/>
            </p:cNvGrpSpPr>
            <p:nvPr/>
          </p:nvGrpSpPr>
          <p:grpSpPr bwMode="auto">
            <a:xfrm>
              <a:off x="4380" y="1018"/>
              <a:ext cx="490" cy="446"/>
              <a:chOff x="4032" y="720"/>
              <a:chExt cx="624" cy="576"/>
            </a:xfrm>
          </p:grpSpPr>
          <p:sp>
            <p:nvSpPr>
              <p:cNvPr id="59415" name="Line 22">
                <a:extLst>
                  <a:ext uri="{FF2B5EF4-FFF2-40B4-BE49-F238E27FC236}">
                    <a16:creationId xmlns:a16="http://schemas.microsoft.com/office/drawing/2014/main" id="{AC9EBC33-685A-4929-BC40-B4D381B68A35}"/>
                  </a:ext>
                </a:extLst>
              </p:cNvPr>
              <p:cNvSpPr>
                <a:spLocks noChangeShapeType="1"/>
              </p:cNvSpPr>
              <p:nvPr/>
            </p:nvSpPr>
            <p:spPr bwMode="auto">
              <a:xfrm>
                <a:off x="4032" y="720"/>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6" name="Line 23">
                <a:extLst>
                  <a:ext uri="{FF2B5EF4-FFF2-40B4-BE49-F238E27FC236}">
                    <a16:creationId xmlns:a16="http://schemas.microsoft.com/office/drawing/2014/main" id="{1CD352B0-A8B2-4600-BBB5-A60540296889}"/>
                  </a:ext>
                </a:extLst>
              </p:cNvPr>
              <p:cNvSpPr>
                <a:spLocks noChangeShapeType="1"/>
              </p:cNvSpPr>
              <p:nvPr/>
            </p:nvSpPr>
            <p:spPr bwMode="auto">
              <a:xfrm>
                <a:off x="4032" y="912"/>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7" name="Line 24">
                <a:extLst>
                  <a:ext uri="{FF2B5EF4-FFF2-40B4-BE49-F238E27FC236}">
                    <a16:creationId xmlns:a16="http://schemas.microsoft.com/office/drawing/2014/main" id="{E65F3617-AC38-4DF9-9091-CF6BBAF8840D}"/>
                  </a:ext>
                </a:extLst>
              </p:cNvPr>
              <p:cNvSpPr>
                <a:spLocks noChangeShapeType="1"/>
              </p:cNvSpPr>
              <p:nvPr/>
            </p:nvSpPr>
            <p:spPr bwMode="auto">
              <a:xfrm>
                <a:off x="4032" y="1104"/>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8" name="Line 25">
                <a:extLst>
                  <a:ext uri="{FF2B5EF4-FFF2-40B4-BE49-F238E27FC236}">
                    <a16:creationId xmlns:a16="http://schemas.microsoft.com/office/drawing/2014/main" id="{7DA25FF9-31A8-417B-881E-E419464F9CB9}"/>
                  </a:ext>
                </a:extLst>
              </p:cNvPr>
              <p:cNvSpPr>
                <a:spLocks noChangeShapeType="1"/>
              </p:cNvSpPr>
              <p:nvPr/>
            </p:nvSpPr>
            <p:spPr bwMode="auto">
              <a:xfrm>
                <a:off x="4032" y="1296"/>
                <a:ext cx="624"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9414" name="Object 26">
              <a:extLst>
                <a:ext uri="{FF2B5EF4-FFF2-40B4-BE49-F238E27FC236}">
                  <a16:creationId xmlns:a16="http://schemas.microsoft.com/office/drawing/2014/main" id="{0C9679A6-E680-4820-9406-045507F26709}"/>
                </a:ext>
              </a:extLst>
            </p:cNvPr>
            <p:cNvGraphicFramePr>
              <a:graphicFrameLocks/>
            </p:cNvGraphicFramePr>
            <p:nvPr/>
          </p:nvGraphicFramePr>
          <p:xfrm>
            <a:off x="4505" y="1079"/>
            <a:ext cx="224" cy="265"/>
          </p:xfrm>
          <a:graphic>
            <a:graphicData uri="http://schemas.openxmlformats.org/presentationml/2006/ole">
              <mc:AlternateContent xmlns:mc="http://schemas.openxmlformats.org/markup-compatibility/2006">
                <mc:Choice xmlns:v="urn:schemas-microsoft-com:vml" Requires="v">
                  <p:oleObj spid="_x0000_s59438" name="公式" r:id="rId9" imgW="247712" imgH="314280" progId="Equation.3">
                    <p:embed/>
                  </p:oleObj>
                </mc:Choice>
                <mc:Fallback>
                  <p:oleObj name="公式" r:id="rId9" imgW="247712" imgH="314280" progId="Equation.3">
                    <p:embed/>
                    <p:pic>
                      <p:nvPicPr>
                        <p:cNvPr id="0" name="Object 2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5" y="1079"/>
                          <a:ext cx="224"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4411" name="Text Box 27">
            <a:extLst>
              <a:ext uri="{FF2B5EF4-FFF2-40B4-BE49-F238E27FC236}">
                <a16:creationId xmlns:a16="http://schemas.microsoft.com/office/drawing/2014/main" id="{42A5CEF5-56FD-4D34-8F32-A95B925838B4}"/>
              </a:ext>
            </a:extLst>
          </p:cNvPr>
          <p:cNvSpPr txBox="1">
            <a:spLocks noChangeArrowheads="1"/>
          </p:cNvSpPr>
          <p:nvPr/>
        </p:nvSpPr>
        <p:spPr bwMode="auto">
          <a:xfrm>
            <a:off x="704850" y="9525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麦克斯韦提出全电流的概念</a:t>
            </a:r>
          </a:p>
        </p:txBody>
      </p:sp>
      <p:graphicFrame>
        <p:nvGraphicFramePr>
          <p:cNvPr id="144412" name="Object 28">
            <a:extLst>
              <a:ext uri="{FF2B5EF4-FFF2-40B4-BE49-F238E27FC236}">
                <a16:creationId xmlns:a16="http://schemas.microsoft.com/office/drawing/2014/main" id="{8A2FF53C-FD00-4E04-AEC7-C6D0C5736268}"/>
              </a:ext>
            </a:extLst>
          </p:cNvPr>
          <p:cNvGraphicFramePr>
            <a:graphicFrameLocks/>
          </p:cNvGraphicFramePr>
          <p:nvPr/>
        </p:nvGraphicFramePr>
        <p:xfrm>
          <a:off x="1530350" y="1747838"/>
          <a:ext cx="2306638" cy="457200"/>
        </p:xfrm>
        <a:graphic>
          <a:graphicData uri="http://schemas.openxmlformats.org/presentationml/2006/ole">
            <mc:AlternateContent xmlns:mc="http://schemas.openxmlformats.org/markup-compatibility/2006">
              <mc:Choice xmlns:v="urn:schemas-microsoft-com:vml" Requires="v">
                <p:oleObj spid="_x0000_s59439" name="公式" r:id="rId11" imgW="2219412" imgH="352350" progId="Equation.3">
                  <p:embed/>
                </p:oleObj>
              </mc:Choice>
              <mc:Fallback>
                <p:oleObj name="公式" r:id="rId11" imgW="2219412" imgH="352350" progId="Equation.3">
                  <p:embed/>
                  <p:pic>
                    <p:nvPicPr>
                      <p:cNvPr id="0" name="Object 2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0350" y="1747838"/>
                        <a:ext cx="2306638" cy="4572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13" name="Text Box 29">
            <a:extLst>
              <a:ext uri="{FF2B5EF4-FFF2-40B4-BE49-F238E27FC236}">
                <a16:creationId xmlns:a16="http://schemas.microsoft.com/office/drawing/2014/main" id="{9AC330DF-ECB3-497F-B3FC-BA2F41E954B6}"/>
              </a:ext>
            </a:extLst>
          </p:cNvPr>
          <p:cNvSpPr txBox="1">
            <a:spLocks noChangeArrowheads="1"/>
          </p:cNvSpPr>
          <p:nvPr/>
        </p:nvSpPr>
        <p:spPr bwMode="auto">
          <a:xfrm>
            <a:off x="3059113" y="5119688"/>
            <a:ext cx="426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a:solidFill>
                  <a:srgbClr val="66FFFF"/>
                </a:solidFill>
                <a:latin typeface="Times New Roman" panose="02020603050405020304" pitchFamily="18" charset="0"/>
                <a:ea typeface="楷体_GB2312" pitchFamily="49" charset="-122"/>
              </a:rPr>
              <a:t>(</a:t>
            </a:r>
            <a:r>
              <a:rPr kumimoji="1" lang="zh-CN" altLang="en-US" sz="2000" b="1">
                <a:solidFill>
                  <a:srgbClr val="66FFFF"/>
                </a:solidFill>
                <a:latin typeface="Times New Roman" panose="02020603050405020304" pitchFamily="18" charset="0"/>
                <a:ea typeface="楷体_GB2312" pitchFamily="49" charset="-122"/>
              </a:rPr>
              <a:t>全电流安培环路定理</a:t>
            </a:r>
            <a:r>
              <a:rPr kumimoji="1" lang="en-US" altLang="zh-CN" sz="2000" b="1">
                <a:solidFill>
                  <a:srgbClr val="66FFFF"/>
                </a:solidFill>
                <a:latin typeface="Times New Roman" panose="02020603050405020304" pitchFamily="18" charset="0"/>
                <a:ea typeface="楷体_GB2312" pitchFamily="49" charset="-122"/>
              </a:rPr>
              <a:t>)</a:t>
            </a:r>
          </a:p>
        </p:txBody>
      </p:sp>
      <p:sp>
        <p:nvSpPr>
          <p:cNvPr id="144414" name="Text Box 30">
            <a:extLst>
              <a:ext uri="{FF2B5EF4-FFF2-40B4-BE49-F238E27FC236}">
                <a16:creationId xmlns:a16="http://schemas.microsoft.com/office/drawing/2014/main" id="{4F3EC0BA-1434-4836-AC1B-8A44B448ED80}"/>
              </a:ext>
            </a:extLst>
          </p:cNvPr>
          <p:cNvSpPr txBox="1">
            <a:spLocks noChangeArrowheads="1"/>
          </p:cNvSpPr>
          <p:nvPr/>
        </p:nvSpPr>
        <p:spPr bwMode="auto">
          <a:xfrm>
            <a:off x="704850" y="2493963"/>
            <a:ext cx="8115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66FFFF"/>
                </a:solidFill>
                <a:latin typeface="Times New Roman" panose="02020603050405020304" pitchFamily="18" charset="0"/>
              </a:rPr>
              <a:t>在普遍情形下，全电流在空间永远是连续不中断的，并且构成闭合回路</a:t>
            </a:r>
          </a:p>
        </p:txBody>
      </p:sp>
      <p:graphicFrame>
        <p:nvGraphicFramePr>
          <p:cNvPr id="144415" name="Object 31">
            <a:extLst>
              <a:ext uri="{FF2B5EF4-FFF2-40B4-BE49-F238E27FC236}">
                <a16:creationId xmlns:a16="http://schemas.microsoft.com/office/drawing/2014/main" id="{2101E92C-371E-4353-9701-B2957AC14C27}"/>
              </a:ext>
            </a:extLst>
          </p:cNvPr>
          <p:cNvGraphicFramePr>
            <a:graphicFrameLocks/>
          </p:cNvGraphicFramePr>
          <p:nvPr/>
        </p:nvGraphicFramePr>
        <p:xfrm>
          <a:off x="1554163" y="4302125"/>
          <a:ext cx="3843337" cy="608013"/>
        </p:xfrm>
        <a:graphic>
          <a:graphicData uri="http://schemas.openxmlformats.org/presentationml/2006/ole">
            <mc:AlternateContent xmlns:mc="http://schemas.openxmlformats.org/markup-compatibility/2006">
              <mc:Choice xmlns:v="urn:schemas-microsoft-com:vml" Requires="v">
                <p:oleObj spid="_x0000_s59440" name="公式" r:id="rId13" imgW="3743232" imgH="504900" progId="Equation.3">
                  <p:embed/>
                </p:oleObj>
              </mc:Choice>
              <mc:Fallback>
                <p:oleObj name="公式" r:id="rId13" imgW="3743232" imgH="504900" progId="Equation.3">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4163" y="4302125"/>
                        <a:ext cx="3843337"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416" name="Object 32">
            <a:extLst>
              <a:ext uri="{FF2B5EF4-FFF2-40B4-BE49-F238E27FC236}">
                <a16:creationId xmlns:a16="http://schemas.microsoft.com/office/drawing/2014/main" id="{AE541C76-52A0-4915-967C-B180B4C03569}"/>
              </a:ext>
            </a:extLst>
          </p:cNvPr>
          <p:cNvGraphicFramePr>
            <a:graphicFrameLocks/>
          </p:cNvGraphicFramePr>
          <p:nvPr/>
        </p:nvGraphicFramePr>
        <p:xfrm>
          <a:off x="5457825" y="4181475"/>
          <a:ext cx="2579688" cy="863600"/>
        </p:xfrm>
        <a:graphic>
          <a:graphicData uri="http://schemas.openxmlformats.org/presentationml/2006/ole">
            <mc:AlternateContent xmlns:mc="http://schemas.openxmlformats.org/markup-compatibility/2006">
              <mc:Choice xmlns:v="urn:schemas-microsoft-com:vml" Requires="v">
                <p:oleObj spid="_x0000_s59441" name="公式" r:id="rId15" imgW="2486033" imgH="771660" progId="Equation.3">
                  <p:embed/>
                </p:oleObj>
              </mc:Choice>
              <mc:Fallback>
                <p:oleObj name="公式" r:id="rId15" imgW="2486033" imgH="771660" progId="Equation.3">
                  <p:embed/>
                  <p:pic>
                    <p:nvPicPr>
                      <p:cNvPr id="0"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57825" y="4181475"/>
                        <a:ext cx="2579688"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17" name="Text Box 33">
            <a:extLst>
              <a:ext uri="{FF2B5EF4-FFF2-40B4-BE49-F238E27FC236}">
                <a16:creationId xmlns:a16="http://schemas.microsoft.com/office/drawing/2014/main" id="{32061789-8F45-4E6E-AA15-23E383D914BC}"/>
              </a:ext>
            </a:extLst>
          </p:cNvPr>
          <p:cNvSpPr txBox="1">
            <a:spLocks noChangeArrowheads="1"/>
          </p:cNvSpPr>
          <p:nvPr/>
        </p:nvSpPr>
        <p:spPr bwMode="auto">
          <a:xfrm>
            <a:off x="723900" y="3548063"/>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麦克斯韦将安培环路定理推广</a:t>
            </a:r>
          </a:p>
        </p:txBody>
      </p:sp>
      <p:sp>
        <p:nvSpPr>
          <p:cNvPr id="144418" name="Text Box 34">
            <a:extLst>
              <a:ext uri="{FF2B5EF4-FFF2-40B4-BE49-F238E27FC236}">
                <a16:creationId xmlns:a16="http://schemas.microsoft.com/office/drawing/2014/main" id="{E518865D-2B96-4F16-ADAD-DF474DB35E49}"/>
              </a:ext>
            </a:extLst>
          </p:cNvPr>
          <p:cNvSpPr txBox="1">
            <a:spLocks noChangeArrowheads="1"/>
          </p:cNvSpPr>
          <p:nvPr/>
        </p:nvSpPr>
        <p:spPr bwMode="auto">
          <a:xfrm>
            <a:off x="723900" y="58674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若传导电流为零</a:t>
            </a:r>
          </a:p>
        </p:txBody>
      </p:sp>
      <p:graphicFrame>
        <p:nvGraphicFramePr>
          <p:cNvPr id="144419" name="Object 35">
            <a:extLst>
              <a:ext uri="{FF2B5EF4-FFF2-40B4-BE49-F238E27FC236}">
                <a16:creationId xmlns:a16="http://schemas.microsoft.com/office/drawing/2014/main" id="{48A53245-5C2B-4AA4-87E3-7CF8CD060622}"/>
              </a:ext>
            </a:extLst>
          </p:cNvPr>
          <p:cNvGraphicFramePr>
            <a:graphicFrameLocks/>
          </p:cNvGraphicFramePr>
          <p:nvPr/>
        </p:nvGraphicFramePr>
        <p:xfrm>
          <a:off x="3489325" y="5802313"/>
          <a:ext cx="1090613" cy="608012"/>
        </p:xfrm>
        <a:graphic>
          <a:graphicData uri="http://schemas.openxmlformats.org/presentationml/2006/ole">
            <mc:AlternateContent xmlns:mc="http://schemas.openxmlformats.org/markup-compatibility/2006">
              <mc:Choice xmlns:v="urn:schemas-microsoft-com:vml" Requires="v">
                <p:oleObj spid="_x0000_s59442" name="公式" r:id="rId17" imgW="1000032" imgH="504900" progId="Equation.3">
                  <p:embed/>
                </p:oleObj>
              </mc:Choice>
              <mc:Fallback>
                <p:oleObj name="公式" r:id="rId17" imgW="1000032" imgH="504900" progId="Equation.3">
                  <p:embed/>
                  <p:pic>
                    <p:nvPicPr>
                      <p:cNvPr id="0" name="Object 3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89325" y="5802313"/>
                        <a:ext cx="10906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420" name="Object 36">
            <a:extLst>
              <a:ext uri="{FF2B5EF4-FFF2-40B4-BE49-F238E27FC236}">
                <a16:creationId xmlns:a16="http://schemas.microsoft.com/office/drawing/2014/main" id="{086273E8-4767-4DAC-B6D1-269FBABD5AB0}"/>
              </a:ext>
            </a:extLst>
          </p:cNvPr>
          <p:cNvGraphicFramePr>
            <a:graphicFrameLocks/>
          </p:cNvGraphicFramePr>
          <p:nvPr/>
        </p:nvGraphicFramePr>
        <p:xfrm>
          <a:off x="4567238" y="5651500"/>
          <a:ext cx="1641475" cy="863600"/>
        </p:xfrm>
        <a:graphic>
          <a:graphicData uri="http://schemas.openxmlformats.org/presentationml/2006/ole">
            <mc:AlternateContent xmlns:mc="http://schemas.openxmlformats.org/markup-compatibility/2006">
              <mc:Choice xmlns:v="urn:schemas-microsoft-com:vml" Requires="v">
                <p:oleObj spid="_x0000_s59443" name="公式" r:id="rId19" imgW="1533545" imgH="771660" progId="Equation.3">
                  <p:embed/>
                </p:oleObj>
              </mc:Choice>
              <mc:Fallback>
                <p:oleObj name="公式" r:id="rId19" imgW="1533545" imgH="771660" progId="Equation.3">
                  <p:embed/>
                  <p:pic>
                    <p:nvPicPr>
                      <p:cNvPr id="0" name="Object 3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67238" y="5651500"/>
                        <a:ext cx="164147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21" name="Text Box 37">
            <a:extLst>
              <a:ext uri="{FF2B5EF4-FFF2-40B4-BE49-F238E27FC236}">
                <a16:creationId xmlns:a16="http://schemas.microsoft.com/office/drawing/2014/main" id="{ACF860B3-B272-458B-83F8-527600C2A34D}"/>
              </a:ext>
            </a:extLst>
          </p:cNvPr>
          <p:cNvSpPr txBox="1">
            <a:spLocks noChangeArrowheads="1"/>
          </p:cNvSpPr>
          <p:nvPr/>
        </p:nvSpPr>
        <p:spPr bwMode="auto">
          <a:xfrm>
            <a:off x="6450013" y="5589588"/>
            <a:ext cx="2514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000" b="1">
                <a:solidFill>
                  <a:schemeClr val="bg1"/>
                </a:solidFill>
                <a:latin typeface="Times New Roman" panose="02020603050405020304" pitchFamily="18" charset="0"/>
                <a:ea typeface="楷体_GB2312" pitchFamily="49" charset="-122"/>
              </a:rPr>
              <a:t>变化电场产生磁</a:t>
            </a:r>
          </a:p>
          <a:p>
            <a:pPr eaLnBrk="1" hangingPunct="1">
              <a:lnSpc>
                <a:spcPct val="125000"/>
              </a:lnSpc>
            </a:pPr>
            <a:r>
              <a:rPr kumimoji="1" lang="zh-CN" altLang="en-US" sz="2000" b="1">
                <a:solidFill>
                  <a:schemeClr val="bg1"/>
                </a:solidFill>
                <a:latin typeface="Times New Roman" panose="02020603050405020304" pitchFamily="18" charset="0"/>
                <a:ea typeface="楷体_GB2312" pitchFamily="49" charset="-122"/>
              </a:rPr>
              <a:t>场的数学表达式</a:t>
            </a:r>
          </a:p>
        </p:txBody>
      </p:sp>
      <p:sp>
        <p:nvSpPr>
          <p:cNvPr id="144422" name="Rectangle 38">
            <a:extLst>
              <a:ext uri="{FF2B5EF4-FFF2-40B4-BE49-F238E27FC236}">
                <a16:creationId xmlns:a16="http://schemas.microsoft.com/office/drawing/2014/main" id="{2C6A20F7-9F7B-49C6-BE2C-D36698784FA4}"/>
              </a:ext>
            </a:extLst>
          </p:cNvPr>
          <p:cNvSpPr>
            <a:spLocks noChangeArrowheads="1"/>
          </p:cNvSpPr>
          <p:nvPr/>
        </p:nvSpPr>
        <p:spPr bwMode="auto">
          <a:xfrm>
            <a:off x="736600" y="2428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4000" b="1">
                <a:solidFill>
                  <a:srgbClr val="FFFF66"/>
                </a:solidFill>
                <a:latin typeface="Times New Roman" panose="02020603050405020304" pitchFamily="18" charset="0"/>
              </a:rPr>
              <a:t>•</a:t>
            </a:r>
          </a:p>
        </p:txBody>
      </p:sp>
      <p:graphicFrame>
        <p:nvGraphicFramePr>
          <p:cNvPr id="144423" name="Object 39">
            <a:extLst>
              <a:ext uri="{FF2B5EF4-FFF2-40B4-BE49-F238E27FC236}">
                <a16:creationId xmlns:a16="http://schemas.microsoft.com/office/drawing/2014/main" id="{CA8B0B3F-0AF0-4838-82D6-4CFCDB930DF5}"/>
              </a:ext>
            </a:extLst>
          </p:cNvPr>
          <p:cNvGraphicFramePr>
            <a:graphicFrameLocks/>
          </p:cNvGraphicFramePr>
          <p:nvPr/>
        </p:nvGraphicFramePr>
        <p:xfrm>
          <a:off x="7651750" y="3522663"/>
          <a:ext cx="295275" cy="346075"/>
        </p:xfrm>
        <a:graphic>
          <a:graphicData uri="http://schemas.openxmlformats.org/presentationml/2006/ole">
            <mc:AlternateContent xmlns:mc="http://schemas.openxmlformats.org/markup-compatibility/2006">
              <mc:Choice xmlns:v="urn:schemas-microsoft-com:vml" Requires="v">
                <p:oleObj spid="_x0000_s59444" name="公式" r:id="rId21" imgW="276346" imgH="323730" progId="Equation.3">
                  <p:embed/>
                </p:oleObj>
              </mc:Choice>
              <mc:Fallback>
                <p:oleObj name="公式" r:id="rId21" imgW="276346" imgH="323730" progId="Equation.3">
                  <p:embed/>
                  <p:pic>
                    <p:nvPicPr>
                      <p:cNvPr id="0" name="Object 3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51750" y="3522663"/>
                        <a:ext cx="29527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424" name="Text Box 40">
            <a:extLst>
              <a:ext uri="{FF2B5EF4-FFF2-40B4-BE49-F238E27FC236}">
                <a16:creationId xmlns:a16="http://schemas.microsoft.com/office/drawing/2014/main" id="{8872AFB0-3629-4EA7-8B99-7122BBFDC2CD}"/>
              </a:ext>
            </a:extLst>
          </p:cNvPr>
          <p:cNvSpPr txBox="1">
            <a:spLocks noChangeArrowheads="1"/>
          </p:cNvSpPr>
          <p:nvPr/>
        </p:nvSpPr>
        <p:spPr bwMode="auto">
          <a:xfrm>
            <a:off x="5595938" y="3457575"/>
            <a:ext cx="2303462"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000" b="1">
                <a:solidFill>
                  <a:schemeClr val="bg1"/>
                </a:solidFill>
                <a:latin typeface="楷体_GB2312" pitchFamily="49" charset="-122"/>
                <a:ea typeface="楷体_GB2312" pitchFamily="49" charset="-122"/>
              </a:rPr>
              <a:t>位移电流密度</a:t>
            </a:r>
          </a:p>
        </p:txBody>
      </p:sp>
      <p:sp>
        <p:nvSpPr>
          <p:cNvPr id="144425" name="AutoShape 41">
            <a:extLst>
              <a:ext uri="{FF2B5EF4-FFF2-40B4-BE49-F238E27FC236}">
                <a16:creationId xmlns:a16="http://schemas.microsoft.com/office/drawing/2014/main" id="{AF054C13-400F-41FF-930F-D7424DF8795A}"/>
              </a:ext>
            </a:extLst>
          </p:cNvPr>
          <p:cNvSpPr>
            <a:spLocks noChangeArrowheads="1"/>
          </p:cNvSpPr>
          <p:nvPr/>
        </p:nvSpPr>
        <p:spPr bwMode="auto">
          <a:xfrm>
            <a:off x="5580063" y="3476625"/>
            <a:ext cx="2579687" cy="457200"/>
          </a:xfrm>
          <a:prstGeom prst="wedgeRectCallout">
            <a:avLst>
              <a:gd name="adj1" fmla="val 14861"/>
              <a:gd name="adj2" fmla="val 98958"/>
            </a:avLst>
          </a:prstGeom>
          <a:noFill/>
          <a:ln w="9525" algn="ctr">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b="1">
              <a:solidFill>
                <a:schemeClr val="bg1"/>
              </a:solidFill>
              <a:latin typeface="Times New Roman" panose="02020603050405020304" pitchFamily="18" charset="0"/>
              <a:ea typeface="楷体_GB2312" pitchFamily="49" charset="-122"/>
            </a:endParaRPr>
          </a:p>
        </p:txBody>
      </p:sp>
      <p:sp>
        <p:nvSpPr>
          <p:cNvPr id="144426" name="Rectangle 42">
            <a:extLst>
              <a:ext uri="{FF2B5EF4-FFF2-40B4-BE49-F238E27FC236}">
                <a16:creationId xmlns:a16="http://schemas.microsoft.com/office/drawing/2014/main" id="{2771864B-5577-4F06-A97F-83BD2CA1D176}"/>
              </a:ext>
            </a:extLst>
          </p:cNvPr>
          <p:cNvSpPr>
            <a:spLocks noChangeArrowheads="1"/>
          </p:cNvSpPr>
          <p:nvPr/>
        </p:nvSpPr>
        <p:spPr bwMode="auto">
          <a:xfrm>
            <a:off x="1258888" y="4184650"/>
            <a:ext cx="7200900" cy="936625"/>
          </a:xfrm>
          <a:prstGeom prst="rect">
            <a:avLst/>
          </a:prstGeom>
          <a:solidFill>
            <a:schemeClr val="bg1">
              <a:alpha val="18039"/>
            </a:schemeClr>
          </a:solidFill>
          <a:ln w="3175">
            <a:solidFill>
              <a:schemeClr val="bg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422"/>
                                        </p:tgtEl>
                                        <p:attrNameLst>
                                          <p:attrName>style.visibility</p:attrName>
                                        </p:attrNameLst>
                                      </p:cBhvr>
                                      <p:to>
                                        <p:strVal val="visible"/>
                                      </p:to>
                                    </p:set>
                                    <p:animEffect transition="in" filter="wipe(left)">
                                      <p:cBhvr>
                                        <p:cTn id="7" dur="500"/>
                                        <p:tgtEl>
                                          <p:spTgt spid="14442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4386"/>
                                        </p:tgtEl>
                                        <p:attrNameLst>
                                          <p:attrName>style.visibility</p:attrName>
                                        </p:attrNameLst>
                                      </p:cBhvr>
                                      <p:to>
                                        <p:strVal val="visible"/>
                                      </p:to>
                                    </p:set>
                                    <p:animEffect transition="in" filter="wipe(left)">
                                      <p:cBhvr>
                                        <p:cTn id="11" dur="500"/>
                                        <p:tgtEl>
                                          <p:spTgt spid="1443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4411"/>
                                        </p:tgtEl>
                                        <p:attrNameLst>
                                          <p:attrName>style.visibility</p:attrName>
                                        </p:attrNameLst>
                                      </p:cBhvr>
                                      <p:to>
                                        <p:strVal val="visible"/>
                                      </p:to>
                                    </p:set>
                                    <p:animEffect transition="in" filter="wipe(left)">
                                      <p:cBhvr>
                                        <p:cTn id="16" dur="500"/>
                                        <p:tgtEl>
                                          <p:spTgt spid="1444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4412"/>
                                        </p:tgtEl>
                                        <p:attrNameLst>
                                          <p:attrName>style.visibility</p:attrName>
                                        </p:attrNameLst>
                                      </p:cBhvr>
                                      <p:to>
                                        <p:strVal val="visible"/>
                                      </p:to>
                                    </p:set>
                                    <p:animEffect transition="in" filter="wipe(left)">
                                      <p:cBhvr>
                                        <p:cTn id="21" dur="500"/>
                                        <p:tgtEl>
                                          <p:spTgt spid="1444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7" presetClass="entr" presetSubtype="2" fill="hold" nodeType="clickEffect">
                                  <p:stCondLst>
                                    <p:cond delay="0"/>
                                  </p:stCondLst>
                                  <p:childTnLst>
                                    <p:set>
                                      <p:cBhvr>
                                        <p:cTn id="25" dur="1" fill="hold">
                                          <p:stCondLst>
                                            <p:cond delay="0"/>
                                          </p:stCondLst>
                                        </p:cTn>
                                        <p:tgtEl>
                                          <p:spTgt spid="144387"/>
                                        </p:tgtEl>
                                        <p:attrNameLst>
                                          <p:attrName>style.visibility</p:attrName>
                                        </p:attrNameLst>
                                      </p:cBhvr>
                                      <p:to>
                                        <p:strVal val="visible"/>
                                      </p:to>
                                    </p:set>
                                    <p:anim calcmode="lin" valueType="num">
                                      <p:cBhvr additive="base">
                                        <p:cTn id="26" dur="5000" fill="hold"/>
                                        <p:tgtEl>
                                          <p:spTgt spid="144387"/>
                                        </p:tgtEl>
                                        <p:attrNameLst>
                                          <p:attrName>ppt_x</p:attrName>
                                        </p:attrNameLst>
                                      </p:cBhvr>
                                      <p:tavLst>
                                        <p:tav tm="0">
                                          <p:val>
                                            <p:strVal val="1+#ppt_w/2"/>
                                          </p:val>
                                        </p:tav>
                                        <p:tav tm="100000">
                                          <p:val>
                                            <p:strVal val="#ppt_x"/>
                                          </p:val>
                                        </p:tav>
                                      </p:tavLst>
                                    </p:anim>
                                    <p:anim calcmode="lin" valueType="num">
                                      <p:cBhvr additive="base">
                                        <p:cTn id="27" dur="5000" fill="hold"/>
                                        <p:tgtEl>
                                          <p:spTgt spid="144387"/>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4404"/>
                                        </p:tgtEl>
                                        <p:attrNameLst>
                                          <p:attrName>style.visibility</p:attrName>
                                        </p:attrNameLst>
                                      </p:cBhvr>
                                      <p:to>
                                        <p:strVal val="visible"/>
                                      </p:to>
                                    </p:set>
                                    <p:animEffect transition="in" filter="wipe(left)">
                                      <p:cBhvr>
                                        <p:cTn id="32" dur="500"/>
                                        <p:tgtEl>
                                          <p:spTgt spid="1444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4414"/>
                                        </p:tgtEl>
                                        <p:attrNameLst>
                                          <p:attrName>style.visibility</p:attrName>
                                        </p:attrNameLst>
                                      </p:cBhvr>
                                      <p:to>
                                        <p:strVal val="visible"/>
                                      </p:to>
                                    </p:set>
                                    <p:animEffect transition="in" filter="wipe(left)">
                                      <p:cBhvr>
                                        <p:cTn id="37" dur="500"/>
                                        <p:tgtEl>
                                          <p:spTgt spid="1444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4417"/>
                                        </p:tgtEl>
                                        <p:attrNameLst>
                                          <p:attrName>style.visibility</p:attrName>
                                        </p:attrNameLst>
                                      </p:cBhvr>
                                      <p:to>
                                        <p:strVal val="visible"/>
                                      </p:to>
                                    </p:set>
                                    <p:animEffect transition="in" filter="wipe(left)">
                                      <p:cBhvr>
                                        <p:cTn id="42" dur="500"/>
                                        <p:tgtEl>
                                          <p:spTgt spid="1444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4415"/>
                                        </p:tgtEl>
                                        <p:attrNameLst>
                                          <p:attrName>style.visibility</p:attrName>
                                        </p:attrNameLst>
                                      </p:cBhvr>
                                      <p:to>
                                        <p:strVal val="visible"/>
                                      </p:to>
                                    </p:set>
                                    <p:animEffect transition="in" filter="wipe(left)">
                                      <p:cBhvr>
                                        <p:cTn id="47" dur="500"/>
                                        <p:tgtEl>
                                          <p:spTgt spid="14441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44416"/>
                                        </p:tgtEl>
                                        <p:attrNameLst>
                                          <p:attrName>style.visibility</p:attrName>
                                        </p:attrNameLst>
                                      </p:cBhvr>
                                      <p:to>
                                        <p:strVal val="visible"/>
                                      </p:to>
                                    </p:set>
                                    <p:animEffect transition="in" filter="wipe(left)">
                                      <p:cBhvr>
                                        <p:cTn id="52" dur="500"/>
                                        <p:tgtEl>
                                          <p:spTgt spid="144416"/>
                                        </p:tgtEl>
                                      </p:cBhvr>
                                    </p:animEffect>
                                  </p:childTnLst>
                                </p:cTn>
                              </p:par>
                            </p:childTnLst>
                          </p:cTn>
                        </p:par>
                        <p:par>
                          <p:cTn id="53" fill="hold" nodeType="afterGroup">
                            <p:stCondLst>
                              <p:cond delay="500"/>
                            </p:stCondLst>
                            <p:childTnLst>
                              <p:par>
                                <p:cTn id="54" presetID="4" presetClass="entr" presetSubtype="32" fill="hold" grpId="0" nodeType="afterEffect">
                                  <p:stCondLst>
                                    <p:cond delay="0"/>
                                  </p:stCondLst>
                                  <p:childTnLst>
                                    <p:set>
                                      <p:cBhvr>
                                        <p:cTn id="55" dur="1" fill="hold">
                                          <p:stCondLst>
                                            <p:cond delay="0"/>
                                          </p:stCondLst>
                                        </p:cTn>
                                        <p:tgtEl>
                                          <p:spTgt spid="144426"/>
                                        </p:tgtEl>
                                        <p:attrNameLst>
                                          <p:attrName>style.visibility</p:attrName>
                                        </p:attrNameLst>
                                      </p:cBhvr>
                                      <p:to>
                                        <p:strVal val="visible"/>
                                      </p:to>
                                    </p:set>
                                    <p:animEffect transition="in" filter="box(out)">
                                      <p:cBhvr>
                                        <p:cTn id="56" dur="500"/>
                                        <p:tgtEl>
                                          <p:spTgt spid="14442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4424"/>
                                        </p:tgtEl>
                                        <p:attrNameLst>
                                          <p:attrName>style.visibility</p:attrName>
                                        </p:attrNameLst>
                                      </p:cBhvr>
                                      <p:to>
                                        <p:strVal val="visible"/>
                                      </p:to>
                                    </p:set>
                                    <p:animEffect transition="in" filter="wipe(left)">
                                      <p:cBhvr>
                                        <p:cTn id="61" dur="500"/>
                                        <p:tgtEl>
                                          <p:spTgt spid="144424"/>
                                        </p:tgtEl>
                                      </p:cBhvr>
                                    </p:animEffect>
                                  </p:childTnLst>
                                </p:cTn>
                              </p:par>
                              <p:par>
                                <p:cTn id="62" presetID="12" presetClass="entr" presetSubtype="4" fill="hold" nodeType="withEffect">
                                  <p:stCondLst>
                                    <p:cond delay="0"/>
                                  </p:stCondLst>
                                  <p:childTnLst>
                                    <p:set>
                                      <p:cBhvr>
                                        <p:cTn id="63" dur="1" fill="hold">
                                          <p:stCondLst>
                                            <p:cond delay="0"/>
                                          </p:stCondLst>
                                        </p:cTn>
                                        <p:tgtEl>
                                          <p:spTgt spid="144423"/>
                                        </p:tgtEl>
                                        <p:attrNameLst>
                                          <p:attrName>style.visibility</p:attrName>
                                        </p:attrNameLst>
                                      </p:cBhvr>
                                      <p:to>
                                        <p:strVal val="visible"/>
                                      </p:to>
                                    </p:set>
                                    <p:animEffect transition="in" filter="slide(fromBottom)">
                                      <p:cBhvr>
                                        <p:cTn id="64" dur="500"/>
                                        <p:tgtEl>
                                          <p:spTgt spid="14442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44425"/>
                                        </p:tgtEl>
                                        <p:attrNameLst>
                                          <p:attrName>style.visibility</p:attrName>
                                        </p:attrNameLst>
                                      </p:cBhvr>
                                      <p:to>
                                        <p:strVal val="visible"/>
                                      </p:to>
                                    </p:set>
                                    <p:animEffect transition="in" filter="wipe(down)">
                                      <p:cBhvr>
                                        <p:cTn id="67" dur="500"/>
                                        <p:tgtEl>
                                          <p:spTgt spid="14442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4413"/>
                                        </p:tgtEl>
                                        <p:attrNameLst>
                                          <p:attrName>style.visibility</p:attrName>
                                        </p:attrNameLst>
                                      </p:cBhvr>
                                      <p:to>
                                        <p:strVal val="visible"/>
                                      </p:to>
                                    </p:set>
                                    <p:animEffect transition="in" filter="wipe(left)">
                                      <p:cBhvr>
                                        <p:cTn id="72" dur="500"/>
                                        <p:tgtEl>
                                          <p:spTgt spid="14441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4418"/>
                                        </p:tgtEl>
                                        <p:attrNameLst>
                                          <p:attrName>style.visibility</p:attrName>
                                        </p:attrNameLst>
                                      </p:cBhvr>
                                      <p:to>
                                        <p:strVal val="visible"/>
                                      </p:to>
                                    </p:set>
                                    <p:animEffect transition="in" filter="wipe(left)">
                                      <p:cBhvr>
                                        <p:cTn id="77" dur="500"/>
                                        <p:tgtEl>
                                          <p:spTgt spid="14441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44419"/>
                                        </p:tgtEl>
                                        <p:attrNameLst>
                                          <p:attrName>style.visibility</p:attrName>
                                        </p:attrNameLst>
                                      </p:cBhvr>
                                      <p:to>
                                        <p:strVal val="visible"/>
                                      </p:to>
                                    </p:set>
                                    <p:animEffect transition="in" filter="wipe(left)">
                                      <p:cBhvr>
                                        <p:cTn id="82" dur="500"/>
                                        <p:tgtEl>
                                          <p:spTgt spid="14441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44420"/>
                                        </p:tgtEl>
                                        <p:attrNameLst>
                                          <p:attrName>style.visibility</p:attrName>
                                        </p:attrNameLst>
                                      </p:cBhvr>
                                      <p:to>
                                        <p:strVal val="visible"/>
                                      </p:to>
                                    </p:set>
                                    <p:animEffect transition="in" filter="wipe(left)">
                                      <p:cBhvr>
                                        <p:cTn id="87" dur="500"/>
                                        <p:tgtEl>
                                          <p:spTgt spid="14442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44421"/>
                                        </p:tgtEl>
                                        <p:attrNameLst>
                                          <p:attrName>style.visibility</p:attrName>
                                        </p:attrNameLst>
                                      </p:cBhvr>
                                      <p:to>
                                        <p:strVal val="visible"/>
                                      </p:to>
                                    </p:set>
                                    <p:animEffect transition="in" filter="wipe(left)">
                                      <p:cBhvr>
                                        <p:cTn id="92" dur="500"/>
                                        <p:tgtEl>
                                          <p:spTgt spid="144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utoUpdateAnimBg="0"/>
      <p:bldP spid="144411" grpId="0" autoUpdateAnimBg="0"/>
      <p:bldP spid="144413" grpId="0" autoUpdateAnimBg="0"/>
      <p:bldP spid="144414" grpId="0" autoUpdateAnimBg="0"/>
      <p:bldP spid="144417" grpId="0" autoUpdateAnimBg="0"/>
      <p:bldP spid="144418" grpId="0" autoUpdateAnimBg="0"/>
      <p:bldP spid="144421" grpId="0" autoUpdateAnimBg="0"/>
      <p:bldP spid="144422" grpId="0"/>
      <p:bldP spid="144424" grpId="0"/>
      <p:bldP spid="144425" grpId="0" animBg="1"/>
      <p:bldP spid="14442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a:extLst>
              <a:ext uri="{FF2B5EF4-FFF2-40B4-BE49-F238E27FC236}">
                <a16:creationId xmlns:a16="http://schemas.microsoft.com/office/drawing/2014/main" id="{0CEB4CB5-3C79-4FF9-B96E-3E55323DD3B2}"/>
              </a:ext>
            </a:extLst>
          </p:cNvPr>
          <p:cNvSpPr txBox="1">
            <a:spLocks noChangeArrowheads="1"/>
          </p:cNvSpPr>
          <p:nvPr/>
        </p:nvSpPr>
        <p:spPr bwMode="auto">
          <a:xfrm>
            <a:off x="171450" y="419100"/>
            <a:ext cx="652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kumimoji="1" lang="en-US" altLang="zh-CN" sz="2400" b="1">
                <a:solidFill>
                  <a:srgbClr val="FFFF00"/>
                </a:solidFill>
                <a:latin typeface="Times New Roman" panose="02020603050405020304" pitchFamily="18" charset="0"/>
              </a:rPr>
              <a:t>  </a:t>
            </a:r>
            <a:r>
              <a:rPr kumimoji="1" lang="zh-CN" altLang="en-US" sz="2400" b="1">
                <a:solidFill>
                  <a:srgbClr val="FFFF00"/>
                </a:solidFill>
                <a:latin typeface="Times New Roman" panose="02020603050405020304" pitchFamily="18" charset="0"/>
              </a:rPr>
              <a:t>位移电流、传导电流的比较</a:t>
            </a:r>
          </a:p>
        </p:txBody>
      </p:sp>
      <p:sp>
        <p:nvSpPr>
          <p:cNvPr id="145411" name="Text Box 3">
            <a:extLst>
              <a:ext uri="{FF2B5EF4-FFF2-40B4-BE49-F238E27FC236}">
                <a16:creationId xmlns:a16="http://schemas.microsoft.com/office/drawing/2014/main" id="{E3F8752D-2021-400A-B0F6-5F1E567A7F98}"/>
              </a:ext>
            </a:extLst>
          </p:cNvPr>
          <p:cNvSpPr txBox="1">
            <a:spLocks noChangeArrowheads="1"/>
          </p:cNvSpPr>
          <p:nvPr/>
        </p:nvSpPr>
        <p:spPr bwMode="auto">
          <a:xfrm>
            <a:off x="417513" y="1135063"/>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1. </a:t>
            </a:r>
            <a:r>
              <a:rPr kumimoji="1" lang="zh-CN" altLang="en-US" sz="2400" b="1">
                <a:solidFill>
                  <a:srgbClr val="66FFFF"/>
                </a:solidFill>
                <a:latin typeface="Times New Roman" panose="02020603050405020304" pitchFamily="18" charset="0"/>
              </a:rPr>
              <a:t>位移电流具有磁效应</a:t>
            </a:r>
          </a:p>
        </p:txBody>
      </p:sp>
      <p:sp>
        <p:nvSpPr>
          <p:cNvPr id="145412" name="Oval 4">
            <a:extLst>
              <a:ext uri="{FF2B5EF4-FFF2-40B4-BE49-F238E27FC236}">
                <a16:creationId xmlns:a16="http://schemas.microsoft.com/office/drawing/2014/main" id="{2E995ADD-AD2B-4DD6-91A1-4A6565E48DBA}"/>
              </a:ext>
            </a:extLst>
          </p:cNvPr>
          <p:cNvSpPr>
            <a:spLocks noChangeArrowheads="1"/>
          </p:cNvSpPr>
          <p:nvPr/>
        </p:nvSpPr>
        <p:spPr bwMode="auto">
          <a:xfrm>
            <a:off x="5867400" y="2538413"/>
            <a:ext cx="2362200" cy="914400"/>
          </a:xfrm>
          <a:prstGeom prst="ellipse">
            <a:avLst/>
          </a:prstGeom>
          <a:noFill/>
          <a:ln w="222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5413" name="AutoShape 5">
            <a:extLst>
              <a:ext uri="{FF2B5EF4-FFF2-40B4-BE49-F238E27FC236}">
                <a16:creationId xmlns:a16="http://schemas.microsoft.com/office/drawing/2014/main" id="{BD14EB6E-6599-4C48-B5D7-7832E72AA981}"/>
              </a:ext>
            </a:extLst>
          </p:cNvPr>
          <p:cNvSpPr>
            <a:spLocks noChangeArrowheads="1"/>
          </p:cNvSpPr>
          <p:nvPr/>
        </p:nvSpPr>
        <p:spPr bwMode="auto">
          <a:xfrm>
            <a:off x="6934200" y="1700213"/>
            <a:ext cx="228600" cy="1295400"/>
          </a:xfrm>
          <a:prstGeom prst="upArrow">
            <a:avLst>
              <a:gd name="adj1" fmla="val 50000"/>
              <a:gd name="adj2" fmla="val 141667"/>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5414" name="Object 6">
            <a:extLst>
              <a:ext uri="{FF2B5EF4-FFF2-40B4-BE49-F238E27FC236}">
                <a16:creationId xmlns:a16="http://schemas.microsoft.com/office/drawing/2014/main" id="{47C35059-3074-4824-8B9E-7962E42B3A5F}"/>
              </a:ext>
            </a:extLst>
          </p:cNvPr>
          <p:cNvGraphicFramePr>
            <a:graphicFrameLocks/>
          </p:cNvGraphicFramePr>
          <p:nvPr/>
        </p:nvGraphicFramePr>
        <p:xfrm>
          <a:off x="7245350" y="1703388"/>
          <a:ext cx="1195388" cy="823912"/>
        </p:xfrm>
        <a:graphic>
          <a:graphicData uri="http://schemas.openxmlformats.org/presentationml/2006/ole">
            <mc:AlternateContent xmlns:mc="http://schemas.openxmlformats.org/markup-compatibility/2006">
              <mc:Choice xmlns:v="urn:schemas-microsoft-com:vml" Requires="v">
                <p:oleObj spid="_x0000_s60432" name="公式" r:id="rId3" imgW="1085934" imgH="733320" progId="Equation.3">
                  <p:embed/>
                </p:oleObj>
              </mc:Choice>
              <mc:Fallback>
                <p:oleObj name="公式" r:id="rId3" imgW="1085934" imgH="73332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350" y="1703388"/>
                        <a:ext cx="11953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5" name="Object 7">
            <a:extLst>
              <a:ext uri="{FF2B5EF4-FFF2-40B4-BE49-F238E27FC236}">
                <a16:creationId xmlns:a16="http://schemas.microsoft.com/office/drawing/2014/main" id="{CFE42E5D-3EFB-4D0E-BFC7-B3C9F657389E}"/>
              </a:ext>
            </a:extLst>
          </p:cNvPr>
          <p:cNvGraphicFramePr>
            <a:graphicFrameLocks/>
          </p:cNvGraphicFramePr>
          <p:nvPr/>
        </p:nvGraphicFramePr>
        <p:xfrm>
          <a:off x="6915150" y="3036888"/>
          <a:ext cx="280988" cy="366712"/>
        </p:xfrm>
        <a:graphic>
          <a:graphicData uri="http://schemas.openxmlformats.org/presentationml/2006/ole">
            <mc:AlternateContent xmlns:mc="http://schemas.openxmlformats.org/markup-compatibility/2006">
              <mc:Choice xmlns:v="urn:schemas-microsoft-com:vml" Requires="v">
                <p:oleObj spid="_x0000_s60433" name="公式" r:id="rId5" imgW="171534" imgH="276210" progId="Equation.3">
                  <p:embed/>
                </p:oleObj>
              </mc:Choice>
              <mc:Fallback>
                <p:oleObj name="公式" r:id="rId5" imgW="171534" imgH="276210"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5150" y="3036888"/>
                        <a:ext cx="2809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6" name="Text Box 8">
            <a:extLst>
              <a:ext uri="{FF2B5EF4-FFF2-40B4-BE49-F238E27FC236}">
                <a16:creationId xmlns:a16="http://schemas.microsoft.com/office/drawing/2014/main" id="{C1AA4F2B-7AA0-47A7-B668-E65CB37D4F2B}"/>
              </a:ext>
            </a:extLst>
          </p:cNvPr>
          <p:cNvSpPr txBox="1">
            <a:spLocks noChangeArrowheads="1"/>
          </p:cNvSpPr>
          <p:nvPr/>
        </p:nvSpPr>
        <p:spPr bwMode="auto">
          <a:xfrm>
            <a:off x="3708400" y="1100138"/>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宋体" panose="02010600030101010101" pitchFamily="2" charset="-122"/>
              </a:rPr>
              <a:t>—</a:t>
            </a:r>
            <a:r>
              <a:rPr kumimoji="1" lang="zh-CN" altLang="en-US" sz="2400" b="1">
                <a:solidFill>
                  <a:schemeClr val="bg1"/>
                </a:solidFill>
                <a:latin typeface="楷体_GB2312" pitchFamily="49" charset="-122"/>
                <a:ea typeface="楷体_GB2312" pitchFamily="49" charset="-122"/>
              </a:rPr>
              <a:t>与传导电流相同</a:t>
            </a:r>
          </a:p>
        </p:txBody>
      </p:sp>
      <p:sp>
        <p:nvSpPr>
          <p:cNvPr id="145417" name="Text Box 9">
            <a:extLst>
              <a:ext uri="{FF2B5EF4-FFF2-40B4-BE49-F238E27FC236}">
                <a16:creationId xmlns:a16="http://schemas.microsoft.com/office/drawing/2014/main" id="{D9DD66B1-6E97-4542-A355-00494CDD2F7F}"/>
              </a:ext>
            </a:extLst>
          </p:cNvPr>
          <p:cNvSpPr txBox="1">
            <a:spLocks noChangeArrowheads="1"/>
          </p:cNvSpPr>
          <p:nvPr/>
        </p:nvSpPr>
        <p:spPr bwMode="auto">
          <a:xfrm>
            <a:off x="401638" y="1916113"/>
            <a:ext cx="496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2. </a:t>
            </a:r>
            <a:r>
              <a:rPr kumimoji="1" lang="zh-CN" altLang="en-US" sz="2400" b="1">
                <a:solidFill>
                  <a:srgbClr val="66FFFF"/>
                </a:solidFill>
                <a:latin typeface="Times New Roman" panose="02020603050405020304" pitchFamily="18" charset="0"/>
              </a:rPr>
              <a:t>位移电流与传导电流不同之处</a:t>
            </a:r>
          </a:p>
        </p:txBody>
      </p:sp>
      <p:sp>
        <p:nvSpPr>
          <p:cNvPr id="145418" name="Text Box 10">
            <a:extLst>
              <a:ext uri="{FF2B5EF4-FFF2-40B4-BE49-F238E27FC236}">
                <a16:creationId xmlns:a16="http://schemas.microsoft.com/office/drawing/2014/main" id="{267D3F53-009D-4688-9096-4CB97ECBB302}"/>
              </a:ext>
            </a:extLst>
          </p:cNvPr>
          <p:cNvSpPr txBox="1">
            <a:spLocks noChangeArrowheads="1"/>
          </p:cNvSpPr>
          <p:nvPr/>
        </p:nvSpPr>
        <p:spPr bwMode="auto">
          <a:xfrm>
            <a:off x="723900" y="25654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cs typeface="Times New Roman" panose="02020603050405020304" pitchFamily="18" charset="0"/>
              </a:rPr>
              <a:t>(1) </a:t>
            </a:r>
            <a:r>
              <a:rPr kumimoji="1" lang="zh-CN" altLang="en-US" sz="2400" b="1">
                <a:solidFill>
                  <a:schemeClr val="bg1"/>
                </a:solidFill>
                <a:latin typeface="宋体" panose="02010600030101010101" pitchFamily="2" charset="-122"/>
              </a:rPr>
              <a:t>产生机理不同</a:t>
            </a:r>
          </a:p>
        </p:txBody>
      </p:sp>
      <p:sp>
        <p:nvSpPr>
          <p:cNvPr id="145419" name="Text Box 11">
            <a:extLst>
              <a:ext uri="{FF2B5EF4-FFF2-40B4-BE49-F238E27FC236}">
                <a16:creationId xmlns:a16="http://schemas.microsoft.com/office/drawing/2014/main" id="{93CBAC2F-E409-498D-8B94-4300A9889560}"/>
              </a:ext>
            </a:extLst>
          </p:cNvPr>
          <p:cNvSpPr txBox="1">
            <a:spLocks noChangeArrowheads="1"/>
          </p:cNvSpPr>
          <p:nvPr/>
        </p:nvSpPr>
        <p:spPr bwMode="auto">
          <a:xfrm>
            <a:off x="712788" y="4260850"/>
            <a:ext cx="294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cs typeface="Times New Roman" panose="02020603050405020304" pitchFamily="18" charset="0"/>
              </a:rPr>
              <a:t>(2) </a:t>
            </a:r>
            <a:r>
              <a:rPr kumimoji="1" lang="zh-CN" altLang="en-US" sz="2400" b="1">
                <a:solidFill>
                  <a:schemeClr val="bg1"/>
                </a:solidFill>
                <a:latin typeface="宋体" panose="02010600030101010101" pitchFamily="2" charset="-122"/>
              </a:rPr>
              <a:t>存在条件不同</a:t>
            </a:r>
          </a:p>
        </p:txBody>
      </p:sp>
      <p:sp>
        <p:nvSpPr>
          <p:cNvPr id="145420" name="Text Box 12">
            <a:extLst>
              <a:ext uri="{FF2B5EF4-FFF2-40B4-BE49-F238E27FC236}">
                <a16:creationId xmlns:a16="http://schemas.microsoft.com/office/drawing/2014/main" id="{2861AD8F-A722-411C-AF59-90CC99883354}"/>
              </a:ext>
            </a:extLst>
          </p:cNvPr>
          <p:cNvSpPr txBox="1">
            <a:spLocks noChangeArrowheads="1"/>
          </p:cNvSpPr>
          <p:nvPr/>
        </p:nvSpPr>
        <p:spPr bwMode="auto">
          <a:xfrm>
            <a:off x="584200" y="4868863"/>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位移电流可以存在于真空中、导体中、介质中</a:t>
            </a:r>
          </a:p>
        </p:txBody>
      </p:sp>
      <p:sp>
        <p:nvSpPr>
          <p:cNvPr id="145421" name="Text Box 13">
            <a:extLst>
              <a:ext uri="{FF2B5EF4-FFF2-40B4-BE49-F238E27FC236}">
                <a16:creationId xmlns:a16="http://schemas.microsoft.com/office/drawing/2014/main" id="{577D4533-6B43-460B-BAE1-5948AF83B758}"/>
              </a:ext>
            </a:extLst>
          </p:cNvPr>
          <p:cNvSpPr txBox="1">
            <a:spLocks noChangeArrowheads="1"/>
          </p:cNvSpPr>
          <p:nvPr/>
        </p:nvSpPr>
        <p:spPr bwMode="auto">
          <a:xfrm>
            <a:off x="338138" y="5545138"/>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3. </a:t>
            </a:r>
            <a:r>
              <a:rPr kumimoji="1" lang="zh-CN" altLang="en-US" sz="2400" b="1">
                <a:solidFill>
                  <a:srgbClr val="66FFFF"/>
                </a:solidFill>
                <a:latin typeface="Times New Roman" panose="02020603050405020304" pitchFamily="18" charset="0"/>
              </a:rPr>
              <a:t>位移电流没有热效应，传导电流产生焦耳热</a:t>
            </a:r>
          </a:p>
        </p:txBody>
      </p:sp>
      <p:sp>
        <p:nvSpPr>
          <p:cNvPr id="145422" name="Arc 14">
            <a:extLst>
              <a:ext uri="{FF2B5EF4-FFF2-40B4-BE49-F238E27FC236}">
                <a16:creationId xmlns:a16="http://schemas.microsoft.com/office/drawing/2014/main" id="{4089B4C6-9C10-43A6-A00F-78943F4976EB}"/>
              </a:ext>
            </a:extLst>
          </p:cNvPr>
          <p:cNvSpPr>
            <a:spLocks/>
          </p:cNvSpPr>
          <p:nvPr/>
        </p:nvSpPr>
        <p:spPr bwMode="auto">
          <a:xfrm>
            <a:off x="6538913" y="3151188"/>
            <a:ext cx="1035050" cy="447675"/>
          </a:xfrm>
          <a:custGeom>
            <a:avLst/>
            <a:gdLst>
              <a:gd name="T0" fmla="*/ 2147483647 w 18817"/>
              <a:gd name="T1" fmla="*/ 2147483647 h 21600"/>
              <a:gd name="T2" fmla="*/ 0 w 18817"/>
              <a:gd name="T3" fmla="*/ 2147483647 h 21600"/>
              <a:gd name="T4" fmla="*/ 2147483647 w 18817"/>
              <a:gd name="T5" fmla="*/ 0 h 21600"/>
              <a:gd name="T6" fmla="*/ 0 60000 65536"/>
              <a:gd name="T7" fmla="*/ 0 60000 65536"/>
              <a:gd name="T8" fmla="*/ 0 60000 65536"/>
            </a:gdLst>
            <a:ahLst/>
            <a:cxnLst>
              <a:cxn ang="T6">
                <a:pos x="T0" y="T1"/>
              </a:cxn>
              <a:cxn ang="T7">
                <a:pos x="T2" y="T3"/>
              </a:cxn>
              <a:cxn ang="T8">
                <a:pos x="T4" y="T5"/>
              </a:cxn>
            </a:cxnLst>
            <a:rect l="0" t="0" r="r" b="b"/>
            <a:pathLst>
              <a:path w="18817" h="21600" fill="none" extrusionOk="0">
                <a:moveTo>
                  <a:pt x="18817" y="19626"/>
                </a:moveTo>
                <a:cubicBezTo>
                  <a:pt x="15987" y="20926"/>
                  <a:pt x="12910" y="21599"/>
                  <a:pt x="9796" y="21600"/>
                </a:cubicBezTo>
                <a:cubicBezTo>
                  <a:pt x="6391" y="21600"/>
                  <a:pt x="3034" y="20795"/>
                  <a:pt x="0" y="19250"/>
                </a:cubicBezTo>
              </a:path>
              <a:path w="18817" h="21600" stroke="0" extrusionOk="0">
                <a:moveTo>
                  <a:pt x="18817" y="19626"/>
                </a:moveTo>
                <a:cubicBezTo>
                  <a:pt x="15987" y="20926"/>
                  <a:pt x="12910" y="21599"/>
                  <a:pt x="9796" y="21600"/>
                </a:cubicBezTo>
                <a:cubicBezTo>
                  <a:pt x="6391" y="21600"/>
                  <a:pt x="3034" y="20795"/>
                  <a:pt x="0" y="19250"/>
                </a:cubicBezTo>
                <a:lnTo>
                  <a:pt x="9796" y="0"/>
                </a:lnTo>
                <a:lnTo>
                  <a:pt x="18817" y="19626"/>
                </a:lnTo>
                <a:close/>
              </a:path>
            </a:pathLst>
          </a:custGeom>
          <a:noFill/>
          <a:ln w="28575">
            <a:solidFill>
              <a:srgbClr val="FFFF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a:extLst>
              <a:ext uri="{FF2B5EF4-FFF2-40B4-BE49-F238E27FC236}">
                <a16:creationId xmlns:a16="http://schemas.microsoft.com/office/drawing/2014/main" id="{7DF23344-6071-40F0-82EA-1B6D1AEEC854}"/>
              </a:ext>
            </a:extLst>
          </p:cNvPr>
          <p:cNvSpPr>
            <a:spLocks noChangeArrowheads="1"/>
          </p:cNvSpPr>
          <p:nvPr/>
        </p:nvSpPr>
        <p:spPr bwMode="auto">
          <a:xfrm>
            <a:off x="436563" y="3201988"/>
            <a:ext cx="58404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传导电流是大量自由电荷的宏观定向运动，</a:t>
            </a:r>
            <a:endParaRPr kumimoji="1" lang="en-US" altLang="zh-CN" sz="2400" b="1">
              <a:solidFill>
                <a:schemeClr val="bg1"/>
              </a:solidFill>
              <a:latin typeface="宋体" panose="02010600030101010101" pitchFamily="2" charset="-122"/>
            </a:endParaRPr>
          </a:p>
          <a:p>
            <a:pPr eaLnBrk="1" hangingPunct="1"/>
            <a:r>
              <a:rPr kumimoji="1" lang="zh-CN" altLang="en-US" sz="2400" b="1">
                <a:solidFill>
                  <a:schemeClr val="bg1"/>
                </a:solidFill>
                <a:latin typeface="宋体" panose="02010600030101010101" pitchFamily="2" charset="-122"/>
              </a:rPr>
              <a:t>而</a:t>
            </a:r>
            <a:r>
              <a:rPr kumimoji="1" lang="zh-CN" altLang="en-US" sz="2400" b="1">
                <a:solidFill>
                  <a:srgbClr val="FFC000"/>
                </a:solidFill>
                <a:latin typeface="宋体" panose="02010600030101010101" pitchFamily="2" charset="-122"/>
              </a:rPr>
              <a:t>位移电流的实质是变化的电场</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wipe(left)">
                                      <p:cBhvr>
                                        <p:cTn id="7" dur="500"/>
                                        <p:tgtEl>
                                          <p:spTgt spid="145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5411"/>
                                        </p:tgtEl>
                                        <p:attrNameLst>
                                          <p:attrName>style.visibility</p:attrName>
                                        </p:attrNameLst>
                                      </p:cBhvr>
                                      <p:to>
                                        <p:strVal val="visible"/>
                                      </p:to>
                                    </p:set>
                                    <p:animEffect transition="in" filter="wipe(left)">
                                      <p:cBhvr>
                                        <p:cTn id="12" dur="500"/>
                                        <p:tgtEl>
                                          <p:spTgt spid="145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5416"/>
                                        </p:tgtEl>
                                        <p:attrNameLst>
                                          <p:attrName>style.visibility</p:attrName>
                                        </p:attrNameLst>
                                      </p:cBhvr>
                                      <p:to>
                                        <p:strVal val="visible"/>
                                      </p:to>
                                    </p:set>
                                    <p:animEffect transition="in" filter="wipe(left)">
                                      <p:cBhvr>
                                        <p:cTn id="17" dur="500"/>
                                        <p:tgtEl>
                                          <p:spTgt spid="1454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5413"/>
                                        </p:tgtEl>
                                        <p:attrNameLst>
                                          <p:attrName>style.visibility</p:attrName>
                                        </p:attrNameLst>
                                      </p:cBhvr>
                                      <p:to>
                                        <p:strVal val="visible"/>
                                      </p:to>
                                    </p:set>
                                    <p:animEffect transition="in" filter="slide(fromBottom)">
                                      <p:cBhvr>
                                        <p:cTn id="22" dur="500"/>
                                        <p:tgtEl>
                                          <p:spTgt spid="145413"/>
                                        </p:tgtEl>
                                      </p:cBhvr>
                                    </p:animEffec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14541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145412"/>
                                        </p:tgtEl>
                                        <p:attrNameLst>
                                          <p:attrName>style.visibility</p:attrName>
                                        </p:attrNameLst>
                                      </p:cBhvr>
                                      <p:to>
                                        <p:strVal val="visible"/>
                                      </p:to>
                                    </p:set>
                                    <p:anim calcmode="lin" valueType="num">
                                      <p:cBhvr>
                                        <p:cTn id="30" dur="500" fill="hold"/>
                                        <p:tgtEl>
                                          <p:spTgt spid="145412"/>
                                        </p:tgtEl>
                                        <p:attrNameLst>
                                          <p:attrName>ppt_w</p:attrName>
                                        </p:attrNameLst>
                                      </p:cBhvr>
                                      <p:tavLst>
                                        <p:tav tm="0">
                                          <p:val>
                                            <p:fltVal val="0"/>
                                          </p:val>
                                        </p:tav>
                                        <p:tav tm="100000">
                                          <p:val>
                                            <p:strVal val="#ppt_w"/>
                                          </p:val>
                                        </p:tav>
                                      </p:tavLst>
                                    </p:anim>
                                    <p:anim calcmode="lin" valueType="num">
                                      <p:cBhvr>
                                        <p:cTn id="31" dur="500" fill="hold"/>
                                        <p:tgtEl>
                                          <p:spTgt spid="145412"/>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45422"/>
                                        </p:tgtEl>
                                        <p:attrNameLst>
                                          <p:attrName>style.visibility</p:attrName>
                                        </p:attrNameLst>
                                      </p:cBhvr>
                                      <p:to>
                                        <p:strVal val="visible"/>
                                      </p:to>
                                    </p:set>
                                    <p:animEffect transition="in" filter="wipe(left)">
                                      <p:cBhvr>
                                        <p:cTn id="36" dur="500"/>
                                        <p:tgtEl>
                                          <p:spTgt spid="145422"/>
                                        </p:tgtEl>
                                      </p:cBhvr>
                                    </p:animEffec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145415"/>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5417"/>
                                        </p:tgtEl>
                                        <p:attrNameLst>
                                          <p:attrName>style.visibility</p:attrName>
                                        </p:attrNameLst>
                                      </p:cBhvr>
                                      <p:to>
                                        <p:strVal val="visible"/>
                                      </p:to>
                                    </p:set>
                                    <p:animEffect transition="in" filter="wipe(left)">
                                      <p:cBhvr>
                                        <p:cTn id="44" dur="500"/>
                                        <p:tgtEl>
                                          <p:spTgt spid="1454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45418"/>
                                        </p:tgtEl>
                                        <p:attrNameLst>
                                          <p:attrName>style.visibility</p:attrName>
                                        </p:attrNameLst>
                                      </p:cBhvr>
                                      <p:to>
                                        <p:strVal val="visible"/>
                                      </p:to>
                                    </p:set>
                                    <p:animEffect transition="in" filter="wipe(left)">
                                      <p:cBhvr>
                                        <p:cTn id="49" dur="500"/>
                                        <p:tgtEl>
                                          <p:spTgt spid="14541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45419"/>
                                        </p:tgtEl>
                                        <p:attrNameLst>
                                          <p:attrName>style.visibility</p:attrName>
                                        </p:attrNameLst>
                                      </p:cBhvr>
                                      <p:to>
                                        <p:strVal val="visible"/>
                                      </p:to>
                                    </p:set>
                                    <p:animEffect transition="in" filter="wipe(left)">
                                      <p:cBhvr>
                                        <p:cTn id="58" dur="500"/>
                                        <p:tgtEl>
                                          <p:spTgt spid="14541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45420"/>
                                        </p:tgtEl>
                                        <p:attrNameLst>
                                          <p:attrName>style.visibility</p:attrName>
                                        </p:attrNameLst>
                                      </p:cBhvr>
                                      <p:to>
                                        <p:strVal val="visible"/>
                                      </p:to>
                                    </p:set>
                                    <p:animEffect transition="in" filter="wipe(left)">
                                      <p:cBhvr>
                                        <p:cTn id="63" dur="500"/>
                                        <p:tgtEl>
                                          <p:spTgt spid="14542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45421"/>
                                        </p:tgtEl>
                                        <p:attrNameLst>
                                          <p:attrName>style.visibility</p:attrName>
                                        </p:attrNameLst>
                                      </p:cBhvr>
                                      <p:to>
                                        <p:strVal val="visible"/>
                                      </p:to>
                                    </p:set>
                                    <p:animEffect transition="in" filter="wipe(left)">
                                      <p:cBhvr>
                                        <p:cTn id="68" dur="500"/>
                                        <p:tgtEl>
                                          <p:spTgt spid="145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utoUpdateAnimBg="0"/>
      <p:bldP spid="145411" grpId="0" autoUpdateAnimBg="0"/>
      <p:bldP spid="145412" grpId="0" animBg="1"/>
      <p:bldP spid="145413" grpId="0" animBg="1"/>
      <p:bldP spid="145416" grpId="0" autoUpdateAnimBg="0"/>
      <p:bldP spid="145417" grpId="0" autoUpdateAnimBg="0"/>
      <p:bldP spid="145418" grpId="0" autoUpdateAnimBg="0"/>
      <p:bldP spid="145419" grpId="0" autoUpdateAnimBg="0"/>
      <p:bldP spid="145420" grpId="0" autoUpdateAnimBg="0"/>
      <p:bldP spid="145421" grpId="0" autoUpdateAnimBg="0"/>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a:extLst>
              <a:ext uri="{FF2B5EF4-FFF2-40B4-BE49-F238E27FC236}">
                <a16:creationId xmlns:a16="http://schemas.microsoft.com/office/drawing/2014/main" id="{2BEF5FE0-A444-4DC8-B892-F5B24FE37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130175"/>
            <a:ext cx="2392362"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3" name="Rectangle 3">
            <a:extLst>
              <a:ext uri="{FF2B5EF4-FFF2-40B4-BE49-F238E27FC236}">
                <a16:creationId xmlns:a16="http://schemas.microsoft.com/office/drawing/2014/main" id="{430D837E-AE8D-48C6-BE72-522C1BC90BC3}"/>
              </a:ext>
            </a:extLst>
          </p:cNvPr>
          <p:cNvSpPr>
            <a:spLocks noChangeArrowheads="1"/>
          </p:cNvSpPr>
          <p:nvPr/>
        </p:nvSpPr>
        <p:spPr bwMode="auto">
          <a:xfrm>
            <a:off x="58738" y="34925"/>
            <a:ext cx="667385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rgbClr val="FFC000"/>
                </a:solidFill>
              </a:rPr>
              <a:t>书中例题</a:t>
            </a:r>
            <a:r>
              <a:rPr lang="en-US" altLang="zh-CN" sz="2000" b="1">
                <a:solidFill>
                  <a:srgbClr val="FFC000"/>
                </a:solidFill>
              </a:rPr>
              <a:t>10.19(p.477)</a:t>
            </a:r>
            <a:endParaRPr lang="en-US" altLang="zh-CN" sz="2000" b="1">
              <a:solidFill>
                <a:srgbClr val="FFC000"/>
              </a:solidFill>
              <a:latin typeface="Times New Roman" panose="02020603050405020304" pitchFamily="18" charset="0"/>
              <a:cs typeface="Times New Roman" panose="02020603050405020304" pitchFamily="18" charset="0"/>
            </a:endParaRPr>
          </a:p>
          <a:p>
            <a:r>
              <a:rPr lang="zh-CN" altLang="zh-CN" sz="2000" b="1">
                <a:solidFill>
                  <a:schemeClr val="bg1"/>
                </a:solidFill>
                <a:latin typeface="Times New Roman" panose="02020603050405020304" pitchFamily="18" charset="0"/>
                <a:cs typeface="Times New Roman" panose="02020603050405020304" pitchFamily="18" charset="0"/>
              </a:rPr>
              <a:t>平行板电容器两极板半径为</a:t>
            </a:r>
            <a:r>
              <a:rPr lang="en-US" altLang="zh-CN" sz="2000" b="1">
                <a:solidFill>
                  <a:schemeClr val="bg1"/>
                </a:solidFill>
                <a:latin typeface="Times New Roman" panose="02020603050405020304" pitchFamily="18" charset="0"/>
                <a:cs typeface="Times New Roman" panose="02020603050405020304" pitchFamily="18" charset="0"/>
              </a:rPr>
              <a:t>R</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0.1m</a:t>
            </a:r>
            <a:r>
              <a:rPr lang="zh-CN" altLang="en-US" sz="2000" b="1">
                <a:solidFill>
                  <a:schemeClr val="bg1"/>
                </a:solidFill>
                <a:latin typeface="Times New Roman" panose="02020603050405020304" pitchFamily="18" charset="0"/>
                <a:cs typeface="Times New Roman" panose="02020603050405020304" pitchFamily="18" charset="0"/>
              </a:rPr>
              <a:t>的导体圆板，充电时，极板间的电场强度以</a:t>
            </a:r>
            <a:r>
              <a:rPr lang="en-US" altLang="zh-CN" sz="2000" b="1">
                <a:solidFill>
                  <a:schemeClr val="bg1"/>
                </a:solidFill>
                <a:latin typeface="Times New Roman" panose="02020603050405020304" pitchFamily="18" charset="0"/>
                <a:cs typeface="Times New Roman" panose="02020603050405020304" pitchFamily="18" charset="0"/>
              </a:rPr>
              <a:t>dE</a:t>
            </a:r>
            <a:r>
              <a:rPr lang="en-US" altLang="zh-CN" sz="2000" b="1">
                <a:solidFill>
                  <a:schemeClr val="bg1"/>
                </a:solidFill>
                <a:latin typeface="宋体" panose="02010600030101010101" pitchFamily="2" charset="-122"/>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dt</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10</a:t>
            </a:r>
            <a:r>
              <a:rPr lang="en-US" altLang="zh-CN" sz="2000" b="1" baseline="30000">
                <a:solidFill>
                  <a:schemeClr val="bg1"/>
                </a:solidFill>
                <a:latin typeface="Times New Roman" panose="02020603050405020304" pitchFamily="18" charset="0"/>
                <a:cs typeface="Times New Roman" panose="02020603050405020304" pitchFamily="18" charset="0"/>
              </a:rPr>
              <a:t>12</a:t>
            </a:r>
            <a:r>
              <a:rPr lang="en-US" altLang="zh-CN" sz="2000" b="1">
                <a:solidFill>
                  <a:schemeClr val="bg1"/>
                </a:solidFill>
                <a:latin typeface="Times New Roman" panose="02020603050405020304" pitchFamily="18" charset="0"/>
                <a:cs typeface="Times New Roman" panose="02020603050405020304" pitchFamily="18" charset="0"/>
              </a:rPr>
              <a:t>Vm</a:t>
            </a:r>
            <a:r>
              <a:rPr lang="zh-CN" altLang="en-US" sz="2000" b="1" baseline="30000">
                <a:solidFill>
                  <a:schemeClr val="bg1"/>
                </a:solidFill>
                <a:latin typeface="Times New Roman" panose="02020603050405020304" pitchFamily="18" charset="0"/>
                <a:cs typeface="Times New Roman" panose="02020603050405020304" pitchFamily="18" charset="0"/>
              </a:rPr>
              <a:t>－</a:t>
            </a:r>
            <a:r>
              <a:rPr lang="en-US" altLang="zh-CN" sz="2000" b="1" baseline="30000">
                <a:solidFill>
                  <a:schemeClr val="bg1"/>
                </a:solidFill>
                <a:latin typeface="Times New Roman" panose="02020603050405020304" pitchFamily="18" charset="0"/>
                <a:cs typeface="Times New Roman" panose="02020603050405020304" pitchFamily="18" charset="0"/>
              </a:rPr>
              <a:t>1</a:t>
            </a:r>
            <a:r>
              <a:rPr lang="en-US" altLang="zh-CN" sz="2000" b="1">
                <a:solidFill>
                  <a:schemeClr val="bg1"/>
                </a:solidFill>
                <a:latin typeface="Times New Roman" panose="02020603050405020304" pitchFamily="18" charset="0"/>
                <a:cs typeface="Times New Roman" panose="02020603050405020304" pitchFamily="18" charset="0"/>
              </a:rPr>
              <a:t>s</a:t>
            </a:r>
            <a:r>
              <a:rPr lang="zh-CN" altLang="en-US" sz="2000" b="1" baseline="30000">
                <a:solidFill>
                  <a:schemeClr val="bg1"/>
                </a:solidFill>
                <a:latin typeface="Times New Roman" panose="02020603050405020304" pitchFamily="18" charset="0"/>
                <a:cs typeface="Times New Roman" panose="02020603050405020304" pitchFamily="18" charset="0"/>
              </a:rPr>
              <a:t>－</a:t>
            </a:r>
            <a:r>
              <a:rPr lang="en-US" altLang="zh-CN" sz="2000" b="1" baseline="30000">
                <a:solidFill>
                  <a:schemeClr val="bg1"/>
                </a:solidFill>
                <a:latin typeface="Times New Roman" panose="02020603050405020304" pitchFamily="18" charset="0"/>
                <a:cs typeface="Times New Roman" panose="02020603050405020304" pitchFamily="18" charset="0"/>
              </a:rPr>
              <a:t>1</a:t>
            </a:r>
            <a:r>
              <a:rPr lang="zh-CN" altLang="en-US" sz="2000" b="1">
                <a:solidFill>
                  <a:schemeClr val="bg1"/>
                </a:solidFill>
                <a:latin typeface="Times New Roman" panose="02020603050405020304" pitchFamily="18" charset="0"/>
                <a:cs typeface="Times New Roman" panose="02020603050405020304" pitchFamily="18" charset="0"/>
              </a:rPr>
              <a:t>的变化率增加，两极板间为真空，略去边缘效应。</a:t>
            </a:r>
            <a:endParaRPr lang="zh-CN" altLang="en-US" sz="900" b="1">
              <a:solidFill>
                <a:schemeClr val="bg1"/>
              </a:solidFill>
            </a:endParaRPr>
          </a:p>
          <a:p>
            <a:r>
              <a:rPr lang="zh-CN" altLang="en-US" sz="2000" b="1">
                <a:solidFill>
                  <a:schemeClr val="bg1"/>
                </a:solidFill>
                <a:latin typeface="Times New Roman" panose="02020603050405020304" pitchFamily="18" charset="0"/>
                <a:cs typeface="Times New Roman" panose="02020603050405020304" pitchFamily="18" charset="0"/>
              </a:rPr>
              <a:t>求：（</a:t>
            </a:r>
            <a:r>
              <a:rPr lang="en-US" altLang="zh-CN" sz="2000" b="1">
                <a:solidFill>
                  <a:schemeClr val="bg1"/>
                </a:solidFill>
                <a:latin typeface="Times New Roman" panose="02020603050405020304" pitchFamily="18" charset="0"/>
                <a:cs typeface="Times New Roman" panose="02020603050405020304" pitchFamily="18" charset="0"/>
              </a:rPr>
              <a:t>1</a:t>
            </a:r>
            <a:r>
              <a:rPr lang="zh-CN" altLang="en-US" sz="2000" b="1">
                <a:solidFill>
                  <a:schemeClr val="bg1"/>
                </a:solidFill>
                <a:latin typeface="Times New Roman" panose="02020603050405020304" pitchFamily="18" charset="0"/>
                <a:cs typeface="Times New Roman" panose="02020603050405020304" pitchFamily="18" charset="0"/>
              </a:rPr>
              <a:t>）两极板间的位移电流</a:t>
            </a:r>
            <a:r>
              <a:rPr lang="en-US" altLang="zh-CN" sz="2000" b="1">
                <a:solidFill>
                  <a:schemeClr val="bg1"/>
                </a:solidFill>
                <a:latin typeface="Times New Roman" panose="02020603050405020304" pitchFamily="18" charset="0"/>
                <a:cs typeface="Times New Roman" panose="02020603050405020304" pitchFamily="18" charset="0"/>
              </a:rPr>
              <a:t>I</a:t>
            </a:r>
            <a:r>
              <a:rPr lang="en-US" altLang="zh-CN" sz="2000" b="1" baseline="-30000">
                <a:solidFill>
                  <a:schemeClr val="bg1"/>
                </a:solidFill>
                <a:latin typeface="Times New Roman" panose="02020603050405020304" pitchFamily="18" charset="0"/>
                <a:cs typeface="Times New Roman" panose="02020603050405020304" pitchFamily="18" charset="0"/>
              </a:rPr>
              <a:t>D</a:t>
            </a:r>
            <a:r>
              <a:rPr lang="zh-CN" altLang="en-US" sz="2000" b="1">
                <a:solidFill>
                  <a:schemeClr val="bg1"/>
                </a:solidFill>
                <a:latin typeface="Times New Roman" panose="02020603050405020304" pitchFamily="18" charset="0"/>
                <a:cs typeface="Times New Roman" panose="02020603050405020304" pitchFamily="18" charset="0"/>
              </a:rPr>
              <a:t>；</a:t>
            </a:r>
            <a:endParaRPr lang="zh-CN" altLang="en-US" sz="900" b="1">
              <a:solidFill>
                <a:schemeClr val="bg1"/>
              </a:solidFill>
            </a:endParaRPr>
          </a:p>
        </p:txBody>
      </p:sp>
      <p:sp>
        <p:nvSpPr>
          <p:cNvPr id="3" name="矩形 2">
            <a:extLst>
              <a:ext uri="{FF2B5EF4-FFF2-40B4-BE49-F238E27FC236}">
                <a16:creationId xmlns:a16="http://schemas.microsoft.com/office/drawing/2014/main" id="{2D7C9D87-078A-4F63-B681-85B7395F7E49}"/>
              </a:ext>
            </a:extLst>
          </p:cNvPr>
          <p:cNvSpPr>
            <a:spLocks noChangeArrowheads="1"/>
          </p:cNvSpPr>
          <p:nvPr/>
        </p:nvSpPr>
        <p:spPr bwMode="auto">
          <a:xfrm>
            <a:off x="323850" y="1773238"/>
            <a:ext cx="457200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chemeClr val="bg1"/>
                </a:solidFill>
                <a:latin typeface="Times New Roman" panose="02020603050405020304" pitchFamily="18" charset="0"/>
                <a:cs typeface="Times New Roman" panose="02020603050405020304" pitchFamily="18" charset="0"/>
              </a:rPr>
              <a:t>解：极板间电场可看成均匀分布，</a:t>
            </a:r>
            <a:endParaRPr lang="zh-CN" altLang="en-US" sz="800" b="1">
              <a:solidFill>
                <a:schemeClr val="bg1"/>
              </a:solidFill>
            </a:endParaRPr>
          </a:p>
          <a:p>
            <a:r>
              <a:rPr lang="zh-CN" altLang="en-US" b="1">
                <a:solidFill>
                  <a:schemeClr val="bg1"/>
                </a:solidFill>
                <a:latin typeface="Times New Roman" panose="02020603050405020304" pitchFamily="18" charset="0"/>
                <a:cs typeface="Times New Roman" panose="02020603050405020304" pitchFamily="18" charset="0"/>
              </a:rPr>
              <a:t>在真空中 </a:t>
            </a:r>
            <a:r>
              <a:rPr lang="en-US" altLang="zh-CN" sz="2000" b="1">
                <a:solidFill>
                  <a:schemeClr val="bg1"/>
                </a:solidFill>
                <a:latin typeface="Times New Roman" panose="02020603050405020304" pitchFamily="18" charset="0"/>
                <a:cs typeface="Times New Roman" panose="02020603050405020304" pitchFamily="18" charset="0"/>
              </a:rPr>
              <a:t>D</a:t>
            </a:r>
            <a:r>
              <a:rPr lang="zh-CN" altLang="en-US" sz="2000" b="1">
                <a:solidFill>
                  <a:schemeClr val="bg1"/>
                </a:solidFill>
                <a:latin typeface="Times New Roman" panose="02020603050405020304" pitchFamily="18" charset="0"/>
                <a:cs typeface="Times New Roman" panose="02020603050405020304" pitchFamily="18" charset="0"/>
              </a:rPr>
              <a:t>＝</a:t>
            </a:r>
            <a:r>
              <a:rPr lang="en-US" altLang="zh-CN" sz="2000" b="1">
                <a:solidFill>
                  <a:schemeClr val="bg1"/>
                </a:solidFill>
                <a:latin typeface="Times New Roman" panose="02020603050405020304" pitchFamily="18" charset="0"/>
                <a:cs typeface="Times New Roman" panose="02020603050405020304" pitchFamily="18" charset="0"/>
              </a:rPr>
              <a:t>ε</a:t>
            </a:r>
            <a:r>
              <a:rPr lang="en-US" altLang="zh-CN" sz="2000" b="1" baseline="-30000">
                <a:solidFill>
                  <a:schemeClr val="bg1"/>
                </a:solidFill>
                <a:latin typeface="Times New Roman" panose="02020603050405020304" pitchFamily="18" charset="0"/>
                <a:cs typeface="Times New Roman" panose="02020603050405020304" pitchFamily="18" charset="0"/>
              </a:rPr>
              <a:t>0</a:t>
            </a:r>
            <a:r>
              <a:rPr lang="en-US" altLang="zh-CN" sz="2000" b="1">
                <a:solidFill>
                  <a:schemeClr val="bg1"/>
                </a:solidFill>
                <a:latin typeface="Times New Roman" panose="02020603050405020304" pitchFamily="18" charset="0"/>
                <a:cs typeface="Times New Roman" panose="02020603050405020304" pitchFamily="18" charset="0"/>
              </a:rPr>
              <a:t>E</a:t>
            </a:r>
            <a:endParaRPr lang="en-US" altLang="zh-CN" sz="800" b="1">
              <a:solidFill>
                <a:schemeClr val="bg1"/>
              </a:solidFill>
            </a:endParaRPr>
          </a:p>
          <a:p>
            <a:r>
              <a:rPr lang="zh-CN" altLang="en-US" b="1">
                <a:solidFill>
                  <a:schemeClr val="bg1"/>
                </a:solidFill>
                <a:latin typeface="Times New Roman" panose="02020603050405020304" pitchFamily="18" charset="0"/>
                <a:cs typeface="Times New Roman" panose="02020603050405020304" pitchFamily="18" charset="0"/>
              </a:rPr>
              <a:t>由位移电流的定义：</a:t>
            </a:r>
            <a:endParaRPr lang="zh-CN" altLang="en-US" sz="2400" b="1">
              <a:solidFill>
                <a:schemeClr val="bg1"/>
              </a:solidFill>
            </a:endParaRPr>
          </a:p>
        </p:txBody>
      </p:sp>
      <p:sp>
        <p:nvSpPr>
          <p:cNvPr id="61445" name="Rectangle 5">
            <a:extLst>
              <a:ext uri="{FF2B5EF4-FFF2-40B4-BE49-F238E27FC236}">
                <a16:creationId xmlns:a16="http://schemas.microsoft.com/office/drawing/2014/main" id="{7CB44632-C26D-4DD0-B860-C43D5DAFEC1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对象 4">
            <a:extLst>
              <a:ext uri="{FF2B5EF4-FFF2-40B4-BE49-F238E27FC236}">
                <a16:creationId xmlns:a16="http://schemas.microsoft.com/office/drawing/2014/main" id="{C251A3DC-0550-4723-9B07-0CD02118C0C7}"/>
              </a:ext>
            </a:extLst>
          </p:cNvPr>
          <p:cNvGraphicFramePr>
            <a:graphicFrameLocks noChangeAspect="1"/>
          </p:cNvGraphicFramePr>
          <p:nvPr/>
        </p:nvGraphicFramePr>
        <p:xfrm>
          <a:off x="4284663" y="1662113"/>
          <a:ext cx="3024187" cy="1349375"/>
        </p:xfrm>
        <a:graphic>
          <a:graphicData uri="http://schemas.openxmlformats.org/presentationml/2006/ole">
            <mc:AlternateContent xmlns:mc="http://schemas.openxmlformats.org/markup-compatibility/2006">
              <mc:Choice xmlns:v="urn:schemas-microsoft-com:vml" Requires="v">
                <p:oleObj spid="_x0000_s61459" name="Equation" r:id="rId4" imgW="1930400" imgH="863600" progId="Equation.DSMT4">
                  <p:embed/>
                </p:oleObj>
              </mc:Choice>
              <mc:Fallback>
                <p:oleObj name="Equation" r:id="rId4" imgW="1930400" imgH="86360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1662113"/>
                        <a:ext cx="3024187"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CBEA8CD8-E184-4845-8A52-9D80E1D1D6D1}"/>
              </a:ext>
            </a:extLst>
          </p:cNvPr>
          <p:cNvSpPr>
            <a:spLocks noChangeArrowheads="1"/>
          </p:cNvSpPr>
          <p:nvPr/>
        </p:nvSpPr>
        <p:spPr bwMode="auto">
          <a:xfrm>
            <a:off x="349250" y="2997200"/>
            <a:ext cx="84709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a:t>
            </a:r>
            <a:r>
              <a:rPr lang="en-US" altLang="zh-CN" sz="2000" b="1">
                <a:solidFill>
                  <a:schemeClr val="bg1"/>
                </a:solidFill>
              </a:rPr>
              <a:t>2</a:t>
            </a:r>
            <a:r>
              <a:rPr lang="zh-CN" altLang="zh-CN" sz="2000" b="1">
                <a:solidFill>
                  <a:schemeClr val="bg1"/>
                </a:solidFill>
              </a:rPr>
              <a:t>）求距两极板中心连线为</a:t>
            </a:r>
            <a:r>
              <a:rPr lang="en-US" altLang="zh-CN" sz="2000" b="1">
                <a:solidFill>
                  <a:schemeClr val="bg1"/>
                </a:solidFill>
              </a:rPr>
              <a:t>r</a:t>
            </a:r>
            <a:r>
              <a:rPr lang="zh-CN" altLang="zh-CN" sz="2000" b="1">
                <a:solidFill>
                  <a:schemeClr val="bg1"/>
                </a:solidFill>
              </a:rPr>
              <a:t>（</a:t>
            </a:r>
            <a:r>
              <a:rPr lang="en-US" altLang="zh-CN" sz="2000" b="1">
                <a:solidFill>
                  <a:schemeClr val="bg1"/>
                </a:solidFill>
              </a:rPr>
              <a:t>r&lt;R</a:t>
            </a:r>
            <a:r>
              <a:rPr lang="zh-CN" altLang="zh-CN" sz="2000" b="1">
                <a:solidFill>
                  <a:schemeClr val="bg1"/>
                </a:solidFill>
              </a:rPr>
              <a:t>）处的磁感应强度的大小。</a:t>
            </a:r>
          </a:p>
          <a:p>
            <a:pPr eaLnBrk="1" hangingPunct="1"/>
            <a:r>
              <a:rPr lang="zh-CN" altLang="zh-CN" b="1">
                <a:solidFill>
                  <a:schemeClr val="bg1"/>
                </a:solidFill>
              </a:rPr>
              <a:t>极板间的位移电流相当于均匀分布的圆柱电流，具有轴对称性，在极板间传导电流</a:t>
            </a:r>
            <a:r>
              <a:rPr lang="en-US" altLang="zh-CN" b="1">
                <a:solidFill>
                  <a:schemeClr val="bg1"/>
                </a:solidFill>
              </a:rPr>
              <a:t>I</a:t>
            </a:r>
            <a:r>
              <a:rPr lang="zh-CN" altLang="zh-CN" b="1">
                <a:solidFill>
                  <a:schemeClr val="bg1"/>
                </a:solidFill>
              </a:rPr>
              <a:t>＝</a:t>
            </a:r>
            <a:r>
              <a:rPr lang="en-US" altLang="zh-CN" b="1">
                <a:solidFill>
                  <a:schemeClr val="bg1"/>
                </a:solidFill>
              </a:rPr>
              <a:t>0</a:t>
            </a:r>
            <a:r>
              <a:rPr lang="zh-CN" altLang="zh-CN" b="1">
                <a:solidFill>
                  <a:schemeClr val="bg1"/>
                </a:solidFill>
              </a:rPr>
              <a:t>，根据全电流的安培环路定理有：</a:t>
            </a:r>
          </a:p>
        </p:txBody>
      </p:sp>
      <p:sp>
        <p:nvSpPr>
          <p:cNvPr id="61448" name="Rectangle 7">
            <a:extLst>
              <a:ext uri="{FF2B5EF4-FFF2-40B4-BE49-F238E27FC236}">
                <a16:creationId xmlns:a16="http://schemas.microsoft.com/office/drawing/2014/main" id="{28072128-2E58-4F35-87D8-247869375E2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对象 7">
            <a:extLst>
              <a:ext uri="{FF2B5EF4-FFF2-40B4-BE49-F238E27FC236}">
                <a16:creationId xmlns:a16="http://schemas.microsoft.com/office/drawing/2014/main" id="{001B22C6-7308-406D-AA5E-D347D436DD3B}"/>
              </a:ext>
            </a:extLst>
          </p:cNvPr>
          <p:cNvGraphicFramePr>
            <a:graphicFrameLocks noChangeAspect="1"/>
          </p:cNvGraphicFramePr>
          <p:nvPr/>
        </p:nvGraphicFramePr>
        <p:xfrm>
          <a:off x="642938" y="3962400"/>
          <a:ext cx="3416300" cy="703263"/>
        </p:xfrm>
        <a:graphic>
          <a:graphicData uri="http://schemas.openxmlformats.org/presentationml/2006/ole">
            <mc:AlternateContent xmlns:mc="http://schemas.openxmlformats.org/markup-compatibility/2006">
              <mc:Choice xmlns:v="urn:schemas-microsoft-com:vml" Requires="v">
                <p:oleObj spid="_x0000_s61460" name="Equation" r:id="rId6" imgW="2095500" imgH="431800" progId="Equation.DSMT4">
                  <p:embed/>
                </p:oleObj>
              </mc:Choice>
              <mc:Fallback>
                <p:oleObj name="Equation" r:id="rId6" imgW="2095500" imgH="431800"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38" y="3962400"/>
                        <a:ext cx="34163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50" name="Rectangle 9">
            <a:extLst>
              <a:ext uri="{FF2B5EF4-FFF2-40B4-BE49-F238E27FC236}">
                <a16:creationId xmlns:a16="http://schemas.microsoft.com/office/drawing/2014/main" id="{CB64456E-8114-486E-9EC6-E1721ABC1E1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对象 9">
            <a:extLst>
              <a:ext uri="{FF2B5EF4-FFF2-40B4-BE49-F238E27FC236}">
                <a16:creationId xmlns:a16="http://schemas.microsoft.com/office/drawing/2014/main" id="{C5A9078E-9B68-4A17-86E5-495784947305}"/>
              </a:ext>
            </a:extLst>
          </p:cNvPr>
          <p:cNvGraphicFramePr>
            <a:graphicFrameLocks noChangeAspect="1"/>
          </p:cNvGraphicFramePr>
          <p:nvPr/>
        </p:nvGraphicFramePr>
        <p:xfrm>
          <a:off x="5148263" y="3962400"/>
          <a:ext cx="1447800" cy="663575"/>
        </p:xfrm>
        <a:graphic>
          <a:graphicData uri="http://schemas.openxmlformats.org/presentationml/2006/ole">
            <mc:AlternateContent xmlns:mc="http://schemas.openxmlformats.org/markup-compatibility/2006">
              <mc:Choice xmlns:v="urn:schemas-microsoft-com:vml" Requires="v">
                <p:oleObj spid="_x0000_s61461" name="Equation" r:id="rId8" imgW="863225" imgH="393529" progId="Equation.DSMT4">
                  <p:embed/>
                </p:oleObj>
              </mc:Choice>
              <mc:Fallback>
                <p:oleObj name="Equation" r:id="rId8" imgW="863225" imgH="393529" progId="Equation.DSMT4">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8263" y="3962400"/>
                        <a:ext cx="14478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a:extLst>
              <a:ext uri="{FF2B5EF4-FFF2-40B4-BE49-F238E27FC236}">
                <a16:creationId xmlns:a16="http://schemas.microsoft.com/office/drawing/2014/main" id="{7B33A0CA-0DF3-4A55-9D8B-47353BA190A7}"/>
              </a:ext>
            </a:extLst>
          </p:cNvPr>
          <p:cNvSpPr>
            <a:spLocks noChangeArrowheads="1"/>
          </p:cNvSpPr>
          <p:nvPr/>
        </p:nvSpPr>
        <p:spPr bwMode="auto">
          <a:xfrm>
            <a:off x="611188" y="4797425"/>
            <a:ext cx="1954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solidFill>
                  <a:schemeClr val="bg1"/>
                </a:solidFill>
              </a:rPr>
              <a:t>真空中：</a:t>
            </a:r>
            <a:r>
              <a:rPr lang="en-US" altLang="zh-CN" b="1">
                <a:solidFill>
                  <a:schemeClr val="bg1"/>
                </a:solidFill>
              </a:rPr>
              <a:t>B</a:t>
            </a:r>
            <a:r>
              <a:rPr lang="zh-CN" altLang="zh-CN">
                <a:solidFill>
                  <a:schemeClr val="bg1"/>
                </a:solidFill>
              </a:rPr>
              <a:t>＝</a:t>
            </a:r>
            <a:r>
              <a:rPr lang="en-US" altLang="zh-CN">
                <a:solidFill>
                  <a:schemeClr val="bg1"/>
                </a:solidFill>
              </a:rPr>
              <a:t>μ</a:t>
            </a:r>
            <a:r>
              <a:rPr lang="en-US" altLang="zh-CN" baseline="-25000">
                <a:solidFill>
                  <a:schemeClr val="bg1"/>
                </a:solidFill>
              </a:rPr>
              <a:t>0</a:t>
            </a:r>
            <a:r>
              <a:rPr lang="en-US" altLang="zh-CN" b="1">
                <a:solidFill>
                  <a:schemeClr val="bg1"/>
                </a:solidFill>
              </a:rPr>
              <a:t> H</a:t>
            </a:r>
            <a:endParaRPr lang="zh-CN" altLang="zh-CN">
              <a:solidFill>
                <a:schemeClr val="bg1"/>
              </a:solidFill>
            </a:endParaRPr>
          </a:p>
        </p:txBody>
      </p:sp>
      <p:sp>
        <p:nvSpPr>
          <p:cNvPr id="61453" name="Rectangle 11">
            <a:extLst>
              <a:ext uri="{FF2B5EF4-FFF2-40B4-BE49-F238E27FC236}">
                <a16:creationId xmlns:a16="http://schemas.microsoft.com/office/drawing/2014/main" id="{C587F3BA-482D-4C92-A69C-8D11E571E37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对象 12">
            <a:extLst>
              <a:ext uri="{FF2B5EF4-FFF2-40B4-BE49-F238E27FC236}">
                <a16:creationId xmlns:a16="http://schemas.microsoft.com/office/drawing/2014/main" id="{34B7086F-2014-4576-B709-D00D3525AFFE}"/>
              </a:ext>
            </a:extLst>
          </p:cNvPr>
          <p:cNvGraphicFramePr>
            <a:graphicFrameLocks noChangeAspect="1"/>
          </p:cNvGraphicFramePr>
          <p:nvPr/>
        </p:nvGraphicFramePr>
        <p:xfrm>
          <a:off x="3346450" y="4657725"/>
          <a:ext cx="1577975" cy="647700"/>
        </p:xfrm>
        <a:graphic>
          <a:graphicData uri="http://schemas.openxmlformats.org/presentationml/2006/ole">
            <mc:AlternateContent xmlns:mc="http://schemas.openxmlformats.org/markup-compatibility/2006">
              <mc:Choice xmlns:v="urn:schemas-microsoft-com:vml" Requires="v">
                <p:oleObj spid="_x0000_s61462" name="Equation" r:id="rId10" imgW="965200" imgH="393700" progId="Equation.DSMT4">
                  <p:embed/>
                </p:oleObj>
              </mc:Choice>
              <mc:Fallback>
                <p:oleObj name="Equation" r:id="rId10" imgW="965200" imgH="393700" progId="Equation.DSMT4">
                  <p:embed/>
                  <p:pic>
                    <p:nvPicPr>
                      <p:cNvPr id="0" name="对象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6450" y="4657725"/>
                        <a:ext cx="1577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a:extLst>
              <a:ext uri="{FF2B5EF4-FFF2-40B4-BE49-F238E27FC236}">
                <a16:creationId xmlns:a16="http://schemas.microsoft.com/office/drawing/2014/main" id="{1B8256D3-B42A-470E-9B1F-FCED600BB4B2}"/>
              </a:ext>
            </a:extLst>
          </p:cNvPr>
          <p:cNvSpPr>
            <a:spLocks noChangeArrowheads="1"/>
          </p:cNvSpPr>
          <p:nvPr/>
        </p:nvSpPr>
        <p:spPr bwMode="auto">
          <a:xfrm>
            <a:off x="611188" y="5589588"/>
            <a:ext cx="1352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a:solidFill>
                  <a:schemeClr val="bg1"/>
                </a:solidFill>
              </a:rPr>
              <a:t>当</a:t>
            </a:r>
            <a:r>
              <a:rPr lang="en-US" altLang="zh-CN">
                <a:solidFill>
                  <a:schemeClr val="bg1"/>
                </a:solidFill>
              </a:rPr>
              <a:t>r</a:t>
            </a:r>
            <a:r>
              <a:rPr lang="zh-CN" altLang="zh-CN">
                <a:solidFill>
                  <a:schemeClr val="bg1"/>
                </a:solidFill>
              </a:rPr>
              <a:t>＝</a:t>
            </a:r>
            <a:r>
              <a:rPr lang="en-US" altLang="zh-CN">
                <a:solidFill>
                  <a:schemeClr val="bg1"/>
                </a:solidFill>
              </a:rPr>
              <a:t>R</a:t>
            </a:r>
            <a:r>
              <a:rPr lang="zh-CN" altLang="zh-CN">
                <a:solidFill>
                  <a:schemeClr val="bg1"/>
                </a:solidFill>
              </a:rPr>
              <a:t>时：</a:t>
            </a:r>
          </a:p>
        </p:txBody>
      </p:sp>
      <p:sp>
        <p:nvSpPr>
          <p:cNvPr id="61456" name="Rectangle 13">
            <a:extLst>
              <a:ext uri="{FF2B5EF4-FFF2-40B4-BE49-F238E27FC236}">
                <a16:creationId xmlns:a16="http://schemas.microsoft.com/office/drawing/2014/main" id="{87CA028E-C6FC-4617-99A9-7148F041461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对象 15">
            <a:extLst>
              <a:ext uri="{FF2B5EF4-FFF2-40B4-BE49-F238E27FC236}">
                <a16:creationId xmlns:a16="http://schemas.microsoft.com/office/drawing/2014/main" id="{84889599-ACE6-4472-8B34-91DA4CBA65CC}"/>
              </a:ext>
            </a:extLst>
          </p:cNvPr>
          <p:cNvGraphicFramePr>
            <a:graphicFrameLocks noChangeAspect="1"/>
          </p:cNvGraphicFramePr>
          <p:nvPr/>
        </p:nvGraphicFramePr>
        <p:xfrm>
          <a:off x="2051050" y="5345113"/>
          <a:ext cx="3175000" cy="623887"/>
        </p:xfrm>
        <a:graphic>
          <a:graphicData uri="http://schemas.openxmlformats.org/presentationml/2006/ole">
            <mc:AlternateContent xmlns:mc="http://schemas.openxmlformats.org/markup-compatibility/2006">
              <mc:Choice xmlns:v="urn:schemas-microsoft-com:vml" Requires="v">
                <p:oleObj spid="_x0000_s61463" name="Equation" r:id="rId12" imgW="1993900" imgH="393700" progId="Equation.DSMT4">
                  <p:embed/>
                </p:oleObj>
              </mc:Choice>
              <mc:Fallback>
                <p:oleObj name="Equation" r:id="rId12" imgW="1993900" imgH="393700" progId="Equation.DSMT4">
                  <p:embed/>
                  <p:pic>
                    <p:nvPicPr>
                      <p:cNvPr id="0" name="对象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1050" y="5345113"/>
                        <a:ext cx="31750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16">
            <a:extLst>
              <a:ext uri="{FF2B5EF4-FFF2-40B4-BE49-F238E27FC236}">
                <a16:creationId xmlns:a16="http://schemas.microsoft.com/office/drawing/2014/main" id="{E0176D72-D962-4103-B01F-18DD522122E3}"/>
              </a:ext>
            </a:extLst>
          </p:cNvPr>
          <p:cNvSpPr>
            <a:spLocks noChangeArrowheads="1"/>
          </p:cNvSpPr>
          <p:nvPr/>
        </p:nvSpPr>
        <p:spPr bwMode="auto">
          <a:xfrm>
            <a:off x="446088" y="5969000"/>
            <a:ext cx="84978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chemeClr val="bg1"/>
                </a:solidFill>
              </a:rPr>
              <a:t>由此看出，位移电流产生的磁场非常弱，只有在超高频情况下，才需要考虑位移电流产生的磁场。</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1" grpId="0"/>
      <p:bldP spid="14"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6">
            <a:extLst>
              <a:ext uri="{FF2B5EF4-FFF2-40B4-BE49-F238E27FC236}">
                <a16:creationId xmlns:a16="http://schemas.microsoft.com/office/drawing/2014/main" id="{27824CB3-CB27-4D18-84BB-0969FDDCC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33375"/>
            <a:ext cx="7056438" cy="587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a:extLst>
              <a:ext uri="{FF2B5EF4-FFF2-40B4-BE49-F238E27FC236}">
                <a16:creationId xmlns:a16="http://schemas.microsoft.com/office/drawing/2014/main" id="{DC29D527-63B5-4190-A9F3-0A3F35422393}"/>
              </a:ext>
            </a:extLst>
          </p:cNvPr>
          <p:cNvSpPr txBox="1">
            <a:spLocks noChangeArrowheads="1"/>
          </p:cNvSpPr>
          <p:nvPr/>
        </p:nvSpPr>
        <p:spPr bwMode="auto">
          <a:xfrm>
            <a:off x="301625" y="2714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46435" name="Text Box 3">
            <a:extLst>
              <a:ext uri="{FF2B5EF4-FFF2-40B4-BE49-F238E27FC236}">
                <a16:creationId xmlns:a16="http://schemas.microsoft.com/office/drawing/2014/main" id="{DA26473A-6E16-47F6-B286-EAA9554A3099}"/>
              </a:ext>
            </a:extLst>
          </p:cNvPr>
          <p:cNvSpPr txBox="1">
            <a:spLocks noChangeArrowheads="1"/>
          </p:cNvSpPr>
          <p:nvPr/>
        </p:nvSpPr>
        <p:spPr bwMode="auto">
          <a:xfrm>
            <a:off x="708025" y="206375"/>
            <a:ext cx="83216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设平行板电容器极板为圆板，半径为</a:t>
            </a:r>
            <a:r>
              <a:rPr kumimoji="1" lang="en-US" altLang="zh-CN" sz="2400" b="1" i="1">
                <a:solidFill>
                  <a:srgbClr val="66FFFF"/>
                </a:solidFill>
                <a:latin typeface="Times New Roman" panose="02020603050405020304" pitchFamily="18" charset="0"/>
              </a:rPr>
              <a:t>R </a:t>
            </a:r>
            <a:r>
              <a:rPr kumimoji="1" lang="zh-CN" altLang="en-US" sz="2400" b="1">
                <a:solidFill>
                  <a:schemeClr val="bg1"/>
                </a:solidFill>
                <a:latin typeface="Times New Roman" panose="02020603050405020304" pitchFamily="18" charset="0"/>
              </a:rPr>
              <a:t>，两极板间距为</a:t>
            </a:r>
            <a:r>
              <a:rPr kumimoji="1" lang="en-US" altLang="zh-CN" sz="2400" b="1" i="1">
                <a:solidFill>
                  <a:srgbClr val="66FFFF"/>
                </a:solidFill>
                <a:latin typeface="Times New Roman" panose="02020603050405020304" pitchFamily="18" charset="0"/>
              </a:rPr>
              <a:t>d</a:t>
            </a:r>
            <a:r>
              <a:rPr kumimoji="1" lang="en-US" altLang="zh-CN" sz="2400" b="1">
                <a:solidFill>
                  <a:schemeClr val="bg1"/>
                </a:solidFill>
                <a:latin typeface="Times New Roman" panose="02020603050405020304" pitchFamily="18" charset="0"/>
              </a:rPr>
              <a:t>,</a:t>
            </a:r>
          </a:p>
          <a:p>
            <a:pPr eaLnBrk="1" hangingPunct="1">
              <a:lnSpc>
                <a:spcPct val="125000"/>
              </a:lnSpc>
            </a:pPr>
            <a:r>
              <a:rPr kumimoji="1" lang="zh-CN" altLang="en-US" sz="2400" b="1">
                <a:solidFill>
                  <a:schemeClr val="bg1"/>
                </a:solidFill>
                <a:latin typeface="Times New Roman" panose="02020603050405020304" pitchFamily="18" charset="0"/>
              </a:rPr>
              <a:t>用缓变电流 </a:t>
            </a:r>
            <a:r>
              <a:rPr kumimoji="1" lang="en-US" altLang="zh-CN" sz="2400" b="1" i="1">
                <a:solidFill>
                  <a:srgbClr val="66FFFF"/>
                </a:solidFill>
                <a:latin typeface="Times New Roman" panose="02020603050405020304" pitchFamily="18" charset="0"/>
              </a:rPr>
              <a:t>I</a:t>
            </a:r>
            <a:r>
              <a:rPr kumimoji="1" lang="en-US" altLang="zh-CN" sz="2400" b="1" i="1" baseline="-25000">
                <a:solidFill>
                  <a:srgbClr val="66FFFF"/>
                </a:solidFill>
                <a:latin typeface="Times New Roman" panose="02020603050405020304" pitchFamily="18" charset="0"/>
              </a:rPr>
              <a:t>C</a:t>
            </a:r>
            <a:r>
              <a:rPr kumimoji="1" lang="en-US" altLang="zh-CN" sz="2400" b="1" baseline="-25000">
                <a:solidFill>
                  <a:srgbClr val="66FFFF"/>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对电容器充电</a:t>
            </a:r>
          </a:p>
        </p:txBody>
      </p:sp>
      <p:grpSp>
        <p:nvGrpSpPr>
          <p:cNvPr id="146436" name="Group 4">
            <a:extLst>
              <a:ext uri="{FF2B5EF4-FFF2-40B4-BE49-F238E27FC236}">
                <a16:creationId xmlns:a16="http://schemas.microsoft.com/office/drawing/2014/main" id="{8E80B8F0-B861-49A4-A463-10E828FE2C38}"/>
              </a:ext>
            </a:extLst>
          </p:cNvPr>
          <p:cNvGrpSpPr>
            <a:grpSpLocks/>
          </p:cNvGrpSpPr>
          <p:nvPr/>
        </p:nvGrpSpPr>
        <p:grpSpPr bwMode="auto">
          <a:xfrm>
            <a:off x="5467350" y="1524000"/>
            <a:ext cx="1219200" cy="2438400"/>
            <a:chOff x="1488" y="1776"/>
            <a:chExt cx="864" cy="1344"/>
          </a:xfrm>
        </p:grpSpPr>
        <p:sp>
          <p:nvSpPr>
            <p:cNvPr id="62513" name="Oval 5">
              <a:extLst>
                <a:ext uri="{FF2B5EF4-FFF2-40B4-BE49-F238E27FC236}">
                  <a16:creationId xmlns:a16="http://schemas.microsoft.com/office/drawing/2014/main" id="{AA1B1464-742D-4DF8-9799-6F14FDB5AD9D}"/>
                </a:ext>
              </a:extLst>
            </p:cNvPr>
            <p:cNvSpPr>
              <a:spLocks noChangeArrowheads="1"/>
            </p:cNvSpPr>
            <p:nvPr/>
          </p:nvSpPr>
          <p:spPr bwMode="auto">
            <a:xfrm>
              <a:off x="1488" y="1776"/>
              <a:ext cx="768" cy="1344"/>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4" name="Oval 6">
              <a:extLst>
                <a:ext uri="{FF2B5EF4-FFF2-40B4-BE49-F238E27FC236}">
                  <a16:creationId xmlns:a16="http://schemas.microsoft.com/office/drawing/2014/main" id="{F31E8AB2-E681-4655-91C8-4FC15F2AF6B0}"/>
                </a:ext>
              </a:extLst>
            </p:cNvPr>
            <p:cNvSpPr>
              <a:spLocks noChangeArrowheads="1"/>
            </p:cNvSpPr>
            <p:nvPr/>
          </p:nvSpPr>
          <p:spPr bwMode="auto">
            <a:xfrm>
              <a:off x="1584" y="1776"/>
              <a:ext cx="768" cy="1344"/>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46439" name="Group 7">
            <a:extLst>
              <a:ext uri="{FF2B5EF4-FFF2-40B4-BE49-F238E27FC236}">
                <a16:creationId xmlns:a16="http://schemas.microsoft.com/office/drawing/2014/main" id="{E099339A-5A67-4030-B2E6-055C81F1210C}"/>
              </a:ext>
            </a:extLst>
          </p:cNvPr>
          <p:cNvGrpSpPr>
            <a:grpSpLocks/>
          </p:cNvGrpSpPr>
          <p:nvPr/>
        </p:nvGrpSpPr>
        <p:grpSpPr bwMode="auto">
          <a:xfrm>
            <a:off x="7067550" y="1524000"/>
            <a:ext cx="1219200" cy="2438400"/>
            <a:chOff x="1488" y="1776"/>
            <a:chExt cx="864" cy="1344"/>
          </a:xfrm>
        </p:grpSpPr>
        <p:sp>
          <p:nvSpPr>
            <p:cNvPr id="62511" name="Oval 8">
              <a:extLst>
                <a:ext uri="{FF2B5EF4-FFF2-40B4-BE49-F238E27FC236}">
                  <a16:creationId xmlns:a16="http://schemas.microsoft.com/office/drawing/2014/main" id="{2F5AB5FE-D691-40A8-A3FB-C07B9D533809}"/>
                </a:ext>
              </a:extLst>
            </p:cNvPr>
            <p:cNvSpPr>
              <a:spLocks noChangeArrowheads="1"/>
            </p:cNvSpPr>
            <p:nvPr/>
          </p:nvSpPr>
          <p:spPr bwMode="auto">
            <a:xfrm>
              <a:off x="1488" y="1776"/>
              <a:ext cx="768" cy="1344"/>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2" name="Oval 9">
              <a:extLst>
                <a:ext uri="{FF2B5EF4-FFF2-40B4-BE49-F238E27FC236}">
                  <a16:creationId xmlns:a16="http://schemas.microsoft.com/office/drawing/2014/main" id="{B8F2966C-0818-49FF-9A18-00E32B8548FC}"/>
                </a:ext>
              </a:extLst>
            </p:cNvPr>
            <p:cNvSpPr>
              <a:spLocks noChangeArrowheads="1"/>
            </p:cNvSpPr>
            <p:nvPr/>
          </p:nvSpPr>
          <p:spPr bwMode="auto">
            <a:xfrm>
              <a:off x="1584" y="1776"/>
              <a:ext cx="768" cy="1344"/>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46442" name="Line 10">
            <a:extLst>
              <a:ext uri="{FF2B5EF4-FFF2-40B4-BE49-F238E27FC236}">
                <a16:creationId xmlns:a16="http://schemas.microsoft.com/office/drawing/2014/main" id="{B4E72F36-7846-4F87-8FF0-37BDB21EF021}"/>
              </a:ext>
            </a:extLst>
          </p:cNvPr>
          <p:cNvSpPr>
            <a:spLocks noChangeShapeType="1"/>
          </p:cNvSpPr>
          <p:nvPr/>
        </p:nvSpPr>
        <p:spPr bwMode="auto">
          <a:xfrm>
            <a:off x="4552950" y="2743200"/>
            <a:ext cx="91440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3" name="Line 11">
            <a:extLst>
              <a:ext uri="{FF2B5EF4-FFF2-40B4-BE49-F238E27FC236}">
                <a16:creationId xmlns:a16="http://schemas.microsoft.com/office/drawing/2014/main" id="{41D1B4B0-3663-4381-86BF-265AB1DB9BF7}"/>
              </a:ext>
            </a:extLst>
          </p:cNvPr>
          <p:cNvSpPr>
            <a:spLocks noChangeShapeType="1"/>
          </p:cNvSpPr>
          <p:nvPr/>
        </p:nvSpPr>
        <p:spPr bwMode="auto">
          <a:xfrm>
            <a:off x="7829550" y="2762250"/>
            <a:ext cx="91440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4" name="Line 12">
            <a:extLst>
              <a:ext uri="{FF2B5EF4-FFF2-40B4-BE49-F238E27FC236}">
                <a16:creationId xmlns:a16="http://schemas.microsoft.com/office/drawing/2014/main" id="{F7E2BBB2-B48F-481A-8234-5B48222268CF}"/>
              </a:ext>
            </a:extLst>
          </p:cNvPr>
          <p:cNvSpPr>
            <a:spLocks noChangeShapeType="1"/>
          </p:cNvSpPr>
          <p:nvPr/>
        </p:nvSpPr>
        <p:spPr bwMode="auto">
          <a:xfrm>
            <a:off x="6153150" y="2762250"/>
            <a:ext cx="914400" cy="0"/>
          </a:xfrm>
          <a:prstGeom prst="line">
            <a:avLst/>
          </a:prstGeom>
          <a:noFill/>
          <a:ln w="22225">
            <a:solidFill>
              <a:srgbClr val="FF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45" name="Object 13">
            <a:extLst>
              <a:ext uri="{FF2B5EF4-FFF2-40B4-BE49-F238E27FC236}">
                <a16:creationId xmlns:a16="http://schemas.microsoft.com/office/drawing/2014/main" id="{338CF58B-E581-430B-B2B8-4D1B0FD8200A}"/>
              </a:ext>
            </a:extLst>
          </p:cNvPr>
          <p:cNvGraphicFramePr>
            <a:graphicFrameLocks/>
          </p:cNvGraphicFramePr>
          <p:nvPr/>
        </p:nvGraphicFramePr>
        <p:xfrm>
          <a:off x="4229100" y="2544763"/>
          <a:ext cx="341313" cy="431800"/>
        </p:xfrm>
        <a:graphic>
          <a:graphicData uri="http://schemas.openxmlformats.org/presentationml/2006/ole">
            <mc:AlternateContent xmlns:mc="http://schemas.openxmlformats.org/markup-compatibility/2006">
              <mc:Choice xmlns:v="urn:schemas-microsoft-com:vml" Requires="v">
                <p:oleObj spid="_x0000_s62515" name="公式" r:id="rId3" imgW="238257" imgH="323730" progId="Equation.3">
                  <p:embed/>
                </p:oleObj>
              </mc:Choice>
              <mc:Fallback>
                <p:oleObj name="公式" r:id="rId3" imgW="238257" imgH="323730" progId="Equation.3">
                  <p:embed/>
                  <p:pic>
                    <p:nvPicPr>
                      <p:cNvPr id="0"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100" y="2544763"/>
                        <a:ext cx="3413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6" name="Object 14">
            <a:extLst>
              <a:ext uri="{FF2B5EF4-FFF2-40B4-BE49-F238E27FC236}">
                <a16:creationId xmlns:a16="http://schemas.microsoft.com/office/drawing/2014/main" id="{7112BA51-5BC7-4254-BF09-BC185D8E7FEA}"/>
              </a:ext>
            </a:extLst>
          </p:cNvPr>
          <p:cNvGraphicFramePr>
            <a:graphicFrameLocks/>
          </p:cNvGraphicFramePr>
          <p:nvPr/>
        </p:nvGraphicFramePr>
        <p:xfrm>
          <a:off x="5892800" y="1814513"/>
          <a:ext cx="280988" cy="227012"/>
        </p:xfrm>
        <a:graphic>
          <a:graphicData uri="http://schemas.openxmlformats.org/presentationml/2006/ole">
            <mc:AlternateContent xmlns:mc="http://schemas.openxmlformats.org/markup-compatibility/2006">
              <mc:Choice xmlns:v="urn:schemas-microsoft-com:vml" Requires="v">
                <p:oleObj spid="_x0000_s62516" name="公式" r:id="rId5" imgW="171534" imgH="123930" progId="Equation.3">
                  <p:embed/>
                </p:oleObj>
              </mc:Choice>
              <mc:Fallback>
                <p:oleObj name="公式" r:id="rId5" imgW="171534" imgH="123930" progId="Equation.3">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2800" y="1814513"/>
                        <a:ext cx="280988"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7" name="Object 15">
            <a:extLst>
              <a:ext uri="{FF2B5EF4-FFF2-40B4-BE49-F238E27FC236}">
                <a16:creationId xmlns:a16="http://schemas.microsoft.com/office/drawing/2014/main" id="{29FC0FD1-682D-48B0-AD79-677680E1FAA7}"/>
              </a:ext>
            </a:extLst>
          </p:cNvPr>
          <p:cNvGraphicFramePr>
            <a:graphicFrameLocks/>
          </p:cNvGraphicFramePr>
          <p:nvPr/>
        </p:nvGraphicFramePr>
        <p:xfrm>
          <a:off x="7456488" y="1814513"/>
          <a:ext cx="547687" cy="227012"/>
        </p:xfrm>
        <a:graphic>
          <a:graphicData uri="http://schemas.openxmlformats.org/presentationml/2006/ole">
            <mc:AlternateContent xmlns:mc="http://schemas.openxmlformats.org/markup-compatibility/2006">
              <mc:Choice xmlns:v="urn:schemas-microsoft-com:vml" Requires="v">
                <p:oleObj spid="_x0000_s62517" name="公式" r:id="rId7" imgW="438156" imgH="123930" progId="Equation.3">
                  <p:embed/>
                </p:oleObj>
              </mc:Choice>
              <mc:Fallback>
                <p:oleObj name="公式" r:id="rId7" imgW="438156" imgH="123930"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6488" y="1814513"/>
                        <a:ext cx="547687"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48" name="Line 16">
            <a:extLst>
              <a:ext uri="{FF2B5EF4-FFF2-40B4-BE49-F238E27FC236}">
                <a16:creationId xmlns:a16="http://schemas.microsoft.com/office/drawing/2014/main" id="{4172F52C-6948-400E-815D-B92F95AAF016}"/>
              </a:ext>
            </a:extLst>
          </p:cNvPr>
          <p:cNvSpPr>
            <a:spLocks noChangeShapeType="1"/>
          </p:cNvSpPr>
          <p:nvPr/>
        </p:nvSpPr>
        <p:spPr bwMode="auto">
          <a:xfrm flipH="1">
            <a:off x="7308850" y="2743200"/>
            <a:ext cx="520700" cy="757238"/>
          </a:xfrm>
          <a:prstGeom prst="line">
            <a:avLst/>
          </a:prstGeom>
          <a:noFill/>
          <a:ln w="28575">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49" name="Object 17">
            <a:extLst>
              <a:ext uri="{FF2B5EF4-FFF2-40B4-BE49-F238E27FC236}">
                <a16:creationId xmlns:a16="http://schemas.microsoft.com/office/drawing/2014/main" id="{A1F8EBC6-7E3B-4855-9631-FA3C6BFF1B0B}"/>
              </a:ext>
            </a:extLst>
          </p:cNvPr>
          <p:cNvGraphicFramePr>
            <a:graphicFrameLocks/>
          </p:cNvGraphicFramePr>
          <p:nvPr/>
        </p:nvGraphicFramePr>
        <p:xfrm>
          <a:off x="7658100" y="2941638"/>
          <a:ext cx="280988" cy="292100"/>
        </p:xfrm>
        <a:graphic>
          <a:graphicData uri="http://schemas.openxmlformats.org/presentationml/2006/ole">
            <mc:AlternateContent xmlns:mc="http://schemas.openxmlformats.org/markup-compatibility/2006">
              <mc:Choice xmlns:v="urn:schemas-microsoft-com:vml" Requires="v">
                <p:oleObj spid="_x0000_s62518" name="公式" r:id="rId9" imgW="171534" imgH="200070" progId="Equation.3">
                  <p:embed/>
                </p:oleObj>
              </mc:Choice>
              <mc:Fallback>
                <p:oleObj name="公式" r:id="rId9" imgW="171534" imgH="200070" progId="Equation.3">
                  <p:embed/>
                  <p:pic>
                    <p:nvPicPr>
                      <p:cNvPr id="0" name="Object 1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8100" y="2941638"/>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0" name="Object 18">
            <a:extLst>
              <a:ext uri="{FF2B5EF4-FFF2-40B4-BE49-F238E27FC236}">
                <a16:creationId xmlns:a16="http://schemas.microsoft.com/office/drawing/2014/main" id="{6CCBEB09-2BF2-4C3C-B9F4-0A886ADA70E6}"/>
              </a:ext>
            </a:extLst>
          </p:cNvPr>
          <p:cNvGraphicFramePr>
            <a:graphicFrameLocks/>
          </p:cNvGraphicFramePr>
          <p:nvPr/>
        </p:nvGraphicFramePr>
        <p:xfrm>
          <a:off x="4959350" y="1611313"/>
          <a:ext cx="280988" cy="420687"/>
        </p:xfrm>
        <a:graphic>
          <a:graphicData uri="http://schemas.openxmlformats.org/presentationml/2006/ole">
            <mc:AlternateContent xmlns:mc="http://schemas.openxmlformats.org/markup-compatibility/2006">
              <mc:Choice xmlns:v="urn:schemas-microsoft-com:vml" Requires="v">
                <p:oleObj spid="_x0000_s62519" name="公式" r:id="rId11" imgW="171534" imgH="314280" progId="Equation.3">
                  <p:embed/>
                </p:oleObj>
              </mc:Choice>
              <mc:Fallback>
                <p:oleObj name="公式" r:id="rId11" imgW="171534" imgH="314280" progId="Equation.3">
                  <p:embed/>
                  <p:pic>
                    <p:nvPicPr>
                      <p:cNvPr id="0" name="Object 1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9350" y="1611313"/>
                        <a:ext cx="28098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1" name="Object 19">
            <a:extLst>
              <a:ext uri="{FF2B5EF4-FFF2-40B4-BE49-F238E27FC236}">
                <a16:creationId xmlns:a16="http://schemas.microsoft.com/office/drawing/2014/main" id="{CCDDFE80-0278-431D-80A3-CF28BD957B6D}"/>
              </a:ext>
            </a:extLst>
          </p:cNvPr>
          <p:cNvGraphicFramePr>
            <a:graphicFrameLocks/>
          </p:cNvGraphicFramePr>
          <p:nvPr/>
        </p:nvGraphicFramePr>
        <p:xfrm>
          <a:off x="6518275" y="1209675"/>
          <a:ext cx="315913" cy="417513"/>
        </p:xfrm>
        <a:graphic>
          <a:graphicData uri="http://schemas.openxmlformats.org/presentationml/2006/ole">
            <mc:AlternateContent xmlns:mc="http://schemas.openxmlformats.org/markup-compatibility/2006">
              <mc:Choice xmlns:v="urn:schemas-microsoft-com:vml" Requires="v">
                <p:oleObj spid="_x0000_s62520" name="公式" r:id="rId13" imgW="209623" imgH="314280" progId="Equation.3">
                  <p:embed/>
                </p:oleObj>
              </mc:Choice>
              <mc:Fallback>
                <p:oleObj name="公式" r:id="rId13" imgW="209623" imgH="314280" progId="Equation.3">
                  <p:embed/>
                  <p:pic>
                    <p:nvPicPr>
                      <p:cNvPr id="0" name="Object 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18275" y="1209675"/>
                        <a:ext cx="3159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52" name="Text Box 20">
            <a:extLst>
              <a:ext uri="{FF2B5EF4-FFF2-40B4-BE49-F238E27FC236}">
                <a16:creationId xmlns:a16="http://schemas.microsoft.com/office/drawing/2014/main" id="{38A1F2F1-19F6-4E8C-ACC1-01B75713C0BA}"/>
              </a:ext>
            </a:extLst>
          </p:cNvPr>
          <p:cNvSpPr txBox="1">
            <a:spLocks noChangeArrowheads="1"/>
          </p:cNvSpPr>
          <p:nvPr/>
        </p:nvSpPr>
        <p:spPr bwMode="auto">
          <a:xfrm>
            <a:off x="298450" y="173355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sp>
        <p:nvSpPr>
          <p:cNvPr id="146453" name="Text Box 21">
            <a:extLst>
              <a:ext uri="{FF2B5EF4-FFF2-40B4-BE49-F238E27FC236}">
                <a16:creationId xmlns:a16="http://schemas.microsoft.com/office/drawing/2014/main" id="{5AFA3C01-4A72-4E00-8E37-DE73457A3408}"/>
              </a:ext>
            </a:extLst>
          </p:cNvPr>
          <p:cNvSpPr txBox="1">
            <a:spLocks noChangeArrowheads="1"/>
          </p:cNvSpPr>
          <p:nvPr/>
        </p:nvSpPr>
        <p:spPr bwMode="auto">
          <a:xfrm>
            <a:off x="685800" y="1714500"/>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任一时刻极板间的电场</a:t>
            </a:r>
          </a:p>
        </p:txBody>
      </p:sp>
      <p:graphicFrame>
        <p:nvGraphicFramePr>
          <p:cNvPr id="146454" name="Object 22">
            <a:extLst>
              <a:ext uri="{FF2B5EF4-FFF2-40B4-BE49-F238E27FC236}">
                <a16:creationId xmlns:a16="http://schemas.microsoft.com/office/drawing/2014/main" id="{F29CBFE0-D359-477D-AFFD-D9839F6E4F7F}"/>
              </a:ext>
            </a:extLst>
          </p:cNvPr>
          <p:cNvGraphicFramePr>
            <a:graphicFrameLocks/>
          </p:cNvGraphicFramePr>
          <p:nvPr/>
        </p:nvGraphicFramePr>
        <p:xfrm>
          <a:off x="1668463" y="2182813"/>
          <a:ext cx="974725" cy="914400"/>
        </p:xfrm>
        <a:graphic>
          <a:graphicData uri="http://schemas.openxmlformats.org/presentationml/2006/ole">
            <mc:AlternateContent xmlns:mc="http://schemas.openxmlformats.org/markup-compatibility/2006">
              <mc:Choice xmlns:v="urn:schemas-microsoft-com:vml" Requires="v">
                <p:oleObj spid="_x0000_s62521" name="公式" r:id="rId15" imgW="885766" imgH="809730" progId="Equation.3">
                  <p:embed/>
                </p:oleObj>
              </mc:Choice>
              <mc:Fallback>
                <p:oleObj name="公式" r:id="rId15" imgW="885766" imgH="809730"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68463" y="2182813"/>
                        <a:ext cx="9747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5" name="Object 23">
            <a:extLst>
              <a:ext uri="{FF2B5EF4-FFF2-40B4-BE49-F238E27FC236}">
                <a16:creationId xmlns:a16="http://schemas.microsoft.com/office/drawing/2014/main" id="{2F39910F-2F1A-4B9B-9763-1044DAAEF45B}"/>
              </a:ext>
            </a:extLst>
          </p:cNvPr>
          <p:cNvGraphicFramePr>
            <a:graphicFrameLocks/>
          </p:cNvGraphicFramePr>
          <p:nvPr/>
        </p:nvGraphicFramePr>
        <p:xfrm>
          <a:off x="2687638" y="2182813"/>
          <a:ext cx="647700" cy="914400"/>
        </p:xfrm>
        <a:graphic>
          <a:graphicData uri="http://schemas.openxmlformats.org/presentationml/2006/ole">
            <mc:AlternateContent xmlns:mc="http://schemas.openxmlformats.org/markup-compatibility/2006">
              <mc:Choice xmlns:v="urn:schemas-microsoft-com:vml" Requires="v">
                <p:oleObj spid="_x0000_s62522" name="公式" r:id="rId17" imgW="542967" imgH="809730" progId="Equation.3">
                  <p:embed/>
                </p:oleObj>
              </mc:Choice>
              <mc:Fallback>
                <p:oleObj name="公式" r:id="rId17" imgW="542967" imgH="809730" progId="Equation.3">
                  <p:embed/>
                  <p:pic>
                    <p:nvPicPr>
                      <p:cNvPr id="0" name="Object 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7638" y="2182813"/>
                        <a:ext cx="647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56" name="Text Box 24">
            <a:extLst>
              <a:ext uri="{FF2B5EF4-FFF2-40B4-BE49-F238E27FC236}">
                <a16:creationId xmlns:a16="http://schemas.microsoft.com/office/drawing/2014/main" id="{BC0D3152-EB8A-4181-9B29-515B5FE99F69}"/>
              </a:ext>
            </a:extLst>
          </p:cNvPr>
          <p:cNvSpPr txBox="1">
            <a:spLocks noChangeArrowheads="1"/>
          </p:cNvSpPr>
          <p:nvPr/>
        </p:nvSpPr>
        <p:spPr bwMode="auto">
          <a:xfrm>
            <a:off x="666750" y="3124200"/>
            <a:ext cx="3622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 极板间任一点的位移电流</a:t>
            </a:r>
          </a:p>
        </p:txBody>
      </p:sp>
      <p:graphicFrame>
        <p:nvGraphicFramePr>
          <p:cNvPr id="146457" name="Object 25">
            <a:extLst>
              <a:ext uri="{FF2B5EF4-FFF2-40B4-BE49-F238E27FC236}">
                <a16:creationId xmlns:a16="http://schemas.microsoft.com/office/drawing/2014/main" id="{5ABCFB3A-F1A3-4B5A-AC2A-1BC7860B0AF8}"/>
              </a:ext>
            </a:extLst>
          </p:cNvPr>
          <p:cNvGraphicFramePr>
            <a:graphicFrameLocks/>
          </p:cNvGraphicFramePr>
          <p:nvPr/>
        </p:nvGraphicFramePr>
        <p:xfrm>
          <a:off x="879475" y="3644900"/>
          <a:ext cx="1235075" cy="823913"/>
        </p:xfrm>
        <a:graphic>
          <a:graphicData uri="http://schemas.openxmlformats.org/presentationml/2006/ole">
            <mc:AlternateContent xmlns:mc="http://schemas.openxmlformats.org/markup-compatibility/2006">
              <mc:Choice xmlns:v="urn:schemas-microsoft-com:vml" Requires="v">
                <p:oleObj spid="_x0000_s62523" name="公式" r:id="rId19" imgW="1124023" imgH="733320" progId="Equation.3">
                  <p:embed/>
                </p:oleObj>
              </mc:Choice>
              <mc:Fallback>
                <p:oleObj name="公式" r:id="rId19" imgW="1124023" imgH="733320" progId="Equation.3">
                  <p:embed/>
                  <p:pic>
                    <p:nvPicPr>
                      <p:cNvPr id="0" name="Object 2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9475" y="3644900"/>
                        <a:ext cx="123507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8" name="Object 26">
            <a:extLst>
              <a:ext uri="{FF2B5EF4-FFF2-40B4-BE49-F238E27FC236}">
                <a16:creationId xmlns:a16="http://schemas.microsoft.com/office/drawing/2014/main" id="{915FD698-0A10-4F9E-90C5-9DECEF3275EB}"/>
              </a:ext>
            </a:extLst>
          </p:cNvPr>
          <p:cNvGraphicFramePr>
            <a:graphicFrameLocks/>
          </p:cNvGraphicFramePr>
          <p:nvPr/>
        </p:nvGraphicFramePr>
        <p:xfrm>
          <a:off x="2076450" y="3663950"/>
          <a:ext cx="787400" cy="823913"/>
        </p:xfrm>
        <a:graphic>
          <a:graphicData uri="http://schemas.openxmlformats.org/presentationml/2006/ole">
            <mc:AlternateContent xmlns:mc="http://schemas.openxmlformats.org/markup-compatibility/2006">
              <mc:Choice xmlns:v="urn:schemas-microsoft-com:vml" Requires="v">
                <p:oleObj spid="_x0000_s62524" name="公式" r:id="rId21" imgW="695322" imgH="733320" progId="Equation.3">
                  <p:embed/>
                </p:oleObj>
              </mc:Choice>
              <mc:Fallback>
                <p:oleObj name="公式" r:id="rId21" imgW="695322" imgH="733320" progId="Equation.3">
                  <p:embed/>
                  <p:pic>
                    <p:nvPicPr>
                      <p:cNvPr id="0" name="Object 2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76450" y="3663950"/>
                        <a:ext cx="7874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59" name="Object 27">
            <a:extLst>
              <a:ext uri="{FF2B5EF4-FFF2-40B4-BE49-F238E27FC236}">
                <a16:creationId xmlns:a16="http://schemas.microsoft.com/office/drawing/2014/main" id="{1EE9B61A-E5D9-4815-8A88-FCB869C0F476}"/>
              </a:ext>
            </a:extLst>
          </p:cNvPr>
          <p:cNvGraphicFramePr>
            <a:graphicFrameLocks/>
          </p:cNvGraphicFramePr>
          <p:nvPr/>
        </p:nvGraphicFramePr>
        <p:xfrm>
          <a:off x="2862263" y="3683000"/>
          <a:ext cx="952500" cy="823913"/>
        </p:xfrm>
        <a:graphic>
          <a:graphicData uri="http://schemas.openxmlformats.org/presentationml/2006/ole">
            <mc:AlternateContent xmlns:mc="http://schemas.openxmlformats.org/markup-compatibility/2006">
              <mc:Choice xmlns:v="urn:schemas-microsoft-com:vml" Requires="v">
                <p:oleObj spid="_x0000_s62525" name="公式" r:id="rId23" imgW="847677" imgH="733320" progId="Equation.3">
                  <p:embed/>
                </p:oleObj>
              </mc:Choice>
              <mc:Fallback>
                <p:oleObj name="公式" r:id="rId23" imgW="847677" imgH="733320" progId="Equation.3">
                  <p:embed/>
                  <p:pic>
                    <p:nvPicPr>
                      <p:cNvPr id="0"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62263" y="3683000"/>
                        <a:ext cx="9525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60" name="Text Box 28">
            <a:extLst>
              <a:ext uri="{FF2B5EF4-FFF2-40B4-BE49-F238E27FC236}">
                <a16:creationId xmlns:a16="http://schemas.microsoft.com/office/drawing/2014/main" id="{C1F02652-54B7-4368-8742-47EB507444D2}"/>
              </a:ext>
            </a:extLst>
          </p:cNvPr>
          <p:cNvSpPr txBox="1">
            <a:spLocks noChangeArrowheads="1"/>
          </p:cNvSpPr>
          <p:nvPr/>
        </p:nvSpPr>
        <p:spPr bwMode="auto">
          <a:xfrm>
            <a:off x="673100" y="4700588"/>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由全电流安培环路定理</a:t>
            </a:r>
          </a:p>
        </p:txBody>
      </p:sp>
      <p:sp>
        <p:nvSpPr>
          <p:cNvPr id="146461" name="Line 29">
            <a:extLst>
              <a:ext uri="{FF2B5EF4-FFF2-40B4-BE49-F238E27FC236}">
                <a16:creationId xmlns:a16="http://schemas.microsoft.com/office/drawing/2014/main" id="{837272FA-3615-49FE-AEEE-F7B1D685AA62}"/>
              </a:ext>
            </a:extLst>
          </p:cNvPr>
          <p:cNvSpPr>
            <a:spLocks noChangeShapeType="1"/>
          </p:cNvSpPr>
          <p:nvPr/>
        </p:nvSpPr>
        <p:spPr bwMode="auto">
          <a:xfrm>
            <a:off x="6153150" y="3733800"/>
            <a:ext cx="10668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2" name="Line 30">
            <a:extLst>
              <a:ext uri="{FF2B5EF4-FFF2-40B4-BE49-F238E27FC236}">
                <a16:creationId xmlns:a16="http://schemas.microsoft.com/office/drawing/2014/main" id="{87B5735F-4C2E-453C-96C4-3B7C123FD5AC}"/>
              </a:ext>
            </a:extLst>
          </p:cNvPr>
          <p:cNvSpPr>
            <a:spLocks noChangeShapeType="1"/>
          </p:cNvSpPr>
          <p:nvPr/>
        </p:nvSpPr>
        <p:spPr bwMode="auto">
          <a:xfrm>
            <a:off x="6153150" y="16764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3" name="Line 31">
            <a:extLst>
              <a:ext uri="{FF2B5EF4-FFF2-40B4-BE49-F238E27FC236}">
                <a16:creationId xmlns:a16="http://schemas.microsoft.com/office/drawing/2014/main" id="{942FCEC6-3B51-443C-91C7-0C3D2F835288}"/>
              </a:ext>
            </a:extLst>
          </p:cNvPr>
          <p:cNvSpPr>
            <a:spLocks noChangeShapeType="1"/>
          </p:cNvSpPr>
          <p:nvPr/>
        </p:nvSpPr>
        <p:spPr bwMode="auto">
          <a:xfrm>
            <a:off x="5924550" y="22098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4" name="Line 32">
            <a:extLst>
              <a:ext uri="{FF2B5EF4-FFF2-40B4-BE49-F238E27FC236}">
                <a16:creationId xmlns:a16="http://schemas.microsoft.com/office/drawing/2014/main" id="{5515E5E0-CCBC-4EE7-894D-FA6433EDCB7E}"/>
              </a:ext>
            </a:extLst>
          </p:cNvPr>
          <p:cNvSpPr>
            <a:spLocks noChangeShapeType="1"/>
          </p:cNvSpPr>
          <p:nvPr/>
        </p:nvSpPr>
        <p:spPr bwMode="auto">
          <a:xfrm>
            <a:off x="5924550" y="3276600"/>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65" name="Line 33">
            <a:extLst>
              <a:ext uri="{FF2B5EF4-FFF2-40B4-BE49-F238E27FC236}">
                <a16:creationId xmlns:a16="http://schemas.microsoft.com/office/drawing/2014/main" id="{C3856D69-B6D3-4169-9E0A-875B814FF25F}"/>
              </a:ext>
            </a:extLst>
          </p:cNvPr>
          <p:cNvSpPr>
            <a:spLocks noChangeShapeType="1"/>
          </p:cNvSpPr>
          <p:nvPr/>
        </p:nvSpPr>
        <p:spPr bwMode="auto">
          <a:xfrm>
            <a:off x="5848350" y="2743200"/>
            <a:ext cx="12192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6466" name="Object 34">
            <a:extLst>
              <a:ext uri="{FF2B5EF4-FFF2-40B4-BE49-F238E27FC236}">
                <a16:creationId xmlns:a16="http://schemas.microsoft.com/office/drawing/2014/main" id="{02D98E88-5E1A-4827-B55D-111862698425}"/>
              </a:ext>
            </a:extLst>
          </p:cNvPr>
          <p:cNvGraphicFramePr>
            <a:graphicFrameLocks/>
          </p:cNvGraphicFramePr>
          <p:nvPr/>
        </p:nvGraphicFramePr>
        <p:xfrm>
          <a:off x="755650" y="5229225"/>
          <a:ext cx="3530600" cy="863600"/>
        </p:xfrm>
        <a:graphic>
          <a:graphicData uri="http://schemas.openxmlformats.org/presentationml/2006/ole">
            <mc:AlternateContent xmlns:mc="http://schemas.openxmlformats.org/markup-compatibility/2006">
              <mc:Choice xmlns:v="urn:schemas-microsoft-com:vml" Requires="v">
                <p:oleObj spid="_x0000_s62526" name="公式" r:id="rId25" imgW="3438522" imgH="771660" progId="Equation.3">
                  <p:embed/>
                </p:oleObj>
              </mc:Choice>
              <mc:Fallback>
                <p:oleObj name="公式" r:id="rId25" imgW="3438522" imgH="771660" progId="Equation.3">
                  <p:embed/>
                  <p:pic>
                    <p:nvPicPr>
                      <p:cNvPr id="0" name="Object 3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55650" y="5229225"/>
                        <a:ext cx="3530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67" name="Object 35">
            <a:extLst>
              <a:ext uri="{FF2B5EF4-FFF2-40B4-BE49-F238E27FC236}">
                <a16:creationId xmlns:a16="http://schemas.microsoft.com/office/drawing/2014/main" id="{B64EE764-9D73-4B5E-8F6E-F86E40A4E16F}"/>
              </a:ext>
            </a:extLst>
          </p:cNvPr>
          <p:cNvGraphicFramePr>
            <a:graphicFrameLocks/>
          </p:cNvGraphicFramePr>
          <p:nvPr/>
        </p:nvGraphicFramePr>
        <p:xfrm>
          <a:off x="4673600" y="4410075"/>
          <a:ext cx="280988" cy="417513"/>
        </p:xfrm>
        <a:graphic>
          <a:graphicData uri="http://schemas.openxmlformats.org/presentationml/2006/ole">
            <mc:AlternateContent xmlns:mc="http://schemas.openxmlformats.org/markup-compatibility/2006">
              <mc:Choice xmlns:v="urn:schemas-microsoft-com:vml" Requires="v">
                <p:oleObj spid="_x0000_s62527" name="公式" r:id="rId27" imgW="171534" imgH="314280" progId="Equation.3">
                  <p:embed/>
                </p:oleObj>
              </mc:Choice>
              <mc:Fallback>
                <p:oleObj name="公式" r:id="rId27" imgW="171534" imgH="314280" progId="Equation.3">
                  <p:embed/>
                  <p:pic>
                    <p:nvPicPr>
                      <p:cNvPr id="0" name="Object 3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73600" y="4410075"/>
                        <a:ext cx="280988" cy="417513"/>
                      </a:xfrm>
                      <a:prstGeom prst="rect">
                        <a:avLst/>
                      </a:prstGeom>
                      <a:solidFill>
                        <a:srgbClr val="003366">
                          <a:alpha val="20000"/>
                        </a:srgbClr>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68" name="Object 36">
            <a:extLst>
              <a:ext uri="{FF2B5EF4-FFF2-40B4-BE49-F238E27FC236}">
                <a16:creationId xmlns:a16="http://schemas.microsoft.com/office/drawing/2014/main" id="{2CBC101D-74CF-4562-9969-A5DE18F4D32D}"/>
              </a:ext>
            </a:extLst>
          </p:cNvPr>
          <p:cNvGraphicFramePr>
            <a:graphicFrameLocks/>
          </p:cNvGraphicFramePr>
          <p:nvPr/>
        </p:nvGraphicFramePr>
        <p:xfrm>
          <a:off x="4651375" y="5097463"/>
          <a:ext cx="315913" cy="420687"/>
        </p:xfrm>
        <a:graphic>
          <a:graphicData uri="http://schemas.openxmlformats.org/presentationml/2006/ole">
            <mc:AlternateContent xmlns:mc="http://schemas.openxmlformats.org/markup-compatibility/2006">
              <mc:Choice xmlns:v="urn:schemas-microsoft-com:vml" Requires="v">
                <p:oleObj spid="_x0000_s62528" name="公式" r:id="rId29" imgW="209623" imgH="314280" progId="Equation.3">
                  <p:embed/>
                </p:oleObj>
              </mc:Choice>
              <mc:Fallback>
                <p:oleObj name="公式" r:id="rId29" imgW="209623" imgH="314280" progId="Equation.3">
                  <p:embed/>
                  <p:pic>
                    <p:nvPicPr>
                      <p:cNvPr id="0" name="Object 3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51375" y="5097463"/>
                        <a:ext cx="315913" cy="420687"/>
                      </a:xfrm>
                      <a:prstGeom prst="rect">
                        <a:avLst/>
                      </a:prstGeom>
                      <a:solidFill>
                        <a:srgbClr val="003366">
                          <a:alpha val="20000"/>
                        </a:srgbClr>
                      </a:solidFill>
                      <a:ln>
                        <a:noFill/>
                      </a:ln>
                      <a:effectLst/>
                      <a:extLs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69" name="AutoShape 37">
            <a:extLst>
              <a:ext uri="{FF2B5EF4-FFF2-40B4-BE49-F238E27FC236}">
                <a16:creationId xmlns:a16="http://schemas.microsoft.com/office/drawing/2014/main" id="{93D4658B-64E1-4864-97BB-A4F28CD0450D}"/>
              </a:ext>
            </a:extLst>
          </p:cNvPr>
          <p:cNvSpPr>
            <a:spLocks/>
          </p:cNvSpPr>
          <p:nvPr/>
        </p:nvSpPr>
        <p:spPr bwMode="auto">
          <a:xfrm>
            <a:off x="4427538" y="4552950"/>
            <a:ext cx="222250" cy="1811338"/>
          </a:xfrm>
          <a:prstGeom prst="leftBrace">
            <a:avLst>
              <a:gd name="adj1" fmla="val 67917"/>
              <a:gd name="adj2" fmla="val 61176"/>
            </a:avLst>
          </a:prstGeom>
          <a:noFill/>
          <a:ln w="28575">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0" name="Oval 38">
            <a:extLst>
              <a:ext uri="{FF2B5EF4-FFF2-40B4-BE49-F238E27FC236}">
                <a16:creationId xmlns:a16="http://schemas.microsoft.com/office/drawing/2014/main" id="{B62EF7C6-6028-4A02-BC98-D0A7CC6EE764}"/>
              </a:ext>
            </a:extLst>
          </p:cNvPr>
          <p:cNvSpPr>
            <a:spLocks noChangeArrowheads="1"/>
          </p:cNvSpPr>
          <p:nvPr/>
        </p:nvSpPr>
        <p:spPr bwMode="auto">
          <a:xfrm>
            <a:off x="4857750" y="2209800"/>
            <a:ext cx="457200" cy="1143000"/>
          </a:xfrm>
          <a:prstGeom prst="ellipse">
            <a:avLst/>
          </a:prstGeom>
          <a:noFill/>
          <a:ln w="28575">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1" name="Oval 39">
            <a:extLst>
              <a:ext uri="{FF2B5EF4-FFF2-40B4-BE49-F238E27FC236}">
                <a16:creationId xmlns:a16="http://schemas.microsoft.com/office/drawing/2014/main" id="{269352F2-D4B5-458E-8D0E-4D8111691064}"/>
              </a:ext>
            </a:extLst>
          </p:cNvPr>
          <p:cNvSpPr>
            <a:spLocks noChangeArrowheads="1"/>
          </p:cNvSpPr>
          <p:nvPr/>
        </p:nvSpPr>
        <p:spPr bwMode="auto">
          <a:xfrm>
            <a:off x="6457950" y="1905000"/>
            <a:ext cx="457200" cy="1676400"/>
          </a:xfrm>
          <a:prstGeom prst="ellipse">
            <a:avLst/>
          </a:prstGeom>
          <a:noFill/>
          <a:ln w="28575">
            <a:solidFill>
              <a:srgbClr val="FFFF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2" name="Oval 40">
            <a:extLst>
              <a:ext uri="{FF2B5EF4-FFF2-40B4-BE49-F238E27FC236}">
                <a16:creationId xmlns:a16="http://schemas.microsoft.com/office/drawing/2014/main" id="{CA0724CB-6514-43B2-81B1-D05B6D055C2B}"/>
              </a:ext>
            </a:extLst>
          </p:cNvPr>
          <p:cNvSpPr>
            <a:spLocks noChangeArrowheads="1"/>
          </p:cNvSpPr>
          <p:nvPr/>
        </p:nvSpPr>
        <p:spPr bwMode="auto">
          <a:xfrm>
            <a:off x="5010150" y="2133600"/>
            <a:ext cx="152400" cy="152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473" name="Oval 41">
            <a:extLst>
              <a:ext uri="{FF2B5EF4-FFF2-40B4-BE49-F238E27FC236}">
                <a16:creationId xmlns:a16="http://schemas.microsoft.com/office/drawing/2014/main" id="{9C3C52A2-2615-4636-B8F0-050F0902A44F}"/>
              </a:ext>
            </a:extLst>
          </p:cNvPr>
          <p:cNvSpPr>
            <a:spLocks noChangeArrowheads="1"/>
          </p:cNvSpPr>
          <p:nvPr/>
        </p:nvSpPr>
        <p:spPr bwMode="auto">
          <a:xfrm>
            <a:off x="6610350" y="1828800"/>
            <a:ext cx="152400" cy="1524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6474" name="Object 42">
            <a:extLst>
              <a:ext uri="{FF2B5EF4-FFF2-40B4-BE49-F238E27FC236}">
                <a16:creationId xmlns:a16="http://schemas.microsoft.com/office/drawing/2014/main" id="{BA9C49CA-EE42-47C2-AEAE-7F3AB3429B4E}"/>
              </a:ext>
            </a:extLst>
          </p:cNvPr>
          <p:cNvGraphicFramePr>
            <a:graphicFrameLocks/>
          </p:cNvGraphicFramePr>
          <p:nvPr/>
        </p:nvGraphicFramePr>
        <p:xfrm>
          <a:off x="5091113" y="4414838"/>
          <a:ext cx="1738312" cy="431800"/>
        </p:xfrm>
        <a:graphic>
          <a:graphicData uri="http://schemas.openxmlformats.org/presentationml/2006/ole">
            <mc:AlternateContent xmlns:mc="http://schemas.openxmlformats.org/markup-compatibility/2006">
              <mc:Choice xmlns:v="urn:schemas-microsoft-com:vml" Requires="v">
                <p:oleObj spid="_x0000_s62529" name="公式" r:id="rId31" imgW="1647811" imgH="323730" progId="Equation.3">
                  <p:embed/>
                </p:oleObj>
              </mc:Choice>
              <mc:Fallback>
                <p:oleObj name="公式" r:id="rId31" imgW="1647811" imgH="323730" progId="Equation.3">
                  <p:embed/>
                  <p:pic>
                    <p:nvPicPr>
                      <p:cNvPr id="0" name="Object 4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091113" y="4414838"/>
                        <a:ext cx="17383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5" name="Object 43">
            <a:extLst>
              <a:ext uri="{FF2B5EF4-FFF2-40B4-BE49-F238E27FC236}">
                <a16:creationId xmlns:a16="http://schemas.microsoft.com/office/drawing/2014/main" id="{9B6DA57E-04C3-460F-8F07-3084456AADB0}"/>
              </a:ext>
            </a:extLst>
          </p:cNvPr>
          <p:cNvGraphicFramePr>
            <a:graphicFrameLocks/>
          </p:cNvGraphicFramePr>
          <p:nvPr/>
        </p:nvGraphicFramePr>
        <p:xfrm>
          <a:off x="7327900" y="4202113"/>
          <a:ext cx="1420813" cy="914400"/>
        </p:xfrm>
        <a:graphic>
          <a:graphicData uri="http://schemas.openxmlformats.org/presentationml/2006/ole">
            <mc:AlternateContent xmlns:mc="http://schemas.openxmlformats.org/markup-compatibility/2006">
              <mc:Choice xmlns:v="urn:schemas-microsoft-com:vml" Requires="v">
                <p:oleObj spid="_x0000_s62530" name="公式" r:id="rId33" imgW="1314467" imgH="809730" progId="Equation.3">
                  <p:embed/>
                </p:oleObj>
              </mc:Choice>
              <mc:Fallback>
                <p:oleObj name="公式" r:id="rId33" imgW="1314467" imgH="809730" progId="Equation.3">
                  <p:embed/>
                  <p:pic>
                    <p:nvPicPr>
                      <p:cNvPr id="0" name="Object 4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327900" y="4202113"/>
                        <a:ext cx="14208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6" name="Object 44">
            <a:extLst>
              <a:ext uri="{FF2B5EF4-FFF2-40B4-BE49-F238E27FC236}">
                <a16:creationId xmlns:a16="http://schemas.microsoft.com/office/drawing/2014/main" id="{8BA9D3DC-DBE0-49AF-A8AA-774CACEC15C0}"/>
              </a:ext>
            </a:extLst>
          </p:cNvPr>
          <p:cNvGraphicFramePr>
            <a:graphicFrameLocks/>
          </p:cNvGraphicFramePr>
          <p:nvPr/>
        </p:nvGraphicFramePr>
        <p:xfrm>
          <a:off x="5054600" y="5122863"/>
          <a:ext cx="1117600" cy="417512"/>
        </p:xfrm>
        <a:graphic>
          <a:graphicData uri="http://schemas.openxmlformats.org/presentationml/2006/ole">
            <mc:AlternateContent xmlns:mc="http://schemas.openxmlformats.org/markup-compatibility/2006">
              <mc:Choice xmlns:v="urn:schemas-microsoft-com:vml" Requires="v">
                <p:oleObj spid="_x0000_s62531" name="公式" r:id="rId35" imgW="1009757" imgH="314280" progId="Equation.3">
                  <p:embed/>
                </p:oleObj>
              </mc:Choice>
              <mc:Fallback>
                <p:oleObj name="公式" r:id="rId35" imgW="1009757" imgH="314280" progId="Equation.3">
                  <p:embed/>
                  <p:pic>
                    <p:nvPicPr>
                      <p:cNvPr id="0" name="Object 44"/>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054600" y="5122863"/>
                        <a:ext cx="11176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77" name="Object 45">
            <a:extLst>
              <a:ext uri="{FF2B5EF4-FFF2-40B4-BE49-F238E27FC236}">
                <a16:creationId xmlns:a16="http://schemas.microsoft.com/office/drawing/2014/main" id="{0F85773C-6092-4EAC-8F86-C9B67ED34067}"/>
              </a:ext>
            </a:extLst>
          </p:cNvPr>
          <p:cNvGraphicFramePr>
            <a:graphicFrameLocks/>
          </p:cNvGraphicFramePr>
          <p:nvPr/>
        </p:nvGraphicFramePr>
        <p:xfrm>
          <a:off x="5292725" y="5661025"/>
          <a:ext cx="1838325" cy="827088"/>
        </p:xfrm>
        <a:graphic>
          <a:graphicData uri="http://schemas.openxmlformats.org/presentationml/2006/ole">
            <mc:AlternateContent xmlns:mc="http://schemas.openxmlformats.org/markup-compatibility/2006">
              <mc:Choice xmlns:v="urn:schemas-microsoft-com:vml" Requires="v">
                <p:oleObj spid="_x0000_s62532" name="公式" r:id="rId37" imgW="1733443" imgH="733320" progId="Equation.3">
                  <p:embed/>
                </p:oleObj>
              </mc:Choice>
              <mc:Fallback>
                <p:oleObj name="公式" r:id="rId37" imgW="1733443" imgH="733320" progId="Equation.3">
                  <p:embed/>
                  <p:pic>
                    <p:nvPicPr>
                      <p:cNvPr id="0" name="Object 45"/>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92725" y="5661025"/>
                        <a:ext cx="1838325"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78" name="AutoShape 46">
            <a:extLst>
              <a:ext uri="{FF2B5EF4-FFF2-40B4-BE49-F238E27FC236}">
                <a16:creationId xmlns:a16="http://schemas.microsoft.com/office/drawing/2014/main" id="{A0F8771F-7F87-4D97-AE14-6E07A4F4F0FA}"/>
              </a:ext>
            </a:extLst>
          </p:cNvPr>
          <p:cNvSpPr>
            <a:spLocks noChangeArrowheads="1"/>
          </p:cNvSpPr>
          <p:nvPr/>
        </p:nvSpPr>
        <p:spPr bwMode="auto">
          <a:xfrm>
            <a:off x="6913563" y="4524375"/>
            <a:ext cx="382587" cy="238125"/>
          </a:xfrm>
          <a:prstGeom prst="rightArrow">
            <a:avLst>
              <a:gd name="adj1" fmla="val 50000"/>
              <a:gd name="adj2" fmla="val 40167"/>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6479" name="Object 47">
            <a:extLst>
              <a:ext uri="{FF2B5EF4-FFF2-40B4-BE49-F238E27FC236}">
                <a16:creationId xmlns:a16="http://schemas.microsoft.com/office/drawing/2014/main" id="{8ED10E7A-2AE9-4992-BDEB-F8E451190C20}"/>
              </a:ext>
            </a:extLst>
          </p:cNvPr>
          <p:cNvGraphicFramePr>
            <a:graphicFrameLocks/>
          </p:cNvGraphicFramePr>
          <p:nvPr/>
        </p:nvGraphicFramePr>
        <p:xfrm>
          <a:off x="5792788" y="2543175"/>
          <a:ext cx="355600" cy="417513"/>
        </p:xfrm>
        <a:graphic>
          <a:graphicData uri="http://schemas.openxmlformats.org/presentationml/2006/ole">
            <mc:AlternateContent xmlns:mc="http://schemas.openxmlformats.org/markup-compatibility/2006">
              <mc:Choice xmlns:v="urn:schemas-microsoft-com:vml" Requires="v">
                <p:oleObj spid="_x0000_s62533" name="公式" r:id="rId39" imgW="247712" imgH="314280" progId="Equation.3">
                  <p:embed/>
                </p:oleObj>
              </mc:Choice>
              <mc:Fallback>
                <p:oleObj name="公式" r:id="rId39" imgW="247712" imgH="314280" progId="Equation.3">
                  <p:embed/>
                  <p:pic>
                    <p:nvPicPr>
                      <p:cNvPr id="0" name="Object 47"/>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792788" y="2543175"/>
                        <a:ext cx="3556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80" name="Object 48">
            <a:extLst>
              <a:ext uri="{FF2B5EF4-FFF2-40B4-BE49-F238E27FC236}">
                <a16:creationId xmlns:a16="http://schemas.microsoft.com/office/drawing/2014/main" id="{E086C7E5-931D-4426-B5BB-6281EF6AFA7D}"/>
              </a:ext>
            </a:extLst>
          </p:cNvPr>
          <p:cNvGraphicFramePr>
            <a:graphicFrameLocks/>
          </p:cNvGraphicFramePr>
          <p:nvPr/>
        </p:nvGraphicFramePr>
        <p:xfrm>
          <a:off x="6207125" y="5053013"/>
          <a:ext cx="1233488" cy="493712"/>
        </p:xfrm>
        <a:graphic>
          <a:graphicData uri="http://schemas.openxmlformats.org/presentationml/2006/ole">
            <mc:AlternateContent xmlns:mc="http://schemas.openxmlformats.org/markup-compatibility/2006">
              <mc:Choice xmlns:v="urn:schemas-microsoft-com:vml" Requires="v">
                <p:oleObj spid="_x0000_s62534" name="公式" r:id="rId41" imgW="1124023" imgH="390420" progId="Equation.3">
                  <p:embed/>
                </p:oleObj>
              </mc:Choice>
              <mc:Fallback>
                <p:oleObj name="公式" r:id="rId41" imgW="1124023" imgH="390420" progId="Equation.3">
                  <p:embed/>
                  <p:pic>
                    <p:nvPicPr>
                      <p:cNvPr id="0" name="Object 48"/>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207125" y="5053013"/>
                        <a:ext cx="1233488"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1" name="Text Box 49">
            <a:extLst>
              <a:ext uri="{FF2B5EF4-FFF2-40B4-BE49-F238E27FC236}">
                <a16:creationId xmlns:a16="http://schemas.microsoft.com/office/drawing/2014/main" id="{FB06C975-4A63-48EB-AEC4-3CD2CA23EB3F}"/>
              </a:ext>
            </a:extLst>
          </p:cNvPr>
          <p:cNvSpPr txBox="1">
            <a:spLocks noChangeArrowheads="1"/>
          </p:cNvSpPr>
          <p:nvPr/>
        </p:nvSpPr>
        <p:spPr bwMode="auto">
          <a:xfrm>
            <a:off x="279400" y="1173163"/>
            <a:ext cx="51943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P</a:t>
            </a:r>
            <a:r>
              <a:rPr kumimoji="1" lang="en-US" altLang="zh-CN" sz="2400" b="1" baseline="-25000">
                <a:solidFill>
                  <a:srgbClr val="66FFFF"/>
                </a:solidFill>
                <a:latin typeface="Times New Roman" panose="02020603050405020304" pitchFamily="18" charset="0"/>
              </a:rPr>
              <a:t>1</a:t>
            </a:r>
            <a:r>
              <a:rPr kumimoji="1" lang="en-US" altLang="zh-CN" sz="2400" b="1">
                <a:solidFill>
                  <a:srgbClr val="66FFFF"/>
                </a:solidFill>
                <a:latin typeface="Times New Roman" panose="02020603050405020304" pitchFamily="18" charset="0"/>
              </a:rPr>
              <a:t> </a:t>
            </a:r>
            <a:r>
              <a:rPr kumimoji="1" lang="en-US" altLang="zh-CN" sz="2400" b="1">
                <a:solidFill>
                  <a:srgbClr val="66FFFF"/>
                </a:solidFill>
                <a:latin typeface="宋体" panose="02010600030101010101" pitchFamily="2" charset="-122"/>
              </a:rPr>
              <a:t>,</a:t>
            </a:r>
            <a:r>
              <a:rPr kumimoji="1" lang="en-US" altLang="zh-CN" sz="2400" b="1" i="1">
                <a:solidFill>
                  <a:srgbClr val="66FFFF"/>
                </a:solidFill>
                <a:latin typeface="Times New Roman" panose="02020603050405020304" pitchFamily="18" charset="0"/>
              </a:rPr>
              <a:t>P</a:t>
            </a:r>
            <a:r>
              <a:rPr kumimoji="1" lang="en-US" altLang="zh-CN" sz="2400" b="1" baseline="-25000">
                <a:solidFill>
                  <a:srgbClr val="66FFFF"/>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点处的磁感应强度</a:t>
            </a:r>
          </a:p>
        </p:txBody>
      </p:sp>
      <p:sp>
        <p:nvSpPr>
          <p:cNvPr id="146482" name="AutoShape 50">
            <a:extLst>
              <a:ext uri="{FF2B5EF4-FFF2-40B4-BE49-F238E27FC236}">
                <a16:creationId xmlns:a16="http://schemas.microsoft.com/office/drawing/2014/main" id="{FFC6AC71-963F-4426-9AC7-E45146A54DF6}"/>
              </a:ext>
            </a:extLst>
          </p:cNvPr>
          <p:cNvSpPr>
            <a:spLocks noChangeArrowheads="1"/>
          </p:cNvSpPr>
          <p:nvPr/>
        </p:nvSpPr>
        <p:spPr bwMode="auto">
          <a:xfrm>
            <a:off x="7594600" y="5467350"/>
            <a:ext cx="355600" cy="698500"/>
          </a:xfrm>
          <a:prstGeom prst="curvedLeftArrow">
            <a:avLst>
              <a:gd name="adj1" fmla="val 39286"/>
              <a:gd name="adj2" fmla="val 78571"/>
              <a:gd name="adj3" fmla="val 3333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wipe(left)">
                                      <p:cBhvr>
                                        <p:cTn id="7" dur="500"/>
                                        <p:tgtEl>
                                          <p:spTgt spid="146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6435"/>
                                        </p:tgtEl>
                                        <p:attrNameLst>
                                          <p:attrName>style.visibility</p:attrName>
                                        </p:attrNameLst>
                                      </p:cBhvr>
                                      <p:to>
                                        <p:strVal val="visible"/>
                                      </p:to>
                                    </p:set>
                                    <p:animEffect transition="in" filter="wipe(left)">
                                      <p:cBhvr>
                                        <p:cTn id="12" dur="500"/>
                                        <p:tgtEl>
                                          <p:spTgt spid="1464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6481"/>
                                        </p:tgtEl>
                                        <p:attrNameLst>
                                          <p:attrName>style.visibility</p:attrName>
                                        </p:attrNameLst>
                                      </p:cBhvr>
                                      <p:to>
                                        <p:strVal val="visible"/>
                                      </p:to>
                                    </p:set>
                                    <p:animEffect transition="in" filter="wipe(left)">
                                      <p:cBhvr>
                                        <p:cTn id="17" dur="500"/>
                                        <p:tgtEl>
                                          <p:spTgt spid="1464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4" fill="hold" nodeType="clickEffect">
                                  <p:stCondLst>
                                    <p:cond delay="0"/>
                                  </p:stCondLst>
                                  <p:childTnLst>
                                    <p:set>
                                      <p:cBhvr>
                                        <p:cTn id="21" dur="1" fill="hold">
                                          <p:stCondLst>
                                            <p:cond delay="0"/>
                                          </p:stCondLst>
                                        </p:cTn>
                                        <p:tgtEl>
                                          <p:spTgt spid="146436"/>
                                        </p:tgtEl>
                                        <p:attrNameLst>
                                          <p:attrName>style.visibility</p:attrName>
                                        </p:attrNameLst>
                                      </p:cBhvr>
                                      <p:to>
                                        <p:strVal val="visible"/>
                                      </p:to>
                                    </p:set>
                                    <p:anim calcmode="lin" valueType="num">
                                      <p:cBhvr additive="base">
                                        <p:cTn id="22" dur="5000" fill="hold"/>
                                        <p:tgtEl>
                                          <p:spTgt spid="146436"/>
                                        </p:tgtEl>
                                        <p:attrNameLst>
                                          <p:attrName>ppt_x</p:attrName>
                                        </p:attrNameLst>
                                      </p:cBhvr>
                                      <p:tavLst>
                                        <p:tav tm="0">
                                          <p:val>
                                            <p:strVal val="#ppt_x"/>
                                          </p:val>
                                        </p:tav>
                                        <p:tav tm="100000">
                                          <p:val>
                                            <p:strVal val="#ppt_x"/>
                                          </p:val>
                                        </p:tav>
                                      </p:tavLst>
                                    </p:anim>
                                    <p:anim calcmode="lin" valueType="num">
                                      <p:cBhvr additive="base">
                                        <p:cTn id="23" dur="5000" fill="hold"/>
                                        <p:tgtEl>
                                          <p:spTgt spid="146436"/>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5000"/>
                            </p:stCondLst>
                            <p:childTnLst>
                              <p:par>
                                <p:cTn id="25" presetID="7" presetClass="entr" presetSubtype="4" fill="hold" nodeType="afterEffect">
                                  <p:stCondLst>
                                    <p:cond delay="0"/>
                                  </p:stCondLst>
                                  <p:childTnLst>
                                    <p:set>
                                      <p:cBhvr>
                                        <p:cTn id="26" dur="1" fill="hold">
                                          <p:stCondLst>
                                            <p:cond delay="0"/>
                                          </p:stCondLst>
                                        </p:cTn>
                                        <p:tgtEl>
                                          <p:spTgt spid="146439"/>
                                        </p:tgtEl>
                                        <p:attrNameLst>
                                          <p:attrName>style.visibility</p:attrName>
                                        </p:attrNameLst>
                                      </p:cBhvr>
                                      <p:to>
                                        <p:strVal val="visible"/>
                                      </p:to>
                                    </p:set>
                                    <p:anim calcmode="lin" valueType="num">
                                      <p:cBhvr additive="base">
                                        <p:cTn id="27" dur="5000" fill="hold"/>
                                        <p:tgtEl>
                                          <p:spTgt spid="146439"/>
                                        </p:tgtEl>
                                        <p:attrNameLst>
                                          <p:attrName>ppt_x</p:attrName>
                                        </p:attrNameLst>
                                      </p:cBhvr>
                                      <p:tavLst>
                                        <p:tav tm="0">
                                          <p:val>
                                            <p:strVal val="#ppt_x"/>
                                          </p:val>
                                        </p:tav>
                                        <p:tav tm="100000">
                                          <p:val>
                                            <p:strVal val="#ppt_x"/>
                                          </p:val>
                                        </p:tav>
                                      </p:tavLst>
                                    </p:anim>
                                    <p:anim calcmode="lin" valueType="num">
                                      <p:cBhvr additive="base">
                                        <p:cTn id="28" dur="5000" fill="hold"/>
                                        <p:tgtEl>
                                          <p:spTgt spid="146439"/>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10000"/>
                            </p:stCondLst>
                            <p:childTnLst>
                              <p:par>
                                <p:cTn id="30" presetID="1" presetClass="entr" presetSubtype="0" fill="hold" nodeType="afterEffect">
                                  <p:stCondLst>
                                    <p:cond delay="0"/>
                                  </p:stCondLst>
                                  <p:childTnLst>
                                    <p:set>
                                      <p:cBhvr>
                                        <p:cTn id="31" dur="1" fill="hold">
                                          <p:stCondLst>
                                            <p:cond delay="499"/>
                                          </p:stCondLst>
                                        </p:cTn>
                                        <p:tgtEl>
                                          <p:spTgt spid="146448"/>
                                        </p:tgtEl>
                                        <p:attrNameLst>
                                          <p:attrName>style.visibility</p:attrName>
                                        </p:attrNameLst>
                                      </p:cBhvr>
                                      <p:to>
                                        <p:strVal val="visible"/>
                                      </p:to>
                                    </p:set>
                                  </p:childTnLst>
                                </p:cTn>
                              </p:par>
                            </p:childTnLst>
                          </p:cTn>
                        </p:par>
                        <p:par>
                          <p:cTn id="32" fill="hold" nodeType="afterGroup">
                            <p:stCondLst>
                              <p:cond delay="10500"/>
                            </p:stCondLst>
                            <p:childTnLst>
                              <p:par>
                                <p:cTn id="33" presetID="1" presetClass="entr" presetSubtype="0" fill="hold" nodeType="afterEffect">
                                  <p:stCondLst>
                                    <p:cond delay="0"/>
                                  </p:stCondLst>
                                  <p:childTnLst>
                                    <p:set>
                                      <p:cBhvr>
                                        <p:cTn id="34" dur="1" fill="hold">
                                          <p:stCondLst>
                                            <p:cond delay="499"/>
                                          </p:stCondLst>
                                        </p:cTn>
                                        <p:tgtEl>
                                          <p:spTgt spid="146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8" fill="hold" nodeType="clickEffect">
                                  <p:stCondLst>
                                    <p:cond delay="0"/>
                                  </p:stCondLst>
                                  <p:childTnLst>
                                    <p:set>
                                      <p:cBhvr>
                                        <p:cTn id="38" dur="1" fill="hold">
                                          <p:stCondLst>
                                            <p:cond delay="0"/>
                                          </p:stCondLst>
                                        </p:cTn>
                                        <p:tgtEl>
                                          <p:spTgt spid="146442"/>
                                        </p:tgtEl>
                                        <p:attrNameLst>
                                          <p:attrName>style.visibility</p:attrName>
                                        </p:attrNameLst>
                                      </p:cBhvr>
                                      <p:to>
                                        <p:strVal val="visible"/>
                                      </p:to>
                                    </p:set>
                                    <p:animEffect transition="in" filter="slide(fromLeft)">
                                      <p:cBhvr>
                                        <p:cTn id="39" dur="500"/>
                                        <p:tgtEl>
                                          <p:spTgt spid="146442"/>
                                        </p:tgtEl>
                                      </p:cBhvr>
                                    </p:animEffect>
                                  </p:childTnLst>
                                </p:cTn>
                              </p:par>
                            </p:childTnLst>
                          </p:cTn>
                        </p:par>
                        <p:par>
                          <p:cTn id="40" fill="hold" nodeType="afterGroup">
                            <p:stCondLst>
                              <p:cond delay="500"/>
                            </p:stCondLst>
                            <p:childTnLst>
                              <p:par>
                                <p:cTn id="41" presetID="1" presetClass="entr" presetSubtype="0" fill="hold" nodeType="afterEffect">
                                  <p:stCondLst>
                                    <p:cond delay="1000"/>
                                  </p:stCondLst>
                                  <p:childTnLst>
                                    <p:set>
                                      <p:cBhvr>
                                        <p:cTn id="42" dur="1" fill="hold">
                                          <p:stCondLst>
                                            <p:cond delay="499"/>
                                          </p:stCondLst>
                                        </p:cTn>
                                        <p:tgtEl>
                                          <p:spTgt spid="146445"/>
                                        </p:tgtEl>
                                        <p:attrNameLst>
                                          <p:attrName>style.visibility</p:attrName>
                                        </p:attrNameLst>
                                      </p:cBhvr>
                                      <p:to>
                                        <p:strVal val="visible"/>
                                      </p:to>
                                    </p:set>
                                  </p:childTnLst>
                                </p:cTn>
                              </p:par>
                            </p:childTnLst>
                          </p:cTn>
                        </p:par>
                        <p:par>
                          <p:cTn id="43" fill="hold" nodeType="afterGroup">
                            <p:stCondLst>
                              <p:cond delay="2000"/>
                            </p:stCondLst>
                            <p:childTnLst>
                              <p:par>
                                <p:cTn id="44" presetID="12" presetClass="entr" presetSubtype="8" fill="hold" nodeType="afterEffect">
                                  <p:stCondLst>
                                    <p:cond delay="2000"/>
                                  </p:stCondLst>
                                  <p:childTnLst>
                                    <p:set>
                                      <p:cBhvr>
                                        <p:cTn id="45" dur="1" fill="hold">
                                          <p:stCondLst>
                                            <p:cond delay="0"/>
                                          </p:stCondLst>
                                        </p:cTn>
                                        <p:tgtEl>
                                          <p:spTgt spid="146444"/>
                                        </p:tgtEl>
                                        <p:attrNameLst>
                                          <p:attrName>style.visibility</p:attrName>
                                        </p:attrNameLst>
                                      </p:cBhvr>
                                      <p:to>
                                        <p:strVal val="visible"/>
                                      </p:to>
                                    </p:set>
                                    <p:animEffect transition="in" filter="slide(fromLeft)">
                                      <p:cBhvr>
                                        <p:cTn id="46" dur="500"/>
                                        <p:tgtEl>
                                          <p:spTgt spid="146444"/>
                                        </p:tgtEl>
                                      </p:cBhvr>
                                    </p:animEffect>
                                  </p:childTnLst>
                                </p:cTn>
                              </p:par>
                            </p:childTnLst>
                          </p:cTn>
                        </p:par>
                        <p:par>
                          <p:cTn id="47" fill="hold" nodeType="afterGroup">
                            <p:stCondLst>
                              <p:cond delay="4500"/>
                            </p:stCondLst>
                            <p:childTnLst>
                              <p:par>
                                <p:cTn id="48" presetID="12" presetClass="entr" presetSubtype="8" fill="hold" nodeType="afterEffect">
                                  <p:stCondLst>
                                    <p:cond delay="3000"/>
                                  </p:stCondLst>
                                  <p:childTnLst>
                                    <p:set>
                                      <p:cBhvr>
                                        <p:cTn id="49" dur="1" fill="hold">
                                          <p:stCondLst>
                                            <p:cond delay="0"/>
                                          </p:stCondLst>
                                        </p:cTn>
                                        <p:tgtEl>
                                          <p:spTgt spid="146443"/>
                                        </p:tgtEl>
                                        <p:attrNameLst>
                                          <p:attrName>style.visibility</p:attrName>
                                        </p:attrNameLst>
                                      </p:cBhvr>
                                      <p:to>
                                        <p:strVal val="visible"/>
                                      </p:to>
                                    </p:set>
                                    <p:animEffect transition="in" filter="slide(fromLeft)">
                                      <p:cBhvr>
                                        <p:cTn id="50" dur="500"/>
                                        <p:tgtEl>
                                          <p:spTgt spid="14644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46472"/>
                                        </p:tgtEl>
                                        <p:attrNameLst>
                                          <p:attrName>style.visibility</p:attrName>
                                        </p:attrNameLst>
                                      </p:cBhvr>
                                      <p:to>
                                        <p:strVal val="visible"/>
                                      </p:to>
                                    </p:set>
                                  </p:childTnLst>
                                </p:cTn>
                              </p:par>
                            </p:childTnLst>
                          </p:cTn>
                        </p:par>
                        <p:par>
                          <p:cTn id="55" fill="hold" nodeType="afterGroup">
                            <p:stCondLst>
                              <p:cond delay="500"/>
                            </p:stCondLst>
                            <p:childTnLst>
                              <p:par>
                                <p:cTn id="56" presetID="1" presetClass="entr" presetSubtype="0" fill="hold" nodeType="afterEffect">
                                  <p:stCondLst>
                                    <p:cond delay="0"/>
                                  </p:stCondLst>
                                  <p:childTnLst>
                                    <p:set>
                                      <p:cBhvr>
                                        <p:cTn id="57" dur="1" fill="hold">
                                          <p:stCondLst>
                                            <p:cond delay="499"/>
                                          </p:stCondLst>
                                        </p:cTn>
                                        <p:tgtEl>
                                          <p:spTgt spid="146450"/>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146473"/>
                                        </p:tgtEl>
                                        <p:attrNameLst>
                                          <p:attrName>style.visibility</p:attrName>
                                        </p:attrNameLst>
                                      </p:cBhvr>
                                      <p:to>
                                        <p:strVal val="visible"/>
                                      </p:to>
                                    </p:se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14645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46452"/>
                                        </p:tgtEl>
                                        <p:attrNameLst>
                                          <p:attrName>style.visibility</p:attrName>
                                        </p:attrNameLst>
                                      </p:cBhvr>
                                      <p:to>
                                        <p:strVal val="visible"/>
                                      </p:to>
                                    </p:set>
                                    <p:animEffect transition="in" filter="wipe(left)">
                                      <p:cBhvr>
                                        <p:cTn id="69" dur="500"/>
                                        <p:tgtEl>
                                          <p:spTgt spid="14645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499"/>
                                          </p:stCondLst>
                                        </p:cTn>
                                        <p:tgtEl>
                                          <p:spTgt spid="146446"/>
                                        </p:tgtEl>
                                        <p:attrNameLst>
                                          <p:attrName>style.visibility</p:attrName>
                                        </p:attrNameLst>
                                      </p:cBhvr>
                                      <p:to>
                                        <p:strVal val="visible"/>
                                      </p:to>
                                    </p:set>
                                  </p:childTnLst>
                                </p:cTn>
                              </p:par>
                            </p:childTnLst>
                          </p:cTn>
                        </p:par>
                        <p:par>
                          <p:cTn id="74" fill="hold" nodeType="afterGroup">
                            <p:stCondLst>
                              <p:cond delay="500"/>
                            </p:stCondLst>
                            <p:childTnLst>
                              <p:par>
                                <p:cTn id="75" presetID="1" presetClass="entr" presetSubtype="0" fill="hold" nodeType="afterEffect">
                                  <p:stCondLst>
                                    <p:cond delay="0"/>
                                  </p:stCondLst>
                                  <p:childTnLst>
                                    <p:set>
                                      <p:cBhvr>
                                        <p:cTn id="76" dur="1" fill="hold">
                                          <p:stCondLst>
                                            <p:cond delay="499"/>
                                          </p:stCondLst>
                                        </p:cTn>
                                        <p:tgtEl>
                                          <p:spTgt spid="146447"/>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46453"/>
                                        </p:tgtEl>
                                        <p:attrNameLst>
                                          <p:attrName>style.visibility</p:attrName>
                                        </p:attrNameLst>
                                      </p:cBhvr>
                                      <p:to>
                                        <p:strVal val="visible"/>
                                      </p:to>
                                    </p:set>
                                    <p:animEffect transition="in" filter="wipe(left)">
                                      <p:cBhvr>
                                        <p:cTn id="81" dur="500"/>
                                        <p:tgtEl>
                                          <p:spTgt spid="14645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146454"/>
                                        </p:tgtEl>
                                        <p:attrNameLst>
                                          <p:attrName>style.visibility</p:attrName>
                                        </p:attrNameLst>
                                      </p:cBhvr>
                                      <p:to>
                                        <p:strVal val="visible"/>
                                      </p:to>
                                    </p:set>
                                    <p:animEffect transition="in" filter="wipe(left)">
                                      <p:cBhvr>
                                        <p:cTn id="86" dur="500"/>
                                        <p:tgtEl>
                                          <p:spTgt spid="14645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146455"/>
                                        </p:tgtEl>
                                        <p:attrNameLst>
                                          <p:attrName>style.visibility</p:attrName>
                                        </p:attrNameLst>
                                      </p:cBhvr>
                                      <p:to>
                                        <p:strVal val="visible"/>
                                      </p:to>
                                    </p:set>
                                    <p:animEffect transition="in" filter="wipe(left)">
                                      <p:cBhvr>
                                        <p:cTn id="91" dur="500"/>
                                        <p:tgtEl>
                                          <p:spTgt spid="14645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46456"/>
                                        </p:tgtEl>
                                        <p:attrNameLst>
                                          <p:attrName>style.visibility</p:attrName>
                                        </p:attrNameLst>
                                      </p:cBhvr>
                                      <p:to>
                                        <p:strVal val="visible"/>
                                      </p:to>
                                    </p:set>
                                    <p:animEffect transition="in" filter="wipe(left)">
                                      <p:cBhvr>
                                        <p:cTn id="96" dur="500"/>
                                        <p:tgtEl>
                                          <p:spTgt spid="14645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46457"/>
                                        </p:tgtEl>
                                        <p:attrNameLst>
                                          <p:attrName>style.visibility</p:attrName>
                                        </p:attrNameLst>
                                      </p:cBhvr>
                                      <p:to>
                                        <p:strVal val="visible"/>
                                      </p:to>
                                    </p:set>
                                    <p:animEffect transition="in" filter="wipe(left)">
                                      <p:cBhvr>
                                        <p:cTn id="101" dur="500"/>
                                        <p:tgtEl>
                                          <p:spTgt spid="14645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146458"/>
                                        </p:tgtEl>
                                        <p:attrNameLst>
                                          <p:attrName>style.visibility</p:attrName>
                                        </p:attrNameLst>
                                      </p:cBhvr>
                                      <p:to>
                                        <p:strVal val="visible"/>
                                      </p:to>
                                    </p:set>
                                    <p:animEffect transition="in" filter="wipe(left)">
                                      <p:cBhvr>
                                        <p:cTn id="106" dur="500"/>
                                        <p:tgtEl>
                                          <p:spTgt spid="14645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146459"/>
                                        </p:tgtEl>
                                        <p:attrNameLst>
                                          <p:attrName>style.visibility</p:attrName>
                                        </p:attrNameLst>
                                      </p:cBhvr>
                                      <p:to>
                                        <p:strVal val="visible"/>
                                      </p:to>
                                    </p:set>
                                    <p:animEffect transition="in" filter="wipe(left)">
                                      <p:cBhvr>
                                        <p:cTn id="111" dur="500"/>
                                        <p:tgtEl>
                                          <p:spTgt spid="146459"/>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2" presetClass="entr" presetSubtype="8" fill="hold" nodeType="clickEffect">
                                  <p:stCondLst>
                                    <p:cond delay="0"/>
                                  </p:stCondLst>
                                  <p:childTnLst>
                                    <p:set>
                                      <p:cBhvr>
                                        <p:cTn id="115" dur="1" fill="hold">
                                          <p:stCondLst>
                                            <p:cond delay="0"/>
                                          </p:stCondLst>
                                        </p:cTn>
                                        <p:tgtEl>
                                          <p:spTgt spid="146462"/>
                                        </p:tgtEl>
                                        <p:attrNameLst>
                                          <p:attrName>style.visibility</p:attrName>
                                        </p:attrNameLst>
                                      </p:cBhvr>
                                      <p:to>
                                        <p:strVal val="visible"/>
                                      </p:to>
                                    </p:set>
                                    <p:animEffect transition="in" filter="slide(fromLeft)">
                                      <p:cBhvr>
                                        <p:cTn id="116" dur="500"/>
                                        <p:tgtEl>
                                          <p:spTgt spid="146462"/>
                                        </p:tgtEl>
                                      </p:cBhvr>
                                    </p:animEffect>
                                  </p:childTnLst>
                                </p:cTn>
                              </p:par>
                            </p:childTnLst>
                          </p:cTn>
                        </p:par>
                        <p:par>
                          <p:cTn id="117" fill="hold" nodeType="afterGroup">
                            <p:stCondLst>
                              <p:cond delay="500"/>
                            </p:stCondLst>
                            <p:childTnLst>
                              <p:par>
                                <p:cTn id="118" presetID="12" presetClass="entr" presetSubtype="8" fill="hold" nodeType="afterEffect">
                                  <p:stCondLst>
                                    <p:cond delay="1000"/>
                                  </p:stCondLst>
                                  <p:childTnLst>
                                    <p:set>
                                      <p:cBhvr>
                                        <p:cTn id="119" dur="1" fill="hold">
                                          <p:stCondLst>
                                            <p:cond delay="0"/>
                                          </p:stCondLst>
                                        </p:cTn>
                                        <p:tgtEl>
                                          <p:spTgt spid="146463"/>
                                        </p:tgtEl>
                                        <p:attrNameLst>
                                          <p:attrName>style.visibility</p:attrName>
                                        </p:attrNameLst>
                                      </p:cBhvr>
                                      <p:to>
                                        <p:strVal val="visible"/>
                                      </p:to>
                                    </p:set>
                                    <p:animEffect transition="in" filter="slide(fromLeft)">
                                      <p:cBhvr>
                                        <p:cTn id="120" dur="500"/>
                                        <p:tgtEl>
                                          <p:spTgt spid="146463"/>
                                        </p:tgtEl>
                                      </p:cBhvr>
                                    </p:animEffect>
                                  </p:childTnLst>
                                </p:cTn>
                              </p:par>
                            </p:childTnLst>
                          </p:cTn>
                        </p:par>
                        <p:par>
                          <p:cTn id="121" fill="hold" nodeType="afterGroup">
                            <p:stCondLst>
                              <p:cond delay="2000"/>
                            </p:stCondLst>
                            <p:childTnLst>
                              <p:par>
                                <p:cTn id="122" presetID="12" presetClass="entr" presetSubtype="8" fill="hold" nodeType="afterEffect">
                                  <p:stCondLst>
                                    <p:cond delay="1000"/>
                                  </p:stCondLst>
                                  <p:childTnLst>
                                    <p:set>
                                      <p:cBhvr>
                                        <p:cTn id="123" dur="1" fill="hold">
                                          <p:stCondLst>
                                            <p:cond delay="0"/>
                                          </p:stCondLst>
                                        </p:cTn>
                                        <p:tgtEl>
                                          <p:spTgt spid="146465"/>
                                        </p:tgtEl>
                                        <p:attrNameLst>
                                          <p:attrName>style.visibility</p:attrName>
                                        </p:attrNameLst>
                                      </p:cBhvr>
                                      <p:to>
                                        <p:strVal val="visible"/>
                                      </p:to>
                                    </p:set>
                                    <p:animEffect transition="in" filter="slide(fromLeft)">
                                      <p:cBhvr>
                                        <p:cTn id="124" dur="500"/>
                                        <p:tgtEl>
                                          <p:spTgt spid="146465"/>
                                        </p:tgtEl>
                                      </p:cBhvr>
                                    </p:animEffect>
                                  </p:childTnLst>
                                </p:cTn>
                              </p:par>
                            </p:childTnLst>
                          </p:cTn>
                        </p:par>
                        <p:par>
                          <p:cTn id="125" fill="hold" nodeType="afterGroup">
                            <p:stCondLst>
                              <p:cond delay="3500"/>
                            </p:stCondLst>
                            <p:childTnLst>
                              <p:par>
                                <p:cTn id="126" presetID="12" presetClass="entr" presetSubtype="8" fill="hold" nodeType="afterEffect">
                                  <p:stCondLst>
                                    <p:cond delay="1000"/>
                                  </p:stCondLst>
                                  <p:childTnLst>
                                    <p:set>
                                      <p:cBhvr>
                                        <p:cTn id="127" dur="1" fill="hold">
                                          <p:stCondLst>
                                            <p:cond delay="0"/>
                                          </p:stCondLst>
                                        </p:cTn>
                                        <p:tgtEl>
                                          <p:spTgt spid="146464"/>
                                        </p:tgtEl>
                                        <p:attrNameLst>
                                          <p:attrName>style.visibility</p:attrName>
                                        </p:attrNameLst>
                                      </p:cBhvr>
                                      <p:to>
                                        <p:strVal val="visible"/>
                                      </p:to>
                                    </p:set>
                                    <p:animEffect transition="in" filter="slide(fromLeft)">
                                      <p:cBhvr>
                                        <p:cTn id="128" dur="500"/>
                                        <p:tgtEl>
                                          <p:spTgt spid="146464"/>
                                        </p:tgtEl>
                                      </p:cBhvr>
                                    </p:animEffect>
                                  </p:childTnLst>
                                </p:cTn>
                              </p:par>
                            </p:childTnLst>
                          </p:cTn>
                        </p:par>
                        <p:par>
                          <p:cTn id="129" fill="hold" nodeType="afterGroup">
                            <p:stCondLst>
                              <p:cond delay="5000"/>
                            </p:stCondLst>
                            <p:childTnLst>
                              <p:par>
                                <p:cTn id="130" presetID="12" presetClass="entr" presetSubtype="8" fill="hold" nodeType="afterEffect">
                                  <p:stCondLst>
                                    <p:cond delay="1000"/>
                                  </p:stCondLst>
                                  <p:childTnLst>
                                    <p:set>
                                      <p:cBhvr>
                                        <p:cTn id="131" dur="1" fill="hold">
                                          <p:stCondLst>
                                            <p:cond delay="0"/>
                                          </p:stCondLst>
                                        </p:cTn>
                                        <p:tgtEl>
                                          <p:spTgt spid="146461"/>
                                        </p:tgtEl>
                                        <p:attrNameLst>
                                          <p:attrName>style.visibility</p:attrName>
                                        </p:attrNameLst>
                                      </p:cBhvr>
                                      <p:to>
                                        <p:strVal val="visible"/>
                                      </p:to>
                                    </p:set>
                                    <p:animEffect transition="in" filter="slide(fromLeft)">
                                      <p:cBhvr>
                                        <p:cTn id="132" dur="500"/>
                                        <p:tgtEl>
                                          <p:spTgt spid="146461"/>
                                        </p:tgtEl>
                                      </p:cBhvr>
                                    </p:animEffect>
                                  </p:childTnLst>
                                </p:cTn>
                              </p:par>
                            </p:childTnLst>
                          </p:cTn>
                        </p:par>
                        <p:par>
                          <p:cTn id="133" fill="hold" nodeType="afterGroup">
                            <p:stCondLst>
                              <p:cond delay="6500"/>
                            </p:stCondLst>
                            <p:childTnLst>
                              <p:par>
                                <p:cTn id="134" presetID="1" presetClass="entr" presetSubtype="0" fill="hold" nodeType="afterEffect">
                                  <p:stCondLst>
                                    <p:cond delay="0"/>
                                  </p:stCondLst>
                                  <p:childTnLst>
                                    <p:set>
                                      <p:cBhvr>
                                        <p:cTn id="135" dur="1" fill="hold">
                                          <p:stCondLst>
                                            <p:cond delay="499"/>
                                          </p:stCondLst>
                                        </p:cTn>
                                        <p:tgtEl>
                                          <p:spTgt spid="146479"/>
                                        </p:tgtEl>
                                        <p:attrNameLst>
                                          <p:attrName>style.visibility</p:attrName>
                                        </p:attrNameLst>
                                      </p:cBhvr>
                                      <p:to>
                                        <p:strVal val="visible"/>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46460"/>
                                        </p:tgtEl>
                                        <p:attrNameLst>
                                          <p:attrName>style.visibility</p:attrName>
                                        </p:attrNameLst>
                                      </p:cBhvr>
                                      <p:to>
                                        <p:strVal val="visible"/>
                                      </p:to>
                                    </p:set>
                                    <p:animEffect transition="in" filter="wipe(left)">
                                      <p:cBhvr>
                                        <p:cTn id="140" dur="500"/>
                                        <p:tgtEl>
                                          <p:spTgt spid="14646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146466"/>
                                        </p:tgtEl>
                                        <p:attrNameLst>
                                          <p:attrName>style.visibility</p:attrName>
                                        </p:attrNameLst>
                                      </p:cBhvr>
                                      <p:to>
                                        <p:strVal val="visible"/>
                                      </p:to>
                                    </p:set>
                                    <p:animEffect transition="in" filter="wipe(left)">
                                      <p:cBhvr>
                                        <p:cTn id="145" dur="500"/>
                                        <p:tgtEl>
                                          <p:spTgt spid="146466"/>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6" presetClass="entr" presetSubtype="42" fill="hold" grpId="0" nodeType="clickEffect">
                                  <p:stCondLst>
                                    <p:cond delay="0"/>
                                  </p:stCondLst>
                                  <p:childTnLst>
                                    <p:set>
                                      <p:cBhvr>
                                        <p:cTn id="149" dur="1" fill="hold">
                                          <p:stCondLst>
                                            <p:cond delay="0"/>
                                          </p:stCondLst>
                                        </p:cTn>
                                        <p:tgtEl>
                                          <p:spTgt spid="146469"/>
                                        </p:tgtEl>
                                        <p:attrNameLst>
                                          <p:attrName>style.visibility</p:attrName>
                                        </p:attrNameLst>
                                      </p:cBhvr>
                                      <p:to>
                                        <p:strVal val="visible"/>
                                      </p:to>
                                    </p:set>
                                    <p:animEffect transition="in" filter="barn(outHorizontal)">
                                      <p:cBhvr>
                                        <p:cTn id="150" dur="500"/>
                                        <p:tgtEl>
                                          <p:spTgt spid="146469"/>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46467"/>
                                        </p:tgtEl>
                                        <p:attrNameLst>
                                          <p:attrName>style.visibility</p:attrName>
                                        </p:attrNameLst>
                                      </p:cBhvr>
                                      <p:to>
                                        <p:strVal val="visible"/>
                                      </p:to>
                                    </p:set>
                                    <p:animEffect transition="in" filter="wipe(left)">
                                      <p:cBhvr>
                                        <p:cTn id="155" dur="500"/>
                                        <p:tgtEl>
                                          <p:spTgt spid="14646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6" presetClass="entr" presetSubtype="42" fill="hold" grpId="0" nodeType="clickEffect">
                                  <p:stCondLst>
                                    <p:cond delay="0"/>
                                  </p:stCondLst>
                                  <p:childTnLst>
                                    <p:set>
                                      <p:cBhvr>
                                        <p:cTn id="159" dur="1" fill="hold">
                                          <p:stCondLst>
                                            <p:cond delay="0"/>
                                          </p:stCondLst>
                                        </p:cTn>
                                        <p:tgtEl>
                                          <p:spTgt spid="146470"/>
                                        </p:tgtEl>
                                        <p:attrNameLst>
                                          <p:attrName>style.visibility</p:attrName>
                                        </p:attrNameLst>
                                      </p:cBhvr>
                                      <p:to>
                                        <p:strVal val="visible"/>
                                      </p:to>
                                    </p:set>
                                    <p:animEffect transition="in" filter="barn(outHorizontal)">
                                      <p:cBhvr>
                                        <p:cTn id="160" dur="500"/>
                                        <p:tgtEl>
                                          <p:spTgt spid="146470"/>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nodeType="clickEffect">
                                  <p:stCondLst>
                                    <p:cond delay="0"/>
                                  </p:stCondLst>
                                  <p:childTnLst>
                                    <p:set>
                                      <p:cBhvr>
                                        <p:cTn id="164" dur="1" fill="hold">
                                          <p:stCondLst>
                                            <p:cond delay="0"/>
                                          </p:stCondLst>
                                        </p:cTn>
                                        <p:tgtEl>
                                          <p:spTgt spid="146474"/>
                                        </p:tgtEl>
                                        <p:attrNameLst>
                                          <p:attrName>style.visibility</p:attrName>
                                        </p:attrNameLst>
                                      </p:cBhvr>
                                      <p:to>
                                        <p:strVal val="visible"/>
                                      </p:to>
                                    </p:set>
                                    <p:animEffect transition="in" filter="wipe(left)">
                                      <p:cBhvr>
                                        <p:cTn id="165" dur="500"/>
                                        <p:tgtEl>
                                          <p:spTgt spid="146474"/>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146478"/>
                                        </p:tgtEl>
                                        <p:attrNameLst>
                                          <p:attrName>style.visibility</p:attrName>
                                        </p:attrNameLst>
                                      </p:cBhvr>
                                      <p:to>
                                        <p:strVal val="visible"/>
                                      </p:to>
                                    </p:set>
                                    <p:animEffect transition="in" filter="wipe(left)">
                                      <p:cBhvr>
                                        <p:cTn id="170" dur="500"/>
                                        <p:tgtEl>
                                          <p:spTgt spid="146478"/>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2" presetClass="entr" presetSubtype="8" fill="hold" nodeType="clickEffect">
                                  <p:stCondLst>
                                    <p:cond delay="0"/>
                                  </p:stCondLst>
                                  <p:childTnLst>
                                    <p:set>
                                      <p:cBhvr>
                                        <p:cTn id="174" dur="1" fill="hold">
                                          <p:stCondLst>
                                            <p:cond delay="0"/>
                                          </p:stCondLst>
                                        </p:cTn>
                                        <p:tgtEl>
                                          <p:spTgt spid="146475"/>
                                        </p:tgtEl>
                                        <p:attrNameLst>
                                          <p:attrName>style.visibility</p:attrName>
                                        </p:attrNameLst>
                                      </p:cBhvr>
                                      <p:to>
                                        <p:strVal val="visible"/>
                                      </p:to>
                                    </p:set>
                                    <p:animEffect transition="in" filter="wipe(left)">
                                      <p:cBhvr>
                                        <p:cTn id="175" dur="500"/>
                                        <p:tgtEl>
                                          <p:spTgt spid="146475"/>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ntr" presetSubtype="8" fill="hold" nodeType="clickEffect">
                                  <p:stCondLst>
                                    <p:cond delay="0"/>
                                  </p:stCondLst>
                                  <p:childTnLst>
                                    <p:set>
                                      <p:cBhvr>
                                        <p:cTn id="179" dur="1" fill="hold">
                                          <p:stCondLst>
                                            <p:cond delay="0"/>
                                          </p:stCondLst>
                                        </p:cTn>
                                        <p:tgtEl>
                                          <p:spTgt spid="146468"/>
                                        </p:tgtEl>
                                        <p:attrNameLst>
                                          <p:attrName>style.visibility</p:attrName>
                                        </p:attrNameLst>
                                      </p:cBhvr>
                                      <p:to>
                                        <p:strVal val="visible"/>
                                      </p:to>
                                    </p:set>
                                    <p:animEffect transition="in" filter="wipe(left)">
                                      <p:cBhvr>
                                        <p:cTn id="180" dur="500"/>
                                        <p:tgtEl>
                                          <p:spTgt spid="146468"/>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6" presetClass="entr" presetSubtype="42" fill="hold" grpId="0" nodeType="clickEffect">
                                  <p:stCondLst>
                                    <p:cond delay="0"/>
                                  </p:stCondLst>
                                  <p:childTnLst>
                                    <p:set>
                                      <p:cBhvr>
                                        <p:cTn id="184" dur="1" fill="hold">
                                          <p:stCondLst>
                                            <p:cond delay="0"/>
                                          </p:stCondLst>
                                        </p:cTn>
                                        <p:tgtEl>
                                          <p:spTgt spid="146471"/>
                                        </p:tgtEl>
                                        <p:attrNameLst>
                                          <p:attrName>style.visibility</p:attrName>
                                        </p:attrNameLst>
                                      </p:cBhvr>
                                      <p:to>
                                        <p:strVal val="visible"/>
                                      </p:to>
                                    </p:set>
                                    <p:animEffect transition="in" filter="barn(outHorizontal)">
                                      <p:cBhvr>
                                        <p:cTn id="185" dur="500"/>
                                        <p:tgtEl>
                                          <p:spTgt spid="146471"/>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22" presetClass="entr" presetSubtype="8" fill="hold" nodeType="clickEffect">
                                  <p:stCondLst>
                                    <p:cond delay="0"/>
                                  </p:stCondLst>
                                  <p:childTnLst>
                                    <p:set>
                                      <p:cBhvr>
                                        <p:cTn id="189" dur="1" fill="hold">
                                          <p:stCondLst>
                                            <p:cond delay="0"/>
                                          </p:stCondLst>
                                        </p:cTn>
                                        <p:tgtEl>
                                          <p:spTgt spid="146476"/>
                                        </p:tgtEl>
                                        <p:attrNameLst>
                                          <p:attrName>style.visibility</p:attrName>
                                        </p:attrNameLst>
                                      </p:cBhvr>
                                      <p:to>
                                        <p:strVal val="visible"/>
                                      </p:to>
                                    </p:set>
                                    <p:animEffect transition="in" filter="wipe(left)">
                                      <p:cBhvr>
                                        <p:cTn id="190" dur="500"/>
                                        <p:tgtEl>
                                          <p:spTgt spid="146476"/>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8" fill="hold" nodeType="clickEffect">
                                  <p:stCondLst>
                                    <p:cond delay="0"/>
                                  </p:stCondLst>
                                  <p:childTnLst>
                                    <p:set>
                                      <p:cBhvr>
                                        <p:cTn id="194" dur="1" fill="hold">
                                          <p:stCondLst>
                                            <p:cond delay="0"/>
                                          </p:stCondLst>
                                        </p:cTn>
                                        <p:tgtEl>
                                          <p:spTgt spid="146480"/>
                                        </p:tgtEl>
                                        <p:attrNameLst>
                                          <p:attrName>style.visibility</p:attrName>
                                        </p:attrNameLst>
                                      </p:cBhvr>
                                      <p:to>
                                        <p:strVal val="visible"/>
                                      </p:to>
                                    </p:set>
                                    <p:animEffect transition="in" filter="wipe(left)">
                                      <p:cBhvr>
                                        <p:cTn id="195" dur="500"/>
                                        <p:tgtEl>
                                          <p:spTgt spid="146480"/>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1" fill="hold" grpId="0" nodeType="clickEffect">
                                  <p:stCondLst>
                                    <p:cond delay="0"/>
                                  </p:stCondLst>
                                  <p:childTnLst>
                                    <p:set>
                                      <p:cBhvr>
                                        <p:cTn id="199" dur="1" fill="hold">
                                          <p:stCondLst>
                                            <p:cond delay="0"/>
                                          </p:stCondLst>
                                        </p:cTn>
                                        <p:tgtEl>
                                          <p:spTgt spid="146482"/>
                                        </p:tgtEl>
                                        <p:attrNameLst>
                                          <p:attrName>style.visibility</p:attrName>
                                        </p:attrNameLst>
                                      </p:cBhvr>
                                      <p:to>
                                        <p:strVal val="visible"/>
                                      </p:to>
                                    </p:set>
                                    <p:animEffect transition="in" filter="wipe(up)">
                                      <p:cBhvr>
                                        <p:cTn id="200" dur="500"/>
                                        <p:tgtEl>
                                          <p:spTgt spid="146482"/>
                                        </p:tgtEl>
                                      </p:cBhvr>
                                    </p:animEffect>
                                  </p:childTnLst>
                                </p:cTn>
                              </p:par>
                            </p:childTnLst>
                          </p:cTn>
                        </p:par>
                      </p:childTnLst>
                    </p:cTn>
                  </p:par>
                  <p:par>
                    <p:cTn id="201" fill="hold" nodeType="clickPar">
                      <p:stCondLst>
                        <p:cond delay="indefinite"/>
                      </p:stCondLst>
                      <p:childTnLst>
                        <p:par>
                          <p:cTn id="202" fill="hold" nodeType="withGroup">
                            <p:stCondLst>
                              <p:cond delay="0"/>
                            </p:stCondLst>
                            <p:childTnLst>
                              <p:par>
                                <p:cTn id="203" presetID="22" presetClass="entr" presetSubtype="8" fill="hold" nodeType="clickEffect">
                                  <p:stCondLst>
                                    <p:cond delay="0"/>
                                  </p:stCondLst>
                                  <p:childTnLst>
                                    <p:set>
                                      <p:cBhvr>
                                        <p:cTn id="204" dur="1" fill="hold">
                                          <p:stCondLst>
                                            <p:cond delay="0"/>
                                          </p:stCondLst>
                                        </p:cTn>
                                        <p:tgtEl>
                                          <p:spTgt spid="146477"/>
                                        </p:tgtEl>
                                        <p:attrNameLst>
                                          <p:attrName>style.visibility</p:attrName>
                                        </p:attrNameLst>
                                      </p:cBhvr>
                                      <p:to>
                                        <p:strVal val="visible"/>
                                      </p:to>
                                    </p:set>
                                    <p:animEffect transition="in" filter="wipe(left)">
                                      <p:cBhvr>
                                        <p:cTn id="205" dur="500"/>
                                        <p:tgtEl>
                                          <p:spTgt spid="146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utoUpdateAnimBg="0"/>
      <p:bldP spid="146435" grpId="0" autoUpdateAnimBg="0"/>
      <p:bldP spid="146452" grpId="0" autoUpdateAnimBg="0"/>
      <p:bldP spid="146453" grpId="0" autoUpdateAnimBg="0"/>
      <p:bldP spid="146456" grpId="0" autoUpdateAnimBg="0"/>
      <p:bldP spid="146460" grpId="0" autoUpdateAnimBg="0"/>
      <p:bldP spid="146469" grpId="0" animBg="1"/>
      <p:bldP spid="146470" grpId="0" animBg="1"/>
      <p:bldP spid="146471" grpId="0" animBg="1"/>
      <p:bldP spid="146472" grpId="0" animBg="1"/>
      <p:bldP spid="146473" grpId="0" animBg="1"/>
      <p:bldP spid="146478" grpId="0" animBg="1"/>
      <p:bldP spid="146481" grpId="0"/>
      <p:bldP spid="14648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4">
            <a:extLst>
              <a:ext uri="{FF2B5EF4-FFF2-40B4-BE49-F238E27FC236}">
                <a16:creationId xmlns:a16="http://schemas.microsoft.com/office/drawing/2014/main" id="{2C3A15E0-57E1-4DA0-8052-EC4E26F00FC6}"/>
              </a:ext>
            </a:extLst>
          </p:cNvPr>
          <p:cNvSpPr>
            <a:spLocks noChangeArrowheads="1"/>
          </p:cNvSpPr>
          <p:nvPr/>
        </p:nvSpPr>
        <p:spPr bwMode="auto">
          <a:xfrm>
            <a:off x="12700" y="287338"/>
            <a:ext cx="9131300"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b="1">
                <a:solidFill>
                  <a:schemeClr val="bg1"/>
                </a:solidFill>
                <a:latin typeface="Times New Roman" panose="02020603050405020304" pitchFamily="18" charset="0"/>
                <a:cs typeface="Times New Roman" panose="02020603050405020304" pitchFamily="18" charset="0"/>
              </a:rPr>
              <a:t>补充例题</a:t>
            </a:r>
            <a:endParaRPr lang="zh-CN" altLang="zh-CN" sz="900">
              <a:solidFill>
                <a:schemeClr val="bg1"/>
              </a:solidFill>
            </a:endParaRPr>
          </a:p>
          <a:p>
            <a:r>
              <a:rPr lang="zh-CN" altLang="zh-CN" sz="2000" b="1">
                <a:solidFill>
                  <a:schemeClr val="bg1"/>
                </a:solidFill>
                <a:latin typeface="Times New Roman" panose="02020603050405020304" pitchFamily="18" charset="0"/>
                <a:cs typeface="Times New Roman" panose="02020603050405020304" pitchFamily="18" charset="0"/>
              </a:rPr>
              <a:t>如图所示，空气中的电容器接在电源两端，电压为</a:t>
            </a:r>
            <a:r>
              <a:rPr lang="en-US" altLang="zh-CN" sz="2000" b="1">
                <a:solidFill>
                  <a:schemeClr val="bg1"/>
                </a:solidFill>
                <a:latin typeface="Times New Roman" panose="02020603050405020304" pitchFamily="18" charset="0"/>
                <a:cs typeface="Times New Roman" panose="02020603050405020304" pitchFamily="18" charset="0"/>
              </a:rPr>
              <a:t>U</a:t>
            </a:r>
            <a:r>
              <a:rPr lang="zh-CN" altLang="en-US" sz="2000" b="1">
                <a:solidFill>
                  <a:schemeClr val="bg1"/>
                </a:solidFill>
                <a:latin typeface="Times New Roman" panose="02020603050405020304" pitchFamily="18" charset="0"/>
                <a:cs typeface="Times New Roman" panose="02020603050405020304" pitchFamily="18" charset="0"/>
              </a:rPr>
              <a:t>，不计回路中的电阻，将电容器的极板以速率</a:t>
            </a:r>
            <a:r>
              <a:rPr lang="en-US" altLang="zh-CN" sz="2000" b="1">
                <a:solidFill>
                  <a:schemeClr val="bg1"/>
                </a:solidFill>
                <a:latin typeface="Times New Roman" panose="02020603050405020304" pitchFamily="18" charset="0"/>
                <a:cs typeface="Times New Roman" panose="02020603050405020304" pitchFamily="18" charset="0"/>
              </a:rPr>
              <a:t>V</a:t>
            </a:r>
            <a:r>
              <a:rPr lang="zh-CN" altLang="en-US" sz="2000" b="1">
                <a:solidFill>
                  <a:schemeClr val="bg1"/>
                </a:solidFill>
                <a:latin typeface="Times New Roman" panose="02020603050405020304" pitchFamily="18" charset="0"/>
                <a:cs typeface="Times New Roman" panose="02020603050405020304" pitchFamily="18" charset="0"/>
              </a:rPr>
              <a:t>匀速拉开，当两极板间距为</a:t>
            </a:r>
            <a:r>
              <a:rPr lang="en-US" altLang="zh-CN" sz="2000" b="1">
                <a:solidFill>
                  <a:schemeClr val="bg1"/>
                </a:solidFill>
                <a:latin typeface="Times New Roman" panose="02020603050405020304" pitchFamily="18" charset="0"/>
                <a:cs typeface="Times New Roman" panose="02020603050405020304" pitchFamily="18" charset="0"/>
              </a:rPr>
              <a:t>x</a:t>
            </a:r>
            <a:r>
              <a:rPr lang="zh-CN" altLang="en-US" sz="2000" b="1">
                <a:solidFill>
                  <a:schemeClr val="bg1"/>
                </a:solidFill>
                <a:latin typeface="Times New Roman" panose="02020603050405020304" pitchFamily="18" charset="0"/>
                <a:cs typeface="Times New Roman" panose="02020603050405020304" pitchFamily="18" charset="0"/>
              </a:rPr>
              <a:t>时，求：电容器内位移电流密度是多少？位移电流的方向？</a:t>
            </a:r>
          </a:p>
          <a:p>
            <a:endParaRPr lang="zh-CN" altLang="en-US" sz="900" b="1">
              <a:solidFill>
                <a:schemeClr val="bg1"/>
              </a:solidFill>
            </a:endParaRPr>
          </a:p>
        </p:txBody>
      </p:sp>
      <p:grpSp>
        <p:nvGrpSpPr>
          <p:cNvPr id="63491" name="Group 1">
            <a:extLst>
              <a:ext uri="{FF2B5EF4-FFF2-40B4-BE49-F238E27FC236}">
                <a16:creationId xmlns:a16="http://schemas.microsoft.com/office/drawing/2014/main" id="{D5894DF2-4FE5-4F13-BDF1-BF38F99B9E6D}"/>
              </a:ext>
            </a:extLst>
          </p:cNvPr>
          <p:cNvGrpSpPr>
            <a:grpSpLocks/>
          </p:cNvGrpSpPr>
          <p:nvPr/>
        </p:nvGrpSpPr>
        <p:grpSpPr bwMode="auto">
          <a:xfrm>
            <a:off x="6624638" y="1368425"/>
            <a:ext cx="2316162" cy="2968625"/>
            <a:chOff x="5346" y="5697"/>
            <a:chExt cx="3648" cy="4674"/>
          </a:xfrm>
        </p:grpSpPr>
        <p:grpSp>
          <p:nvGrpSpPr>
            <p:cNvPr id="63502" name="Group 13">
              <a:extLst>
                <a:ext uri="{FF2B5EF4-FFF2-40B4-BE49-F238E27FC236}">
                  <a16:creationId xmlns:a16="http://schemas.microsoft.com/office/drawing/2014/main" id="{242A7678-8A1C-4398-98C7-F7ECC71C2206}"/>
                </a:ext>
              </a:extLst>
            </p:cNvPr>
            <p:cNvGrpSpPr>
              <a:grpSpLocks/>
            </p:cNvGrpSpPr>
            <p:nvPr/>
          </p:nvGrpSpPr>
          <p:grpSpPr bwMode="auto">
            <a:xfrm>
              <a:off x="5628" y="5697"/>
              <a:ext cx="2910" cy="2337"/>
              <a:chOff x="5628" y="5697"/>
              <a:chExt cx="2910" cy="2337"/>
            </a:xfrm>
          </p:grpSpPr>
          <p:sp>
            <p:nvSpPr>
              <p:cNvPr id="63514" name="Oval 33">
                <a:extLst>
                  <a:ext uri="{FF2B5EF4-FFF2-40B4-BE49-F238E27FC236}">
                    <a16:creationId xmlns:a16="http://schemas.microsoft.com/office/drawing/2014/main" id="{C9CFAA34-9C5F-4F1A-901B-9D91AEFE9022}"/>
                  </a:ext>
                </a:extLst>
              </p:cNvPr>
              <p:cNvSpPr>
                <a:spLocks noChangeArrowheads="1"/>
              </p:cNvSpPr>
              <p:nvPr/>
            </p:nvSpPr>
            <p:spPr bwMode="auto">
              <a:xfrm>
                <a:off x="7308" y="6471"/>
                <a:ext cx="600" cy="1485"/>
              </a:xfrm>
              <a:prstGeom prst="ellipse">
                <a:avLst/>
              </a:prstGeom>
              <a:solidFill>
                <a:srgbClr val="008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15" name="Oval 32">
                <a:extLst>
                  <a:ext uri="{FF2B5EF4-FFF2-40B4-BE49-F238E27FC236}">
                    <a16:creationId xmlns:a16="http://schemas.microsoft.com/office/drawing/2014/main" id="{FF7C5C11-7A40-4375-8FBB-A241D16746D1}"/>
                  </a:ext>
                </a:extLst>
              </p:cNvPr>
              <p:cNvSpPr>
                <a:spLocks noChangeArrowheads="1"/>
              </p:cNvSpPr>
              <p:nvPr/>
            </p:nvSpPr>
            <p:spPr bwMode="auto">
              <a:xfrm>
                <a:off x="7413" y="6486"/>
                <a:ext cx="600" cy="1485"/>
              </a:xfrm>
              <a:prstGeom prst="ellipse">
                <a:avLst/>
              </a:prstGeom>
              <a:solidFill>
                <a:srgbClr val="00FF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16" name="Oval 31">
                <a:extLst>
                  <a:ext uri="{FF2B5EF4-FFF2-40B4-BE49-F238E27FC236}">
                    <a16:creationId xmlns:a16="http://schemas.microsoft.com/office/drawing/2014/main" id="{BDF2023F-36C6-4C68-A95A-75A9B9DCB736}"/>
                  </a:ext>
                </a:extLst>
              </p:cNvPr>
              <p:cNvSpPr>
                <a:spLocks noChangeArrowheads="1"/>
              </p:cNvSpPr>
              <p:nvPr/>
            </p:nvSpPr>
            <p:spPr bwMode="auto">
              <a:xfrm>
                <a:off x="6348" y="6486"/>
                <a:ext cx="600" cy="1485"/>
              </a:xfrm>
              <a:prstGeom prst="ellipse">
                <a:avLst/>
              </a:prstGeom>
              <a:solidFill>
                <a:srgbClr val="008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17" name="Oval 30">
                <a:extLst>
                  <a:ext uri="{FF2B5EF4-FFF2-40B4-BE49-F238E27FC236}">
                    <a16:creationId xmlns:a16="http://schemas.microsoft.com/office/drawing/2014/main" id="{371E7ECB-F0A7-4AF2-B0BC-E2FFD077FE6F}"/>
                  </a:ext>
                </a:extLst>
              </p:cNvPr>
              <p:cNvSpPr>
                <a:spLocks noChangeArrowheads="1"/>
              </p:cNvSpPr>
              <p:nvPr/>
            </p:nvSpPr>
            <p:spPr bwMode="auto">
              <a:xfrm>
                <a:off x="6468" y="6486"/>
                <a:ext cx="600" cy="1485"/>
              </a:xfrm>
              <a:prstGeom prst="ellipse">
                <a:avLst/>
              </a:prstGeom>
              <a:solidFill>
                <a:srgbClr val="00FF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18" name="Rectangle 29">
                <a:extLst>
                  <a:ext uri="{FF2B5EF4-FFF2-40B4-BE49-F238E27FC236}">
                    <a16:creationId xmlns:a16="http://schemas.microsoft.com/office/drawing/2014/main" id="{483374F1-AA41-4EBB-AE77-A75F6FD53271}"/>
                  </a:ext>
                </a:extLst>
              </p:cNvPr>
              <p:cNvSpPr>
                <a:spLocks noChangeArrowheads="1"/>
              </p:cNvSpPr>
              <p:nvPr/>
            </p:nvSpPr>
            <p:spPr bwMode="auto">
              <a:xfrm>
                <a:off x="7773" y="7191"/>
                <a:ext cx="735" cy="15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19" name="Rectangle 28">
                <a:extLst>
                  <a:ext uri="{FF2B5EF4-FFF2-40B4-BE49-F238E27FC236}">
                    <a16:creationId xmlns:a16="http://schemas.microsoft.com/office/drawing/2014/main" id="{A68A6D2A-54C3-49B1-923A-C0115FAB6E32}"/>
                  </a:ext>
                </a:extLst>
              </p:cNvPr>
              <p:cNvSpPr>
                <a:spLocks noChangeArrowheads="1"/>
              </p:cNvSpPr>
              <p:nvPr/>
            </p:nvSpPr>
            <p:spPr bwMode="auto">
              <a:xfrm>
                <a:off x="5628" y="7146"/>
                <a:ext cx="735" cy="15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520" name="Line 27">
                <a:extLst>
                  <a:ext uri="{FF2B5EF4-FFF2-40B4-BE49-F238E27FC236}">
                    <a16:creationId xmlns:a16="http://schemas.microsoft.com/office/drawing/2014/main" id="{F31FFE2C-8BF4-4B81-9E61-DC7B74A6BA28}"/>
                  </a:ext>
                </a:extLst>
              </p:cNvPr>
              <p:cNvSpPr>
                <a:spLocks noChangeShapeType="1"/>
              </p:cNvSpPr>
              <p:nvPr/>
            </p:nvSpPr>
            <p:spPr bwMode="auto">
              <a:xfrm flipV="1">
                <a:off x="5745" y="7464"/>
                <a:ext cx="456"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3521" name="Line 26">
                <a:extLst>
                  <a:ext uri="{FF2B5EF4-FFF2-40B4-BE49-F238E27FC236}">
                    <a16:creationId xmlns:a16="http://schemas.microsoft.com/office/drawing/2014/main" id="{B637F60A-4CFE-4186-A132-1149D0390F9C}"/>
                  </a:ext>
                </a:extLst>
              </p:cNvPr>
              <p:cNvSpPr>
                <a:spLocks noChangeShapeType="1"/>
              </p:cNvSpPr>
              <p:nvPr/>
            </p:nvSpPr>
            <p:spPr bwMode="auto">
              <a:xfrm>
                <a:off x="6798" y="665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22" name="Line 25">
                <a:extLst>
                  <a:ext uri="{FF2B5EF4-FFF2-40B4-BE49-F238E27FC236}">
                    <a16:creationId xmlns:a16="http://schemas.microsoft.com/office/drawing/2014/main" id="{859A5D44-24D8-4C21-B48C-C83855F02E5A}"/>
                  </a:ext>
                </a:extLst>
              </p:cNvPr>
              <p:cNvSpPr>
                <a:spLocks noChangeShapeType="1"/>
              </p:cNvSpPr>
              <p:nvPr/>
            </p:nvSpPr>
            <p:spPr bwMode="auto">
              <a:xfrm>
                <a:off x="6708" y="692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23" name="Line 24">
                <a:extLst>
                  <a:ext uri="{FF2B5EF4-FFF2-40B4-BE49-F238E27FC236}">
                    <a16:creationId xmlns:a16="http://schemas.microsoft.com/office/drawing/2014/main" id="{0D88D4B9-7A61-45B8-855F-81FB66347728}"/>
                  </a:ext>
                </a:extLst>
              </p:cNvPr>
              <p:cNvSpPr>
                <a:spLocks noChangeShapeType="1"/>
              </p:cNvSpPr>
              <p:nvPr/>
            </p:nvSpPr>
            <p:spPr bwMode="auto">
              <a:xfrm>
                <a:off x="6663" y="7236"/>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24" name="Line 23">
                <a:extLst>
                  <a:ext uri="{FF2B5EF4-FFF2-40B4-BE49-F238E27FC236}">
                    <a16:creationId xmlns:a16="http://schemas.microsoft.com/office/drawing/2014/main" id="{3BE64761-CF74-4761-9164-C5A0C92D6D7A}"/>
                  </a:ext>
                </a:extLst>
              </p:cNvPr>
              <p:cNvSpPr>
                <a:spLocks noChangeShapeType="1"/>
              </p:cNvSpPr>
              <p:nvPr/>
            </p:nvSpPr>
            <p:spPr bwMode="auto">
              <a:xfrm>
                <a:off x="6708" y="7506"/>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25" name="Line 22">
                <a:extLst>
                  <a:ext uri="{FF2B5EF4-FFF2-40B4-BE49-F238E27FC236}">
                    <a16:creationId xmlns:a16="http://schemas.microsoft.com/office/drawing/2014/main" id="{C2A447FA-4A9A-468C-A5C1-0BA5C71B7081}"/>
                  </a:ext>
                </a:extLst>
              </p:cNvPr>
              <p:cNvSpPr>
                <a:spLocks noChangeShapeType="1"/>
              </p:cNvSpPr>
              <p:nvPr/>
            </p:nvSpPr>
            <p:spPr bwMode="auto">
              <a:xfrm>
                <a:off x="6783" y="7791"/>
                <a:ext cx="55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26" name="Line 21">
                <a:extLst>
                  <a:ext uri="{FF2B5EF4-FFF2-40B4-BE49-F238E27FC236}">
                    <a16:creationId xmlns:a16="http://schemas.microsoft.com/office/drawing/2014/main" id="{831C3693-EBBF-4586-B5BD-C2E611FEFAB4}"/>
                  </a:ext>
                </a:extLst>
              </p:cNvPr>
              <p:cNvSpPr>
                <a:spLocks noChangeShapeType="1"/>
              </p:cNvSpPr>
              <p:nvPr/>
            </p:nvSpPr>
            <p:spPr bwMode="auto">
              <a:xfrm flipV="1">
                <a:off x="8082" y="7521"/>
                <a:ext cx="378" cy="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27" name="Text Box 20">
                <a:extLst>
                  <a:ext uri="{FF2B5EF4-FFF2-40B4-BE49-F238E27FC236}">
                    <a16:creationId xmlns:a16="http://schemas.microsoft.com/office/drawing/2014/main" id="{1B05C0A6-6F56-4697-8E30-31FD515F493F}"/>
                  </a:ext>
                </a:extLst>
              </p:cNvPr>
              <p:cNvSpPr txBox="1">
                <a:spLocks noChangeArrowheads="1"/>
              </p:cNvSpPr>
              <p:nvPr/>
            </p:nvSpPr>
            <p:spPr bwMode="auto">
              <a:xfrm>
                <a:off x="5688" y="740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V</a:t>
                </a:r>
                <a:endParaRPr lang="en-US" altLang="zh-CN"/>
              </a:p>
            </p:txBody>
          </p:sp>
          <p:sp>
            <p:nvSpPr>
              <p:cNvPr id="63528" name="Text Box 19">
                <a:extLst>
                  <a:ext uri="{FF2B5EF4-FFF2-40B4-BE49-F238E27FC236}">
                    <a16:creationId xmlns:a16="http://schemas.microsoft.com/office/drawing/2014/main" id="{76459C20-E619-4AC5-BFB2-F1F8130C814A}"/>
                  </a:ext>
                </a:extLst>
              </p:cNvPr>
              <p:cNvSpPr txBox="1">
                <a:spLocks noChangeArrowheads="1"/>
              </p:cNvSpPr>
              <p:nvPr/>
            </p:nvSpPr>
            <p:spPr bwMode="auto">
              <a:xfrm>
                <a:off x="7968" y="740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V</a:t>
                </a:r>
                <a:endParaRPr lang="en-US" altLang="zh-CN"/>
              </a:p>
            </p:txBody>
          </p:sp>
          <p:sp>
            <p:nvSpPr>
              <p:cNvPr id="63529" name="Line 18">
                <a:extLst>
                  <a:ext uri="{FF2B5EF4-FFF2-40B4-BE49-F238E27FC236}">
                    <a16:creationId xmlns:a16="http://schemas.microsoft.com/office/drawing/2014/main" id="{500AC45D-434E-4F12-B2B5-8E3E06486162}"/>
                  </a:ext>
                </a:extLst>
              </p:cNvPr>
              <p:cNvSpPr>
                <a:spLocks noChangeShapeType="1"/>
              </p:cNvSpPr>
              <p:nvPr/>
            </p:nvSpPr>
            <p:spPr bwMode="auto">
              <a:xfrm flipV="1">
                <a:off x="6714" y="5982"/>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0" name="Line 17">
                <a:extLst>
                  <a:ext uri="{FF2B5EF4-FFF2-40B4-BE49-F238E27FC236}">
                    <a16:creationId xmlns:a16="http://schemas.microsoft.com/office/drawing/2014/main" id="{C9CC6E30-B9F5-4AEC-8D7B-B91F4C976601}"/>
                  </a:ext>
                </a:extLst>
              </p:cNvPr>
              <p:cNvSpPr>
                <a:spLocks noChangeShapeType="1"/>
              </p:cNvSpPr>
              <p:nvPr/>
            </p:nvSpPr>
            <p:spPr bwMode="auto">
              <a:xfrm flipV="1">
                <a:off x="7683" y="5982"/>
                <a:ext cx="0"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31" name="Text Box 16">
                <a:extLst>
                  <a:ext uri="{FF2B5EF4-FFF2-40B4-BE49-F238E27FC236}">
                    <a16:creationId xmlns:a16="http://schemas.microsoft.com/office/drawing/2014/main" id="{F8B8E4EA-D501-4A56-BFF6-29AFBF12D1E9}"/>
                  </a:ext>
                </a:extLst>
              </p:cNvPr>
              <p:cNvSpPr txBox="1">
                <a:spLocks noChangeArrowheads="1"/>
              </p:cNvSpPr>
              <p:nvPr/>
            </p:nvSpPr>
            <p:spPr bwMode="auto">
              <a:xfrm>
                <a:off x="6942" y="5697"/>
                <a:ext cx="570"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X</a:t>
                </a:r>
                <a:endParaRPr lang="en-US" altLang="zh-CN"/>
              </a:p>
            </p:txBody>
          </p:sp>
          <p:sp>
            <p:nvSpPr>
              <p:cNvPr id="63532" name="Line 15">
                <a:extLst>
                  <a:ext uri="{FF2B5EF4-FFF2-40B4-BE49-F238E27FC236}">
                    <a16:creationId xmlns:a16="http://schemas.microsoft.com/office/drawing/2014/main" id="{8D4EC0F5-6BFB-4615-89E0-28D66168E08C}"/>
                  </a:ext>
                </a:extLst>
              </p:cNvPr>
              <p:cNvSpPr>
                <a:spLocks noChangeShapeType="1"/>
              </p:cNvSpPr>
              <p:nvPr/>
            </p:nvSpPr>
            <p:spPr bwMode="auto">
              <a:xfrm>
                <a:off x="7398" y="6096"/>
                <a:ext cx="28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33" name="Line 14">
                <a:extLst>
                  <a:ext uri="{FF2B5EF4-FFF2-40B4-BE49-F238E27FC236}">
                    <a16:creationId xmlns:a16="http://schemas.microsoft.com/office/drawing/2014/main" id="{25997706-A84F-4CF8-A11B-818EE5FE9DA7}"/>
                  </a:ext>
                </a:extLst>
              </p:cNvPr>
              <p:cNvSpPr>
                <a:spLocks noChangeShapeType="1"/>
              </p:cNvSpPr>
              <p:nvPr/>
            </p:nvSpPr>
            <p:spPr bwMode="auto">
              <a:xfrm flipH="1">
                <a:off x="6714" y="6096"/>
                <a:ext cx="22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3503" name="Line 12">
              <a:extLst>
                <a:ext uri="{FF2B5EF4-FFF2-40B4-BE49-F238E27FC236}">
                  <a16:creationId xmlns:a16="http://schemas.microsoft.com/office/drawing/2014/main" id="{925689F8-BA4E-493E-906B-7350289AF310}"/>
                </a:ext>
              </a:extLst>
            </p:cNvPr>
            <p:cNvSpPr>
              <a:spLocks noChangeShapeType="1"/>
            </p:cNvSpPr>
            <p:nvPr/>
          </p:nvSpPr>
          <p:spPr bwMode="auto">
            <a:xfrm>
              <a:off x="6942" y="8946"/>
              <a:ext cx="0" cy="7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4" name="Line 11">
              <a:extLst>
                <a:ext uri="{FF2B5EF4-FFF2-40B4-BE49-F238E27FC236}">
                  <a16:creationId xmlns:a16="http://schemas.microsoft.com/office/drawing/2014/main" id="{4C90F206-CF64-4040-9B0C-278E6306E303}"/>
                </a:ext>
              </a:extLst>
            </p:cNvPr>
            <p:cNvSpPr>
              <a:spLocks noChangeShapeType="1"/>
            </p:cNvSpPr>
            <p:nvPr/>
          </p:nvSpPr>
          <p:spPr bwMode="auto">
            <a:xfrm>
              <a:off x="7113" y="9174"/>
              <a:ext cx="0" cy="285"/>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5" name="Line 10">
              <a:extLst>
                <a:ext uri="{FF2B5EF4-FFF2-40B4-BE49-F238E27FC236}">
                  <a16:creationId xmlns:a16="http://schemas.microsoft.com/office/drawing/2014/main" id="{DE837AAB-B932-4DC3-9FB5-AC729618D204}"/>
                </a:ext>
              </a:extLst>
            </p:cNvPr>
            <p:cNvSpPr>
              <a:spLocks noChangeShapeType="1"/>
            </p:cNvSpPr>
            <p:nvPr/>
          </p:nvSpPr>
          <p:spPr bwMode="auto">
            <a:xfrm flipH="1">
              <a:off x="5346" y="7236"/>
              <a:ext cx="28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6" name="Line 9">
              <a:extLst>
                <a:ext uri="{FF2B5EF4-FFF2-40B4-BE49-F238E27FC236}">
                  <a16:creationId xmlns:a16="http://schemas.microsoft.com/office/drawing/2014/main" id="{EA784702-273F-4927-BFDE-369330351809}"/>
                </a:ext>
              </a:extLst>
            </p:cNvPr>
            <p:cNvSpPr>
              <a:spLocks noChangeShapeType="1"/>
            </p:cNvSpPr>
            <p:nvPr/>
          </p:nvSpPr>
          <p:spPr bwMode="auto">
            <a:xfrm>
              <a:off x="5346" y="7236"/>
              <a:ext cx="0" cy="20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7" name="Line 8">
              <a:extLst>
                <a:ext uri="{FF2B5EF4-FFF2-40B4-BE49-F238E27FC236}">
                  <a16:creationId xmlns:a16="http://schemas.microsoft.com/office/drawing/2014/main" id="{C639BEEA-7DFA-4D73-988E-6D93D8BB09B8}"/>
                </a:ext>
              </a:extLst>
            </p:cNvPr>
            <p:cNvSpPr>
              <a:spLocks noChangeShapeType="1"/>
            </p:cNvSpPr>
            <p:nvPr/>
          </p:nvSpPr>
          <p:spPr bwMode="auto">
            <a:xfrm>
              <a:off x="5346" y="9288"/>
              <a:ext cx="159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8" name="Line 7">
              <a:extLst>
                <a:ext uri="{FF2B5EF4-FFF2-40B4-BE49-F238E27FC236}">
                  <a16:creationId xmlns:a16="http://schemas.microsoft.com/office/drawing/2014/main" id="{D18A4356-5549-4BF5-BB43-923E0C095FD6}"/>
                </a:ext>
              </a:extLst>
            </p:cNvPr>
            <p:cNvSpPr>
              <a:spLocks noChangeShapeType="1"/>
            </p:cNvSpPr>
            <p:nvPr/>
          </p:nvSpPr>
          <p:spPr bwMode="auto">
            <a:xfrm>
              <a:off x="7113" y="9288"/>
              <a:ext cx="188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9" name="Line 6">
              <a:extLst>
                <a:ext uri="{FF2B5EF4-FFF2-40B4-BE49-F238E27FC236}">
                  <a16:creationId xmlns:a16="http://schemas.microsoft.com/office/drawing/2014/main" id="{25B49806-4DA4-4046-9B9B-DA9A1D25492F}"/>
                </a:ext>
              </a:extLst>
            </p:cNvPr>
            <p:cNvSpPr>
              <a:spLocks noChangeShapeType="1"/>
            </p:cNvSpPr>
            <p:nvPr/>
          </p:nvSpPr>
          <p:spPr bwMode="auto">
            <a:xfrm flipV="1">
              <a:off x="8994" y="7236"/>
              <a:ext cx="0" cy="205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0" name="Line 5">
              <a:extLst>
                <a:ext uri="{FF2B5EF4-FFF2-40B4-BE49-F238E27FC236}">
                  <a16:creationId xmlns:a16="http://schemas.microsoft.com/office/drawing/2014/main" id="{1B02FE09-5A0E-445C-8027-3A396B95290C}"/>
                </a:ext>
              </a:extLst>
            </p:cNvPr>
            <p:cNvSpPr>
              <a:spLocks noChangeShapeType="1"/>
            </p:cNvSpPr>
            <p:nvPr/>
          </p:nvSpPr>
          <p:spPr bwMode="auto">
            <a:xfrm>
              <a:off x="8481" y="7236"/>
              <a:ext cx="5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1" name="Text Box 4">
              <a:extLst>
                <a:ext uri="{FF2B5EF4-FFF2-40B4-BE49-F238E27FC236}">
                  <a16:creationId xmlns:a16="http://schemas.microsoft.com/office/drawing/2014/main" id="{A086EEFA-559E-406F-92DE-E28F20746D69}"/>
                </a:ext>
              </a:extLst>
            </p:cNvPr>
            <p:cNvSpPr txBox="1">
              <a:spLocks noChangeArrowheads="1"/>
            </p:cNvSpPr>
            <p:nvPr/>
          </p:nvSpPr>
          <p:spPr bwMode="auto">
            <a:xfrm>
              <a:off x="6828" y="9573"/>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500">
                  <a:latin typeface="Times New Roman" panose="02020603050405020304" pitchFamily="18" charset="0"/>
                  <a:cs typeface="Times New Roman" panose="02020603050405020304" pitchFamily="18" charset="0"/>
                </a:rPr>
                <a:t>U</a:t>
              </a:r>
              <a:endParaRPr lang="en-US" altLang="zh-CN"/>
            </a:p>
          </p:txBody>
        </p:sp>
        <p:sp>
          <p:nvSpPr>
            <p:cNvPr id="63512" name="Text Box 3">
              <a:extLst>
                <a:ext uri="{FF2B5EF4-FFF2-40B4-BE49-F238E27FC236}">
                  <a16:creationId xmlns:a16="http://schemas.microsoft.com/office/drawing/2014/main" id="{5CEB850E-4F78-42B9-8E5F-0D818E689DFA}"/>
                </a:ext>
              </a:extLst>
            </p:cNvPr>
            <p:cNvSpPr txBox="1">
              <a:spLocks noChangeArrowheads="1"/>
            </p:cNvSpPr>
            <p:nvPr/>
          </p:nvSpPr>
          <p:spPr bwMode="auto">
            <a:xfrm>
              <a:off x="7170" y="9060"/>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宋体" panose="02010600030101010101" pitchFamily="2" charset="-122"/>
                  <a:cs typeface="Times New Roman" panose="02020603050405020304" pitchFamily="18" charset="0"/>
                </a:rPr>
                <a:t>-</a:t>
              </a:r>
              <a:endParaRPr lang="en-US" altLang="zh-CN"/>
            </a:p>
          </p:txBody>
        </p:sp>
        <p:sp>
          <p:nvSpPr>
            <p:cNvPr id="63513" name="Text Box 2">
              <a:extLst>
                <a:ext uri="{FF2B5EF4-FFF2-40B4-BE49-F238E27FC236}">
                  <a16:creationId xmlns:a16="http://schemas.microsoft.com/office/drawing/2014/main" id="{D7A3B05A-81F0-47B9-B068-FFF0B5B59193}"/>
                </a:ext>
              </a:extLst>
            </p:cNvPr>
            <p:cNvSpPr txBox="1">
              <a:spLocks noChangeArrowheads="1"/>
            </p:cNvSpPr>
            <p:nvPr/>
          </p:nvSpPr>
          <p:spPr bwMode="auto">
            <a:xfrm>
              <a:off x="6429" y="9060"/>
              <a:ext cx="68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宋体" panose="02010600030101010101" pitchFamily="2" charset="-122"/>
                  <a:cs typeface="Times New Roman" panose="02020603050405020304" pitchFamily="18" charset="0"/>
                </a:rPr>
                <a:t>+</a:t>
              </a:r>
              <a:endParaRPr lang="en-US" altLang="zh-CN"/>
            </a:p>
          </p:txBody>
        </p:sp>
      </p:grpSp>
      <p:sp>
        <p:nvSpPr>
          <p:cNvPr id="37" name="矩形 36">
            <a:extLst>
              <a:ext uri="{FF2B5EF4-FFF2-40B4-BE49-F238E27FC236}">
                <a16:creationId xmlns:a16="http://schemas.microsoft.com/office/drawing/2014/main" id="{A8BB129E-341C-48C8-A4DA-60A6652398B5}"/>
              </a:ext>
            </a:extLst>
          </p:cNvPr>
          <p:cNvSpPr>
            <a:spLocks noChangeArrowheads="1"/>
          </p:cNvSpPr>
          <p:nvPr/>
        </p:nvSpPr>
        <p:spPr bwMode="auto">
          <a:xfrm>
            <a:off x="179388" y="1636713"/>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解：电容器视为无穷大平行板电容器，极板间电场的大小为：</a:t>
            </a:r>
          </a:p>
        </p:txBody>
      </p:sp>
      <p:sp>
        <p:nvSpPr>
          <p:cNvPr id="63493" name="Rectangle 43">
            <a:extLst>
              <a:ext uri="{FF2B5EF4-FFF2-40B4-BE49-F238E27FC236}">
                <a16:creationId xmlns:a16="http://schemas.microsoft.com/office/drawing/2014/main" id="{59ACEBE9-8C64-4BD7-80A8-F9D71ABC2369}"/>
              </a:ext>
            </a:extLst>
          </p:cNvPr>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9" name="对象 38">
            <a:extLst>
              <a:ext uri="{FF2B5EF4-FFF2-40B4-BE49-F238E27FC236}">
                <a16:creationId xmlns:a16="http://schemas.microsoft.com/office/drawing/2014/main" id="{C23C1ECA-11D4-485E-84C2-051FA3BCCF9C}"/>
              </a:ext>
            </a:extLst>
          </p:cNvPr>
          <p:cNvGraphicFramePr>
            <a:graphicFrameLocks noChangeAspect="1"/>
          </p:cNvGraphicFramePr>
          <p:nvPr/>
        </p:nvGraphicFramePr>
        <p:xfrm>
          <a:off x="3132138" y="2160588"/>
          <a:ext cx="852487" cy="749300"/>
        </p:xfrm>
        <a:graphic>
          <a:graphicData uri="http://schemas.openxmlformats.org/presentationml/2006/ole">
            <mc:AlternateContent xmlns:mc="http://schemas.openxmlformats.org/markup-compatibility/2006">
              <mc:Choice xmlns:v="urn:schemas-microsoft-com:vml" Requires="v">
                <p:oleObj spid="_x0000_s63534" name="Equation" r:id="rId3" imgW="444307" imgH="393529" progId="Equation.DSMT4">
                  <p:embed/>
                </p:oleObj>
              </mc:Choice>
              <mc:Fallback>
                <p:oleObj name="Equation" r:id="rId3" imgW="444307" imgH="393529" progId="Equation.DSMT4">
                  <p:embed/>
                  <p:pic>
                    <p:nvPicPr>
                      <p:cNvPr id="0" name="对象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2160588"/>
                        <a:ext cx="85248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矩形 39">
            <a:extLst>
              <a:ext uri="{FF2B5EF4-FFF2-40B4-BE49-F238E27FC236}">
                <a16:creationId xmlns:a16="http://schemas.microsoft.com/office/drawing/2014/main" id="{4E783AE9-FEA9-4E78-A6F3-F6DB657883A4}"/>
              </a:ext>
            </a:extLst>
          </p:cNvPr>
          <p:cNvSpPr>
            <a:spLocks noChangeArrowheads="1"/>
          </p:cNvSpPr>
          <p:nvPr/>
        </p:nvSpPr>
        <p:spPr bwMode="auto">
          <a:xfrm>
            <a:off x="601663" y="3232150"/>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电位移为</a:t>
            </a:r>
          </a:p>
        </p:txBody>
      </p:sp>
      <p:sp>
        <p:nvSpPr>
          <p:cNvPr id="63496" name="Rectangle 45">
            <a:extLst>
              <a:ext uri="{FF2B5EF4-FFF2-40B4-BE49-F238E27FC236}">
                <a16:creationId xmlns:a16="http://schemas.microsoft.com/office/drawing/2014/main" id="{156FDC32-B186-46C8-A81E-F39818872767}"/>
              </a:ext>
            </a:extLst>
          </p:cNvPr>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2" name="对象 41">
            <a:extLst>
              <a:ext uri="{FF2B5EF4-FFF2-40B4-BE49-F238E27FC236}">
                <a16:creationId xmlns:a16="http://schemas.microsoft.com/office/drawing/2014/main" id="{CBB2D0B4-5080-4454-B27A-7247A0967333}"/>
              </a:ext>
            </a:extLst>
          </p:cNvPr>
          <p:cNvGraphicFramePr>
            <a:graphicFrameLocks noChangeAspect="1"/>
          </p:cNvGraphicFramePr>
          <p:nvPr/>
        </p:nvGraphicFramePr>
        <p:xfrm>
          <a:off x="2909888" y="3198813"/>
          <a:ext cx="1820862" cy="739775"/>
        </p:xfrm>
        <a:graphic>
          <a:graphicData uri="http://schemas.openxmlformats.org/presentationml/2006/ole">
            <mc:AlternateContent xmlns:mc="http://schemas.openxmlformats.org/markup-compatibility/2006">
              <mc:Choice xmlns:v="urn:schemas-microsoft-com:vml" Requires="v">
                <p:oleObj spid="_x0000_s63535" name="Equation" r:id="rId5" imgW="965200" imgH="393700" progId="Equation.DSMT4">
                  <p:embed/>
                </p:oleObj>
              </mc:Choice>
              <mc:Fallback>
                <p:oleObj name="Equation" r:id="rId5" imgW="965200" imgH="393700" progId="Equation.DSMT4">
                  <p:embed/>
                  <p:pic>
                    <p:nvPicPr>
                      <p:cNvPr id="0" name="对象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9888" y="3198813"/>
                        <a:ext cx="182086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 name="矩形 42">
            <a:extLst>
              <a:ext uri="{FF2B5EF4-FFF2-40B4-BE49-F238E27FC236}">
                <a16:creationId xmlns:a16="http://schemas.microsoft.com/office/drawing/2014/main" id="{EF3EE9C9-660F-4EE7-A12F-F951802AEC51}"/>
              </a:ext>
            </a:extLst>
          </p:cNvPr>
          <p:cNvSpPr>
            <a:spLocks noChangeArrowheads="1"/>
          </p:cNvSpPr>
          <p:nvPr/>
        </p:nvSpPr>
        <p:spPr bwMode="auto">
          <a:xfrm>
            <a:off x="528638" y="4083050"/>
            <a:ext cx="3798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极板拉开时，位移电流密度为：</a:t>
            </a:r>
          </a:p>
        </p:txBody>
      </p:sp>
      <p:sp>
        <p:nvSpPr>
          <p:cNvPr id="63499" name="Rectangle 47">
            <a:extLst>
              <a:ext uri="{FF2B5EF4-FFF2-40B4-BE49-F238E27FC236}">
                <a16:creationId xmlns:a16="http://schemas.microsoft.com/office/drawing/2014/main" id="{F17F35E9-3312-4938-A37E-A30790145C57}"/>
              </a:ext>
            </a:extLst>
          </p:cNvPr>
          <p:cNvSpPr>
            <a:spLocks noChangeArrowheads="1"/>
          </p:cNvSpPr>
          <p:nvPr/>
        </p:nvSpPr>
        <p:spPr bwMode="auto">
          <a:xfrm>
            <a:off x="0" y="29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5" name="对象 44">
            <a:extLst>
              <a:ext uri="{FF2B5EF4-FFF2-40B4-BE49-F238E27FC236}">
                <a16:creationId xmlns:a16="http://schemas.microsoft.com/office/drawing/2014/main" id="{CC46A983-3DAE-4BDB-B4D6-85BBB5229C4C}"/>
              </a:ext>
            </a:extLst>
          </p:cNvPr>
          <p:cNvGraphicFramePr>
            <a:graphicFrameLocks noChangeAspect="1"/>
          </p:cNvGraphicFramePr>
          <p:nvPr/>
        </p:nvGraphicFramePr>
        <p:xfrm>
          <a:off x="2124075" y="4587875"/>
          <a:ext cx="4752975" cy="796925"/>
        </p:xfrm>
        <a:graphic>
          <a:graphicData uri="http://schemas.openxmlformats.org/presentationml/2006/ole">
            <mc:AlternateContent xmlns:mc="http://schemas.openxmlformats.org/markup-compatibility/2006">
              <mc:Choice xmlns:v="urn:schemas-microsoft-com:vml" Requires="v">
                <p:oleObj spid="_x0000_s63536" name="Equation" r:id="rId7" imgW="2578100" imgH="431800" progId="Equation.DSMT4">
                  <p:embed/>
                </p:oleObj>
              </mc:Choice>
              <mc:Fallback>
                <p:oleObj name="Equation" r:id="rId7" imgW="2578100" imgH="431800" progId="Equation.DSMT4">
                  <p:embed/>
                  <p:pic>
                    <p:nvPicPr>
                      <p:cNvPr id="0" name="对象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4587875"/>
                        <a:ext cx="475297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矩形 45">
            <a:extLst>
              <a:ext uri="{FF2B5EF4-FFF2-40B4-BE49-F238E27FC236}">
                <a16:creationId xmlns:a16="http://schemas.microsoft.com/office/drawing/2014/main" id="{48E28DC7-4C28-44A8-9081-D09E339B159B}"/>
              </a:ext>
            </a:extLst>
          </p:cNvPr>
          <p:cNvSpPr>
            <a:spLocks noChangeArrowheads="1"/>
          </p:cNvSpPr>
          <p:nvPr/>
        </p:nvSpPr>
        <p:spPr bwMode="auto">
          <a:xfrm>
            <a:off x="601663" y="5600700"/>
            <a:ext cx="8039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000" b="1">
                <a:solidFill>
                  <a:schemeClr val="bg1"/>
                </a:solidFill>
              </a:rPr>
              <a:t>位移电流的方向：极板拉开时，电位移矢量减小，</a:t>
            </a:r>
            <a:r>
              <a:rPr lang="en-US" altLang="zh-CN" sz="2000" b="1">
                <a:solidFill>
                  <a:schemeClr val="bg1"/>
                </a:solidFill>
              </a:rPr>
              <a:t>dD/dt</a:t>
            </a:r>
            <a:r>
              <a:rPr lang="zh-CN" altLang="zh-CN" sz="2000" b="1">
                <a:solidFill>
                  <a:schemeClr val="bg1"/>
                </a:solidFill>
              </a:rPr>
              <a:t>为“</a:t>
            </a:r>
            <a:r>
              <a:rPr lang="en-US" altLang="zh-CN" sz="2000" b="1">
                <a:solidFill>
                  <a:schemeClr val="bg1"/>
                </a:solidFill>
              </a:rPr>
              <a:t>—</a:t>
            </a:r>
            <a:r>
              <a:rPr lang="zh-CN" altLang="zh-CN" sz="2000" b="1">
                <a:solidFill>
                  <a:schemeClr val="bg1"/>
                </a:solidFill>
              </a:rPr>
              <a:t>”，</a:t>
            </a:r>
            <a:r>
              <a:rPr lang="en-US" altLang="zh-CN" sz="2000" b="1">
                <a:solidFill>
                  <a:schemeClr val="bg1"/>
                </a:solidFill>
              </a:rPr>
              <a:t>j</a:t>
            </a:r>
            <a:r>
              <a:rPr lang="en-US" altLang="zh-CN" sz="1200" b="1">
                <a:solidFill>
                  <a:schemeClr val="bg1"/>
                </a:solidFill>
              </a:rPr>
              <a:t>d</a:t>
            </a:r>
            <a:r>
              <a:rPr lang="zh-CN" altLang="zh-CN" sz="2000" b="1">
                <a:solidFill>
                  <a:schemeClr val="bg1"/>
                </a:solidFill>
              </a:rPr>
              <a:t>与</a:t>
            </a:r>
            <a:r>
              <a:rPr lang="en-US" altLang="zh-CN" sz="2000" b="1">
                <a:solidFill>
                  <a:schemeClr val="bg1"/>
                </a:solidFill>
              </a:rPr>
              <a:t>D</a:t>
            </a:r>
            <a:r>
              <a:rPr lang="zh-CN" altLang="zh-CN" sz="2000" b="1">
                <a:solidFill>
                  <a:schemeClr val="bg1"/>
                </a:solidFill>
              </a:rPr>
              <a:t>的方向相反。</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3" grpId="0"/>
      <p:bldP spid="4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a:extLst>
              <a:ext uri="{FF2B5EF4-FFF2-40B4-BE49-F238E27FC236}">
                <a16:creationId xmlns:a16="http://schemas.microsoft.com/office/drawing/2014/main" id="{33CA7A8D-3D4B-420A-937C-5C60FD4AF0E0}"/>
              </a:ext>
            </a:extLst>
          </p:cNvPr>
          <p:cNvSpPr txBox="1">
            <a:spLocks noChangeArrowheads="1"/>
          </p:cNvSpPr>
          <p:nvPr/>
        </p:nvSpPr>
        <p:spPr bwMode="auto">
          <a:xfrm>
            <a:off x="190500" y="387350"/>
            <a:ext cx="6253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麦克斯韦方程组的积分形式</a:t>
            </a:r>
          </a:p>
        </p:txBody>
      </p:sp>
      <p:sp>
        <p:nvSpPr>
          <p:cNvPr id="148483" name="Rectangle 3">
            <a:extLst>
              <a:ext uri="{FF2B5EF4-FFF2-40B4-BE49-F238E27FC236}">
                <a16:creationId xmlns:a16="http://schemas.microsoft.com/office/drawing/2014/main" id="{9EA65510-B732-4756-BAC8-98E60812C358}"/>
              </a:ext>
            </a:extLst>
          </p:cNvPr>
          <p:cNvSpPr>
            <a:spLocks noChangeArrowheads="1"/>
          </p:cNvSpPr>
          <p:nvPr/>
        </p:nvSpPr>
        <p:spPr bwMode="auto">
          <a:xfrm>
            <a:off x="419100" y="971550"/>
            <a:ext cx="465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1. </a:t>
            </a:r>
            <a:r>
              <a:rPr kumimoji="1" lang="zh-CN" altLang="en-US" sz="2400" b="1">
                <a:solidFill>
                  <a:srgbClr val="66FFFF"/>
                </a:solidFill>
                <a:latin typeface="Times New Roman" panose="02020603050405020304" pitchFamily="18" charset="0"/>
              </a:rPr>
              <a:t>电场的高斯定理</a:t>
            </a:r>
          </a:p>
        </p:txBody>
      </p:sp>
      <p:graphicFrame>
        <p:nvGraphicFramePr>
          <p:cNvPr id="148484" name="Object 4">
            <a:extLst>
              <a:ext uri="{FF2B5EF4-FFF2-40B4-BE49-F238E27FC236}">
                <a16:creationId xmlns:a16="http://schemas.microsoft.com/office/drawing/2014/main" id="{21CB580A-0980-4000-A568-C377E9EEB63A}"/>
              </a:ext>
            </a:extLst>
          </p:cNvPr>
          <p:cNvGraphicFramePr>
            <a:graphicFrameLocks/>
          </p:cNvGraphicFramePr>
          <p:nvPr/>
        </p:nvGraphicFramePr>
        <p:xfrm>
          <a:off x="1543050" y="2478088"/>
          <a:ext cx="2220913" cy="608012"/>
        </p:xfrm>
        <a:graphic>
          <a:graphicData uri="http://schemas.openxmlformats.org/presentationml/2006/ole">
            <mc:AlternateContent xmlns:mc="http://schemas.openxmlformats.org/markup-compatibility/2006">
              <mc:Choice xmlns:v="urn:schemas-microsoft-com:vml" Requires="v">
                <p:oleObj spid="_x0000_s64530" name="公式" r:id="rId3" imgW="2114601" imgH="504900" progId="Equation.3">
                  <p:embed/>
                </p:oleObj>
              </mc:Choice>
              <mc:Fallback>
                <p:oleObj name="公式" r:id="rId3" imgW="2114601" imgH="50490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2478088"/>
                        <a:ext cx="22209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5" name="Object 5">
            <a:extLst>
              <a:ext uri="{FF2B5EF4-FFF2-40B4-BE49-F238E27FC236}">
                <a16:creationId xmlns:a16="http://schemas.microsoft.com/office/drawing/2014/main" id="{9998982B-0BA2-4E2E-9D98-F1244B08A718}"/>
              </a:ext>
            </a:extLst>
          </p:cNvPr>
          <p:cNvGraphicFramePr>
            <a:graphicFrameLocks/>
          </p:cNvGraphicFramePr>
          <p:nvPr/>
        </p:nvGraphicFramePr>
        <p:xfrm>
          <a:off x="3862388" y="2482850"/>
          <a:ext cx="1524000" cy="608013"/>
        </p:xfrm>
        <a:graphic>
          <a:graphicData uri="http://schemas.openxmlformats.org/presentationml/2006/ole">
            <mc:AlternateContent xmlns:mc="http://schemas.openxmlformats.org/markup-compatibility/2006">
              <mc:Choice xmlns:v="urn:schemas-microsoft-com:vml" Requires="v">
                <p:oleObj spid="_x0000_s64531" name="公式" r:id="rId5" imgW="1419278" imgH="504900" progId="Equation.3">
                  <p:embed/>
                </p:oleObj>
              </mc:Choice>
              <mc:Fallback>
                <p:oleObj name="公式" r:id="rId5" imgW="1419278" imgH="504900"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2388" y="2482850"/>
                        <a:ext cx="15240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6" name="Object 6">
            <a:extLst>
              <a:ext uri="{FF2B5EF4-FFF2-40B4-BE49-F238E27FC236}">
                <a16:creationId xmlns:a16="http://schemas.microsoft.com/office/drawing/2014/main" id="{5DD7584C-CE51-42C1-A924-9CE1B3F265B0}"/>
              </a:ext>
            </a:extLst>
          </p:cNvPr>
          <p:cNvGraphicFramePr>
            <a:graphicFrameLocks/>
          </p:cNvGraphicFramePr>
          <p:nvPr/>
        </p:nvGraphicFramePr>
        <p:xfrm>
          <a:off x="822325" y="1574800"/>
          <a:ext cx="1090613" cy="608013"/>
        </p:xfrm>
        <a:graphic>
          <a:graphicData uri="http://schemas.openxmlformats.org/presentationml/2006/ole">
            <mc:AlternateContent xmlns:mc="http://schemas.openxmlformats.org/markup-compatibility/2006">
              <mc:Choice xmlns:v="urn:schemas-microsoft-com:vml" Requires="v">
                <p:oleObj spid="_x0000_s64532" name="公式" r:id="rId7" imgW="1000032" imgH="504900" progId="Equation.3">
                  <p:embed/>
                </p:oleObj>
              </mc:Choice>
              <mc:Fallback>
                <p:oleObj name="公式" r:id="rId7" imgW="1000032" imgH="504900" progId="Equation.3">
                  <p:embed/>
                  <p:pic>
                    <p:nvPicPr>
                      <p:cNvPr id="0"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325" y="1574800"/>
                        <a:ext cx="10906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7" name="Object 7">
            <a:extLst>
              <a:ext uri="{FF2B5EF4-FFF2-40B4-BE49-F238E27FC236}">
                <a16:creationId xmlns:a16="http://schemas.microsoft.com/office/drawing/2014/main" id="{DF86F399-7F14-4D2B-9E7C-21CE9E6F09EB}"/>
              </a:ext>
            </a:extLst>
          </p:cNvPr>
          <p:cNvGraphicFramePr>
            <a:graphicFrameLocks/>
          </p:cNvGraphicFramePr>
          <p:nvPr/>
        </p:nvGraphicFramePr>
        <p:xfrm>
          <a:off x="4532313" y="1598613"/>
          <a:ext cx="1511300" cy="508000"/>
        </p:xfrm>
        <a:graphic>
          <a:graphicData uri="http://schemas.openxmlformats.org/presentationml/2006/ole">
            <mc:AlternateContent xmlns:mc="http://schemas.openxmlformats.org/markup-compatibility/2006">
              <mc:Choice xmlns:v="urn:schemas-microsoft-com:vml" Requires="v">
                <p:oleObj spid="_x0000_s64533" name="公式" r:id="rId9" imgW="1419278" imgH="400140" progId="Equation.3">
                  <p:embed/>
                </p:oleObj>
              </mc:Choice>
              <mc:Fallback>
                <p:oleObj name="公式" r:id="rId9" imgW="1419278" imgH="400140"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2313" y="1598613"/>
                        <a:ext cx="15113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8" name="Rectangle 8">
            <a:extLst>
              <a:ext uri="{FF2B5EF4-FFF2-40B4-BE49-F238E27FC236}">
                <a16:creationId xmlns:a16="http://schemas.microsoft.com/office/drawing/2014/main" id="{FB5653B5-8B54-4E01-9FA8-F0AA170713ED}"/>
              </a:ext>
            </a:extLst>
          </p:cNvPr>
          <p:cNvSpPr>
            <a:spLocks noChangeArrowheads="1"/>
          </p:cNvSpPr>
          <p:nvPr/>
        </p:nvSpPr>
        <p:spPr bwMode="auto">
          <a:xfrm>
            <a:off x="1314450" y="2420938"/>
            <a:ext cx="4283075" cy="7524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489" name="Rectangle 9">
            <a:extLst>
              <a:ext uri="{FF2B5EF4-FFF2-40B4-BE49-F238E27FC236}">
                <a16:creationId xmlns:a16="http://schemas.microsoft.com/office/drawing/2014/main" id="{5C15346F-F6AA-4B99-8A92-F32E25D6EFF2}"/>
              </a:ext>
            </a:extLst>
          </p:cNvPr>
          <p:cNvSpPr>
            <a:spLocks noChangeArrowheads="1"/>
          </p:cNvSpPr>
          <p:nvPr/>
        </p:nvSpPr>
        <p:spPr bwMode="auto">
          <a:xfrm>
            <a:off x="409575" y="3895725"/>
            <a:ext cx="416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2. </a:t>
            </a:r>
            <a:r>
              <a:rPr kumimoji="1" lang="zh-CN" altLang="en-US" sz="2400" b="1">
                <a:solidFill>
                  <a:srgbClr val="66FFFF"/>
                </a:solidFill>
                <a:latin typeface="Times New Roman" panose="02020603050405020304" pitchFamily="18" charset="0"/>
              </a:rPr>
              <a:t>磁场的高斯定理</a:t>
            </a:r>
          </a:p>
        </p:txBody>
      </p:sp>
      <p:graphicFrame>
        <p:nvGraphicFramePr>
          <p:cNvPr id="148490" name="Object 10">
            <a:extLst>
              <a:ext uri="{FF2B5EF4-FFF2-40B4-BE49-F238E27FC236}">
                <a16:creationId xmlns:a16="http://schemas.microsoft.com/office/drawing/2014/main" id="{E36F03B3-3BD4-4E5D-A2E2-752C09E6FF37}"/>
              </a:ext>
            </a:extLst>
          </p:cNvPr>
          <p:cNvGraphicFramePr>
            <a:graphicFrameLocks/>
          </p:cNvGraphicFramePr>
          <p:nvPr/>
        </p:nvGraphicFramePr>
        <p:xfrm>
          <a:off x="803275" y="4514850"/>
          <a:ext cx="1054100" cy="608013"/>
        </p:xfrm>
        <a:graphic>
          <a:graphicData uri="http://schemas.openxmlformats.org/presentationml/2006/ole">
            <mc:AlternateContent xmlns:mc="http://schemas.openxmlformats.org/markup-compatibility/2006">
              <mc:Choice xmlns:v="urn:schemas-microsoft-com:vml" Requires="v">
                <p:oleObj spid="_x0000_s64534" name="公式" r:id="rId11" imgW="961943" imgH="504900" progId="Equation.3">
                  <p:embed/>
                </p:oleObj>
              </mc:Choice>
              <mc:Fallback>
                <p:oleObj name="公式" r:id="rId11" imgW="961943" imgH="504900" progId="Equation.3">
                  <p:embed/>
                  <p:pic>
                    <p:nvPicPr>
                      <p:cNvPr id="0"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275" y="4514850"/>
                        <a:ext cx="10541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1" name="Object 11">
            <a:extLst>
              <a:ext uri="{FF2B5EF4-FFF2-40B4-BE49-F238E27FC236}">
                <a16:creationId xmlns:a16="http://schemas.microsoft.com/office/drawing/2014/main" id="{05C79FBD-7304-43A3-B8EB-E06B15D8F2DE}"/>
              </a:ext>
            </a:extLst>
          </p:cNvPr>
          <p:cNvGraphicFramePr>
            <a:graphicFrameLocks/>
          </p:cNvGraphicFramePr>
          <p:nvPr/>
        </p:nvGraphicFramePr>
        <p:xfrm>
          <a:off x="4237038" y="4600575"/>
          <a:ext cx="1536700" cy="315913"/>
        </p:xfrm>
        <a:graphic>
          <a:graphicData uri="http://schemas.openxmlformats.org/presentationml/2006/ole">
            <mc:AlternateContent xmlns:mc="http://schemas.openxmlformats.org/markup-compatibility/2006">
              <mc:Choice xmlns:v="urn:schemas-microsoft-com:vml" Requires="v">
                <p:oleObj spid="_x0000_s64535" name="公式" r:id="rId13" imgW="1428733" imgH="209520" progId="Equation.3">
                  <p:embed/>
                </p:oleObj>
              </mc:Choice>
              <mc:Fallback>
                <p:oleObj name="公式" r:id="rId13" imgW="1428733" imgH="209520"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7038" y="4600575"/>
                        <a:ext cx="15367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2" name="Object 12">
            <a:extLst>
              <a:ext uri="{FF2B5EF4-FFF2-40B4-BE49-F238E27FC236}">
                <a16:creationId xmlns:a16="http://schemas.microsoft.com/office/drawing/2014/main" id="{71FD4A00-B10C-4D4B-982B-8E2C506111FC}"/>
              </a:ext>
            </a:extLst>
          </p:cNvPr>
          <p:cNvGraphicFramePr>
            <a:graphicFrameLocks/>
          </p:cNvGraphicFramePr>
          <p:nvPr/>
        </p:nvGraphicFramePr>
        <p:xfrm>
          <a:off x="1979613" y="1549400"/>
          <a:ext cx="2514600" cy="608013"/>
        </p:xfrm>
        <a:graphic>
          <a:graphicData uri="http://schemas.openxmlformats.org/presentationml/2006/ole">
            <mc:AlternateContent xmlns:mc="http://schemas.openxmlformats.org/markup-compatibility/2006">
              <mc:Choice xmlns:v="urn:schemas-microsoft-com:vml" Requires="v">
                <p:oleObj spid="_x0000_s64536" name="公式" r:id="rId15" imgW="2409856" imgH="504900" progId="Equation.3">
                  <p:embed/>
                </p:oleObj>
              </mc:Choice>
              <mc:Fallback>
                <p:oleObj name="公式" r:id="rId15" imgW="2409856" imgH="504900" progId="Equation.3">
                  <p:embed/>
                  <p:pic>
                    <p:nvPicPr>
                      <p:cNvPr id="0" name="Object 1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79613" y="1549400"/>
                        <a:ext cx="25146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3" name="Object 13">
            <a:extLst>
              <a:ext uri="{FF2B5EF4-FFF2-40B4-BE49-F238E27FC236}">
                <a16:creationId xmlns:a16="http://schemas.microsoft.com/office/drawing/2014/main" id="{90FA5C62-63E1-4216-B12E-1179EB703E6D}"/>
              </a:ext>
            </a:extLst>
          </p:cNvPr>
          <p:cNvGraphicFramePr>
            <a:graphicFrameLocks/>
          </p:cNvGraphicFramePr>
          <p:nvPr/>
        </p:nvGraphicFramePr>
        <p:xfrm>
          <a:off x="1816100" y="4508500"/>
          <a:ext cx="2438400" cy="608013"/>
        </p:xfrm>
        <a:graphic>
          <a:graphicData uri="http://schemas.openxmlformats.org/presentationml/2006/ole">
            <mc:AlternateContent xmlns:mc="http://schemas.openxmlformats.org/markup-compatibility/2006">
              <mc:Choice xmlns:v="urn:schemas-microsoft-com:vml" Requires="v">
                <p:oleObj spid="_x0000_s64537" name="公式" r:id="rId17" imgW="2333678" imgH="504900" progId="Equation.3">
                  <p:embed/>
                </p:oleObj>
              </mc:Choice>
              <mc:Fallback>
                <p:oleObj name="公式" r:id="rId17" imgW="2333678" imgH="504900" progId="Equation.3">
                  <p:embed/>
                  <p:pic>
                    <p:nvPicPr>
                      <p:cNvPr id="0" name="Object 1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16100" y="4508500"/>
                        <a:ext cx="24384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4" name="Text Box 14">
            <a:extLst>
              <a:ext uri="{FF2B5EF4-FFF2-40B4-BE49-F238E27FC236}">
                <a16:creationId xmlns:a16="http://schemas.microsoft.com/office/drawing/2014/main" id="{0103C5B0-2B6B-4BA1-9031-A6F31066DEB8}"/>
              </a:ext>
            </a:extLst>
          </p:cNvPr>
          <p:cNvSpPr txBox="1">
            <a:spLocks noChangeArrowheads="1"/>
          </p:cNvSpPr>
          <p:nvPr/>
        </p:nvSpPr>
        <p:spPr bwMode="auto">
          <a:xfrm>
            <a:off x="746125" y="3238500"/>
            <a:ext cx="579437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静电场是有源场、感应电场是涡旋场</a:t>
            </a:r>
          </a:p>
        </p:txBody>
      </p:sp>
      <p:graphicFrame>
        <p:nvGraphicFramePr>
          <p:cNvPr id="148495" name="Object 15">
            <a:extLst>
              <a:ext uri="{FF2B5EF4-FFF2-40B4-BE49-F238E27FC236}">
                <a16:creationId xmlns:a16="http://schemas.microsoft.com/office/drawing/2014/main" id="{2F58A3F9-1ABC-4E54-9ED3-D0E4BB9FB56F}"/>
              </a:ext>
            </a:extLst>
          </p:cNvPr>
          <p:cNvGraphicFramePr>
            <a:graphicFrameLocks/>
          </p:cNvGraphicFramePr>
          <p:nvPr/>
        </p:nvGraphicFramePr>
        <p:xfrm>
          <a:off x="1716088" y="5300663"/>
          <a:ext cx="1500187" cy="608012"/>
        </p:xfrm>
        <a:graphic>
          <a:graphicData uri="http://schemas.openxmlformats.org/presentationml/2006/ole">
            <mc:AlternateContent xmlns:mc="http://schemas.openxmlformats.org/markup-compatibility/2006">
              <mc:Choice xmlns:v="urn:schemas-microsoft-com:vml" Requires="v">
                <p:oleObj spid="_x0000_s64538" name="公式" r:id="rId19" imgW="1390644" imgH="504900" progId="Equation.3">
                  <p:embed/>
                </p:oleObj>
              </mc:Choice>
              <mc:Fallback>
                <p:oleObj name="公式" r:id="rId19" imgW="1390644" imgH="504900" progId="Equation.3">
                  <p:embed/>
                  <p:pic>
                    <p:nvPicPr>
                      <p:cNvPr id="0" name="Object 1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16088" y="5300663"/>
                        <a:ext cx="1500187" cy="6080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6" name="Text Box 16">
            <a:extLst>
              <a:ext uri="{FF2B5EF4-FFF2-40B4-BE49-F238E27FC236}">
                <a16:creationId xmlns:a16="http://schemas.microsoft.com/office/drawing/2014/main" id="{2F88E120-F91D-4E7B-A808-3DAFBEE19915}"/>
              </a:ext>
            </a:extLst>
          </p:cNvPr>
          <p:cNvSpPr txBox="1">
            <a:spLocks noChangeArrowheads="1"/>
          </p:cNvSpPr>
          <p:nvPr/>
        </p:nvSpPr>
        <p:spPr bwMode="auto">
          <a:xfrm>
            <a:off x="727075" y="5949950"/>
            <a:ext cx="697706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楷体_GB2312" pitchFamily="49" charset="-122"/>
              </a:rPr>
              <a:t>传导电流、位移电流产生的磁场都是无源场</a:t>
            </a:r>
          </a:p>
        </p:txBody>
      </p:sp>
      <p:pic>
        <p:nvPicPr>
          <p:cNvPr id="64529" name="Picture 4">
            <a:extLst>
              <a:ext uri="{FF2B5EF4-FFF2-40B4-BE49-F238E27FC236}">
                <a16:creationId xmlns:a16="http://schemas.microsoft.com/office/drawing/2014/main" id="{2F087073-5E97-4B3F-8F1B-5D295C70115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24688" y="7938"/>
            <a:ext cx="2089150" cy="24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8482"/>
                                        </p:tgtEl>
                                        <p:attrNameLst>
                                          <p:attrName>style.visibility</p:attrName>
                                        </p:attrNameLst>
                                      </p:cBhvr>
                                      <p:to>
                                        <p:strVal val="visible"/>
                                      </p:to>
                                    </p:set>
                                    <p:animEffect transition="in" filter="wipe(left)">
                                      <p:cBhvr>
                                        <p:cTn id="7" dur="500"/>
                                        <p:tgtEl>
                                          <p:spTgt spid="148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3"/>
                                        </p:tgtEl>
                                        <p:attrNameLst>
                                          <p:attrName>style.visibility</p:attrName>
                                        </p:attrNameLst>
                                      </p:cBhvr>
                                      <p:to>
                                        <p:strVal val="visible"/>
                                      </p:to>
                                    </p:set>
                                    <p:animEffect transition="in" filter="wipe(left)">
                                      <p:cBhvr>
                                        <p:cTn id="12" dur="500"/>
                                        <p:tgtEl>
                                          <p:spTgt spid="1484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8486"/>
                                        </p:tgtEl>
                                        <p:attrNameLst>
                                          <p:attrName>style.visibility</p:attrName>
                                        </p:attrNameLst>
                                      </p:cBhvr>
                                      <p:to>
                                        <p:strVal val="visible"/>
                                      </p:to>
                                    </p:set>
                                    <p:animEffect transition="in" filter="wipe(left)">
                                      <p:cBhvr>
                                        <p:cTn id="17" dur="500"/>
                                        <p:tgtEl>
                                          <p:spTgt spid="1484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8492"/>
                                        </p:tgtEl>
                                        <p:attrNameLst>
                                          <p:attrName>style.visibility</p:attrName>
                                        </p:attrNameLst>
                                      </p:cBhvr>
                                      <p:to>
                                        <p:strVal val="visible"/>
                                      </p:to>
                                    </p:set>
                                    <p:animEffect transition="in" filter="wipe(left)">
                                      <p:cBhvr>
                                        <p:cTn id="22" dur="500"/>
                                        <p:tgtEl>
                                          <p:spTgt spid="1484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8487"/>
                                        </p:tgtEl>
                                        <p:attrNameLst>
                                          <p:attrName>style.visibility</p:attrName>
                                        </p:attrNameLst>
                                      </p:cBhvr>
                                      <p:to>
                                        <p:strVal val="visible"/>
                                      </p:to>
                                    </p:set>
                                    <p:animEffect transition="in" filter="wipe(left)">
                                      <p:cBhvr>
                                        <p:cTn id="27" dur="500"/>
                                        <p:tgtEl>
                                          <p:spTgt spid="1484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8484"/>
                                        </p:tgtEl>
                                        <p:attrNameLst>
                                          <p:attrName>style.visibility</p:attrName>
                                        </p:attrNameLst>
                                      </p:cBhvr>
                                      <p:to>
                                        <p:strVal val="visible"/>
                                      </p:to>
                                    </p:set>
                                    <p:animEffect transition="in" filter="wipe(left)">
                                      <p:cBhvr>
                                        <p:cTn id="32" dur="500"/>
                                        <p:tgtEl>
                                          <p:spTgt spid="14848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8485"/>
                                        </p:tgtEl>
                                        <p:attrNameLst>
                                          <p:attrName>style.visibility</p:attrName>
                                        </p:attrNameLst>
                                      </p:cBhvr>
                                      <p:to>
                                        <p:strVal val="visible"/>
                                      </p:to>
                                    </p:set>
                                    <p:animEffect transition="in" filter="wipe(left)">
                                      <p:cBhvr>
                                        <p:cTn id="37" dur="500"/>
                                        <p:tgtEl>
                                          <p:spTgt spid="14848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grpId="0" nodeType="clickEffect">
                                  <p:stCondLst>
                                    <p:cond delay="0"/>
                                  </p:stCondLst>
                                  <p:childTnLst>
                                    <p:set>
                                      <p:cBhvr>
                                        <p:cTn id="41" dur="1" fill="hold">
                                          <p:stCondLst>
                                            <p:cond delay="0"/>
                                          </p:stCondLst>
                                        </p:cTn>
                                        <p:tgtEl>
                                          <p:spTgt spid="148488"/>
                                        </p:tgtEl>
                                        <p:attrNameLst>
                                          <p:attrName>style.visibility</p:attrName>
                                        </p:attrNameLst>
                                      </p:cBhvr>
                                      <p:to>
                                        <p:strVal val="visible"/>
                                      </p:to>
                                    </p:set>
                                    <p:anim calcmode="lin" valueType="num">
                                      <p:cBhvr>
                                        <p:cTn id="42" dur="5000" fill="hold"/>
                                        <p:tgtEl>
                                          <p:spTgt spid="148488"/>
                                        </p:tgtEl>
                                        <p:attrNameLst>
                                          <p:attrName>ppt_w</p:attrName>
                                        </p:attrNameLst>
                                      </p:cBhvr>
                                      <p:tavLst>
                                        <p:tav tm="0" fmla="#ppt_w*sin(2.5*pi*$)">
                                          <p:val>
                                            <p:fltVal val="0"/>
                                          </p:val>
                                        </p:tav>
                                        <p:tav tm="100000">
                                          <p:val>
                                            <p:fltVal val="1"/>
                                          </p:val>
                                        </p:tav>
                                      </p:tavLst>
                                    </p:anim>
                                    <p:anim calcmode="lin" valueType="num">
                                      <p:cBhvr>
                                        <p:cTn id="43" dur="5000" fill="hold"/>
                                        <p:tgtEl>
                                          <p:spTgt spid="148488"/>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8494"/>
                                        </p:tgtEl>
                                        <p:attrNameLst>
                                          <p:attrName>style.visibility</p:attrName>
                                        </p:attrNameLst>
                                      </p:cBhvr>
                                      <p:to>
                                        <p:strVal val="visible"/>
                                      </p:to>
                                    </p:set>
                                    <p:animEffect transition="in" filter="wipe(left)">
                                      <p:cBhvr>
                                        <p:cTn id="48" dur="500"/>
                                        <p:tgtEl>
                                          <p:spTgt spid="14849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8489"/>
                                        </p:tgtEl>
                                        <p:attrNameLst>
                                          <p:attrName>style.visibility</p:attrName>
                                        </p:attrNameLst>
                                      </p:cBhvr>
                                      <p:to>
                                        <p:strVal val="visible"/>
                                      </p:to>
                                    </p:set>
                                    <p:animEffect transition="in" filter="wipe(left)">
                                      <p:cBhvr>
                                        <p:cTn id="53" dur="500"/>
                                        <p:tgtEl>
                                          <p:spTgt spid="14848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48490"/>
                                        </p:tgtEl>
                                        <p:attrNameLst>
                                          <p:attrName>style.visibility</p:attrName>
                                        </p:attrNameLst>
                                      </p:cBhvr>
                                      <p:to>
                                        <p:strVal val="visible"/>
                                      </p:to>
                                    </p:set>
                                    <p:animEffect transition="in" filter="wipe(left)">
                                      <p:cBhvr>
                                        <p:cTn id="58" dur="500"/>
                                        <p:tgtEl>
                                          <p:spTgt spid="14849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48493"/>
                                        </p:tgtEl>
                                        <p:attrNameLst>
                                          <p:attrName>style.visibility</p:attrName>
                                        </p:attrNameLst>
                                      </p:cBhvr>
                                      <p:to>
                                        <p:strVal val="visible"/>
                                      </p:to>
                                    </p:set>
                                    <p:animEffect transition="in" filter="wipe(left)">
                                      <p:cBhvr>
                                        <p:cTn id="63" dur="500"/>
                                        <p:tgtEl>
                                          <p:spTgt spid="14849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48491"/>
                                        </p:tgtEl>
                                        <p:attrNameLst>
                                          <p:attrName>style.visibility</p:attrName>
                                        </p:attrNameLst>
                                      </p:cBhvr>
                                      <p:to>
                                        <p:strVal val="visible"/>
                                      </p:to>
                                    </p:set>
                                    <p:animEffect transition="in" filter="wipe(left)">
                                      <p:cBhvr>
                                        <p:cTn id="68" dur="500"/>
                                        <p:tgtEl>
                                          <p:spTgt spid="14849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48495"/>
                                        </p:tgtEl>
                                        <p:attrNameLst>
                                          <p:attrName>style.visibility</p:attrName>
                                        </p:attrNameLst>
                                      </p:cBhvr>
                                      <p:to>
                                        <p:strVal val="visible"/>
                                      </p:to>
                                    </p:set>
                                    <p:animEffect transition="in" filter="wipe(left)">
                                      <p:cBhvr>
                                        <p:cTn id="73" dur="500"/>
                                        <p:tgtEl>
                                          <p:spTgt spid="14849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48496"/>
                                        </p:tgtEl>
                                        <p:attrNameLst>
                                          <p:attrName>style.visibility</p:attrName>
                                        </p:attrNameLst>
                                      </p:cBhvr>
                                      <p:to>
                                        <p:strVal val="visible"/>
                                      </p:to>
                                    </p:set>
                                    <p:animEffect transition="in" filter="wipe(left)">
                                      <p:cBhvr>
                                        <p:cTn id="78" dur="500"/>
                                        <p:tgtEl>
                                          <p:spTgt spid="148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2" grpId="0" autoUpdateAnimBg="0"/>
      <p:bldP spid="148483" grpId="0" autoUpdateAnimBg="0"/>
      <p:bldP spid="148488" grpId="0" animBg="1"/>
      <p:bldP spid="148489" grpId="0" autoUpdateAnimBg="0"/>
      <p:bldP spid="148494" grpId="0"/>
      <p:bldP spid="14849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B3D1C549-20BB-458A-B3E4-047E0386A366}"/>
              </a:ext>
            </a:extLst>
          </p:cNvPr>
          <p:cNvSpPr>
            <a:spLocks noChangeArrowheads="1"/>
          </p:cNvSpPr>
          <p:nvPr/>
        </p:nvSpPr>
        <p:spPr bwMode="auto">
          <a:xfrm>
            <a:off x="400050" y="231775"/>
            <a:ext cx="3667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3. </a:t>
            </a:r>
            <a:r>
              <a:rPr kumimoji="1" lang="zh-CN" altLang="en-US" sz="2400" b="1">
                <a:solidFill>
                  <a:srgbClr val="66FFFF"/>
                </a:solidFill>
                <a:latin typeface="Times New Roman" panose="02020603050405020304" pitchFamily="18" charset="0"/>
              </a:rPr>
              <a:t>电场的环路定理</a:t>
            </a:r>
          </a:p>
        </p:txBody>
      </p:sp>
      <p:graphicFrame>
        <p:nvGraphicFramePr>
          <p:cNvPr id="149507" name="Object 3">
            <a:extLst>
              <a:ext uri="{FF2B5EF4-FFF2-40B4-BE49-F238E27FC236}">
                <a16:creationId xmlns:a16="http://schemas.microsoft.com/office/drawing/2014/main" id="{C12D90C0-93AC-4906-9C61-88106768047A}"/>
              </a:ext>
            </a:extLst>
          </p:cNvPr>
          <p:cNvGraphicFramePr>
            <a:graphicFrameLocks/>
          </p:cNvGraphicFramePr>
          <p:nvPr/>
        </p:nvGraphicFramePr>
        <p:xfrm>
          <a:off x="833438" y="781050"/>
          <a:ext cx="1028700" cy="608013"/>
        </p:xfrm>
        <a:graphic>
          <a:graphicData uri="http://schemas.openxmlformats.org/presentationml/2006/ole">
            <mc:AlternateContent xmlns:mc="http://schemas.openxmlformats.org/markup-compatibility/2006">
              <mc:Choice xmlns:v="urn:schemas-microsoft-com:vml" Requires="v">
                <p:oleObj spid="_x0000_s65557" name="公式" r:id="rId3" imgW="923855" imgH="504900" progId="Equation.3">
                  <p:embed/>
                </p:oleObj>
              </mc:Choice>
              <mc:Fallback>
                <p:oleObj name="公式" r:id="rId3" imgW="923855" imgH="50490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781050"/>
                        <a:ext cx="10287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08" name="Object 4">
            <a:extLst>
              <a:ext uri="{FF2B5EF4-FFF2-40B4-BE49-F238E27FC236}">
                <a16:creationId xmlns:a16="http://schemas.microsoft.com/office/drawing/2014/main" id="{304C1CD9-5A9C-4413-80B2-69AD9534FCAA}"/>
              </a:ext>
            </a:extLst>
          </p:cNvPr>
          <p:cNvGraphicFramePr>
            <a:graphicFrameLocks/>
          </p:cNvGraphicFramePr>
          <p:nvPr/>
        </p:nvGraphicFramePr>
        <p:xfrm>
          <a:off x="4471988" y="885825"/>
          <a:ext cx="496887" cy="315913"/>
        </p:xfrm>
        <a:graphic>
          <a:graphicData uri="http://schemas.openxmlformats.org/presentationml/2006/ole">
            <mc:AlternateContent xmlns:mc="http://schemas.openxmlformats.org/markup-compatibility/2006">
              <mc:Choice xmlns:v="urn:schemas-microsoft-com:vml" Requires="v">
                <p:oleObj spid="_x0000_s65558" name="公式" r:id="rId5" imgW="390612" imgH="209520" progId="Equation.3">
                  <p:embed/>
                </p:oleObj>
              </mc:Choice>
              <mc:Fallback>
                <p:oleObj name="公式" r:id="rId5" imgW="390612" imgH="20952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1988" y="885825"/>
                        <a:ext cx="49688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09" name="Object 5">
            <a:extLst>
              <a:ext uri="{FF2B5EF4-FFF2-40B4-BE49-F238E27FC236}">
                <a16:creationId xmlns:a16="http://schemas.microsoft.com/office/drawing/2014/main" id="{DBCFAC50-0CF8-4E08-BFF6-B55B1F390F01}"/>
              </a:ext>
            </a:extLst>
          </p:cNvPr>
          <p:cNvGraphicFramePr>
            <a:graphicFrameLocks/>
          </p:cNvGraphicFramePr>
          <p:nvPr/>
        </p:nvGraphicFramePr>
        <p:xfrm>
          <a:off x="5033963" y="633413"/>
          <a:ext cx="1573212" cy="863600"/>
        </p:xfrm>
        <a:graphic>
          <a:graphicData uri="http://schemas.openxmlformats.org/presentationml/2006/ole">
            <mc:AlternateContent xmlns:mc="http://schemas.openxmlformats.org/markup-compatibility/2006">
              <mc:Choice xmlns:v="urn:schemas-microsoft-com:vml" Requires="v">
                <p:oleObj spid="_x0000_s65559" name="公式" r:id="rId7" imgW="1466822" imgH="771660" progId="Equation.3">
                  <p:embed/>
                </p:oleObj>
              </mc:Choice>
              <mc:Fallback>
                <p:oleObj name="公式" r:id="rId7" imgW="1466822" imgH="77166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3963" y="633413"/>
                        <a:ext cx="15732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0" name="Object 6">
            <a:extLst>
              <a:ext uri="{FF2B5EF4-FFF2-40B4-BE49-F238E27FC236}">
                <a16:creationId xmlns:a16="http://schemas.microsoft.com/office/drawing/2014/main" id="{E69759AA-4DDD-4B3C-A3C5-5D626F082D05}"/>
              </a:ext>
            </a:extLst>
          </p:cNvPr>
          <p:cNvGraphicFramePr>
            <a:graphicFrameLocks/>
          </p:cNvGraphicFramePr>
          <p:nvPr/>
        </p:nvGraphicFramePr>
        <p:xfrm>
          <a:off x="1844675" y="1585913"/>
          <a:ext cx="3917950" cy="863600"/>
        </p:xfrm>
        <a:graphic>
          <a:graphicData uri="http://schemas.openxmlformats.org/presentationml/2006/ole">
            <mc:AlternateContent xmlns:mc="http://schemas.openxmlformats.org/markup-compatibility/2006">
              <mc:Choice xmlns:v="urn:schemas-microsoft-com:vml" Requires="v">
                <p:oleObj spid="_x0000_s65560" name="公式" r:id="rId9" imgW="3819410" imgH="771660" progId="Equation.3">
                  <p:embed/>
                </p:oleObj>
              </mc:Choice>
              <mc:Fallback>
                <p:oleObj name="公式" r:id="rId9" imgW="3819410" imgH="771660" progId="Equation.3">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4675" y="1585913"/>
                        <a:ext cx="39179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1" name="Rectangle 7">
            <a:extLst>
              <a:ext uri="{FF2B5EF4-FFF2-40B4-BE49-F238E27FC236}">
                <a16:creationId xmlns:a16="http://schemas.microsoft.com/office/drawing/2014/main" id="{BA7E6D35-9BED-473A-931B-EB63C4B25C7C}"/>
              </a:ext>
            </a:extLst>
          </p:cNvPr>
          <p:cNvSpPr>
            <a:spLocks noChangeArrowheads="1"/>
          </p:cNvSpPr>
          <p:nvPr/>
        </p:nvSpPr>
        <p:spPr bwMode="auto">
          <a:xfrm>
            <a:off x="1466850" y="1566863"/>
            <a:ext cx="4718050" cy="9509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512" name="Rectangle 8">
            <a:extLst>
              <a:ext uri="{FF2B5EF4-FFF2-40B4-BE49-F238E27FC236}">
                <a16:creationId xmlns:a16="http://schemas.microsoft.com/office/drawing/2014/main" id="{46902ABD-8329-4A55-97E5-F270B2DB7117}"/>
              </a:ext>
            </a:extLst>
          </p:cNvPr>
          <p:cNvSpPr>
            <a:spLocks noChangeArrowheads="1"/>
          </p:cNvSpPr>
          <p:nvPr/>
        </p:nvSpPr>
        <p:spPr bwMode="auto">
          <a:xfrm>
            <a:off x="2895600" y="231775"/>
            <a:ext cx="468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chemeClr val="bg1"/>
                </a:solidFill>
                <a:latin typeface="宋体" panose="02010600030101010101" pitchFamily="2" charset="-122"/>
              </a:rPr>
              <a:t>—— </a:t>
            </a:r>
            <a:r>
              <a:rPr kumimoji="1" lang="zh-CN" altLang="en-US" sz="2400" b="1">
                <a:solidFill>
                  <a:schemeClr val="bg1"/>
                </a:solidFill>
                <a:latin typeface="宋体" panose="02010600030101010101" pitchFamily="2" charset="-122"/>
              </a:rPr>
              <a:t>法拉第电磁感应定律</a:t>
            </a:r>
          </a:p>
        </p:txBody>
      </p:sp>
      <p:sp>
        <p:nvSpPr>
          <p:cNvPr id="149513" name="Rectangle 9">
            <a:extLst>
              <a:ext uri="{FF2B5EF4-FFF2-40B4-BE49-F238E27FC236}">
                <a16:creationId xmlns:a16="http://schemas.microsoft.com/office/drawing/2014/main" id="{B4F9375D-1F20-4F14-8D24-1F303804865D}"/>
              </a:ext>
            </a:extLst>
          </p:cNvPr>
          <p:cNvSpPr>
            <a:spLocks noChangeArrowheads="1"/>
          </p:cNvSpPr>
          <p:nvPr/>
        </p:nvSpPr>
        <p:spPr bwMode="auto">
          <a:xfrm>
            <a:off x="419100" y="3070225"/>
            <a:ext cx="4513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4. </a:t>
            </a:r>
            <a:r>
              <a:rPr kumimoji="1" lang="zh-CN" altLang="en-US" sz="2400" b="1">
                <a:solidFill>
                  <a:srgbClr val="66FFFF"/>
                </a:solidFill>
                <a:latin typeface="Times New Roman" panose="02020603050405020304" pitchFamily="18" charset="0"/>
              </a:rPr>
              <a:t>全电流安培环路定理</a:t>
            </a:r>
          </a:p>
        </p:txBody>
      </p:sp>
      <p:graphicFrame>
        <p:nvGraphicFramePr>
          <p:cNvPr id="149514" name="Object 10">
            <a:extLst>
              <a:ext uri="{FF2B5EF4-FFF2-40B4-BE49-F238E27FC236}">
                <a16:creationId xmlns:a16="http://schemas.microsoft.com/office/drawing/2014/main" id="{468AC6B5-0C8F-4B90-87BC-A7D072E4BFE0}"/>
              </a:ext>
            </a:extLst>
          </p:cNvPr>
          <p:cNvGraphicFramePr>
            <a:graphicFrameLocks/>
          </p:cNvGraphicFramePr>
          <p:nvPr/>
        </p:nvGraphicFramePr>
        <p:xfrm>
          <a:off x="847725" y="3586163"/>
          <a:ext cx="1090613" cy="608012"/>
        </p:xfrm>
        <a:graphic>
          <a:graphicData uri="http://schemas.openxmlformats.org/presentationml/2006/ole">
            <mc:AlternateContent xmlns:mc="http://schemas.openxmlformats.org/markup-compatibility/2006">
              <mc:Choice xmlns:v="urn:schemas-microsoft-com:vml" Requires="v">
                <p:oleObj spid="_x0000_s65561" name="公式" r:id="rId11" imgW="1000032" imgH="504900" progId="Equation.3">
                  <p:embed/>
                </p:oleObj>
              </mc:Choice>
              <mc:Fallback>
                <p:oleObj name="公式" r:id="rId11" imgW="1000032" imgH="504900" progId="Equation.3">
                  <p:embed/>
                  <p:pic>
                    <p:nvPicPr>
                      <p:cNvPr id="0"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7725" y="3586163"/>
                        <a:ext cx="10906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5" name="Object 11">
            <a:extLst>
              <a:ext uri="{FF2B5EF4-FFF2-40B4-BE49-F238E27FC236}">
                <a16:creationId xmlns:a16="http://schemas.microsoft.com/office/drawing/2014/main" id="{B3FBAD5B-B217-428F-A4D2-8BC6A108BAC5}"/>
              </a:ext>
            </a:extLst>
          </p:cNvPr>
          <p:cNvGraphicFramePr>
            <a:graphicFrameLocks/>
          </p:cNvGraphicFramePr>
          <p:nvPr/>
        </p:nvGraphicFramePr>
        <p:xfrm>
          <a:off x="4630738" y="3602038"/>
          <a:ext cx="974725" cy="508000"/>
        </p:xfrm>
        <a:graphic>
          <a:graphicData uri="http://schemas.openxmlformats.org/presentationml/2006/ole">
            <mc:AlternateContent xmlns:mc="http://schemas.openxmlformats.org/markup-compatibility/2006">
              <mc:Choice xmlns:v="urn:schemas-microsoft-com:vml" Requires="v">
                <p:oleObj spid="_x0000_s65562" name="公式" r:id="rId13" imgW="885766" imgH="400140" progId="Equation.3">
                  <p:embed/>
                </p:oleObj>
              </mc:Choice>
              <mc:Fallback>
                <p:oleObj name="公式" r:id="rId13" imgW="885766" imgH="400140"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30738" y="3602038"/>
                        <a:ext cx="9747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6" name="Object 12">
            <a:extLst>
              <a:ext uri="{FF2B5EF4-FFF2-40B4-BE49-F238E27FC236}">
                <a16:creationId xmlns:a16="http://schemas.microsoft.com/office/drawing/2014/main" id="{8B3AB6F5-8C05-4978-AEF0-B6DB9990AF1B}"/>
              </a:ext>
            </a:extLst>
          </p:cNvPr>
          <p:cNvGraphicFramePr>
            <a:graphicFrameLocks/>
          </p:cNvGraphicFramePr>
          <p:nvPr/>
        </p:nvGraphicFramePr>
        <p:xfrm>
          <a:off x="5754688" y="3371850"/>
          <a:ext cx="1622425" cy="860425"/>
        </p:xfrm>
        <a:graphic>
          <a:graphicData uri="http://schemas.openxmlformats.org/presentationml/2006/ole">
            <mc:AlternateContent xmlns:mc="http://schemas.openxmlformats.org/markup-compatibility/2006">
              <mc:Choice xmlns:v="urn:schemas-microsoft-com:vml" Requires="v">
                <p:oleObj spid="_x0000_s65563" name="公式" r:id="rId15" imgW="1533545" imgH="771660" progId="Equation.3">
                  <p:embed/>
                </p:oleObj>
              </mc:Choice>
              <mc:Fallback>
                <p:oleObj name="公式" r:id="rId15" imgW="1533545" imgH="771660" progId="Equation.3">
                  <p:embed/>
                  <p:pic>
                    <p:nvPicPr>
                      <p:cNvPr id="0" name="Object 1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54688" y="3371850"/>
                        <a:ext cx="1622425"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17" name="Object 13">
            <a:extLst>
              <a:ext uri="{FF2B5EF4-FFF2-40B4-BE49-F238E27FC236}">
                <a16:creationId xmlns:a16="http://schemas.microsoft.com/office/drawing/2014/main" id="{52FF3571-73F9-4D47-9500-2DFECAB50CC3}"/>
              </a:ext>
            </a:extLst>
          </p:cNvPr>
          <p:cNvGraphicFramePr>
            <a:graphicFrameLocks/>
          </p:cNvGraphicFramePr>
          <p:nvPr/>
        </p:nvGraphicFramePr>
        <p:xfrm>
          <a:off x="1884363" y="4279900"/>
          <a:ext cx="3425825" cy="874713"/>
        </p:xfrm>
        <a:graphic>
          <a:graphicData uri="http://schemas.openxmlformats.org/presentationml/2006/ole">
            <mc:AlternateContent xmlns:mc="http://schemas.openxmlformats.org/markup-compatibility/2006">
              <mc:Choice xmlns:v="urn:schemas-microsoft-com:vml" Requires="v">
                <p:oleObj spid="_x0000_s65564" name="公式" r:id="rId17" imgW="3324256" imgH="771660" progId="Equation.3">
                  <p:embed/>
                </p:oleObj>
              </mc:Choice>
              <mc:Fallback>
                <p:oleObj name="公式" r:id="rId17" imgW="3324256" imgH="771660" progId="Equation.3">
                  <p:embed/>
                  <p:pic>
                    <p:nvPicPr>
                      <p:cNvPr id="0" name="Object 1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84363" y="4279900"/>
                        <a:ext cx="3425825"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8" name="Rectangle 14">
            <a:extLst>
              <a:ext uri="{FF2B5EF4-FFF2-40B4-BE49-F238E27FC236}">
                <a16:creationId xmlns:a16="http://schemas.microsoft.com/office/drawing/2014/main" id="{FDB75AD7-ABA7-4D10-916C-29A1E806A16E}"/>
              </a:ext>
            </a:extLst>
          </p:cNvPr>
          <p:cNvSpPr>
            <a:spLocks noChangeArrowheads="1"/>
          </p:cNvSpPr>
          <p:nvPr/>
        </p:nvSpPr>
        <p:spPr bwMode="auto">
          <a:xfrm>
            <a:off x="1547813" y="4273550"/>
            <a:ext cx="4224337" cy="8747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9519" name="Object 15">
            <a:extLst>
              <a:ext uri="{FF2B5EF4-FFF2-40B4-BE49-F238E27FC236}">
                <a16:creationId xmlns:a16="http://schemas.microsoft.com/office/drawing/2014/main" id="{17522003-F8DE-4A84-967A-E501DD3A43FB}"/>
              </a:ext>
            </a:extLst>
          </p:cNvPr>
          <p:cNvGraphicFramePr>
            <a:graphicFrameLocks/>
          </p:cNvGraphicFramePr>
          <p:nvPr/>
        </p:nvGraphicFramePr>
        <p:xfrm>
          <a:off x="1939925" y="776288"/>
          <a:ext cx="2425700" cy="608012"/>
        </p:xfrm>
        <a:graphic>
          <a:graphicData uri="http://schemas.openxmlformats.org/presentationml/2006/ole">
            <mc:AlternateContent xmlns:mc="http://schemas.openxmlformats.org/markup-compatibility/2006">
              <mc:Choice xmlns:v="urn:schemas-microsoft-com:vml" Requires="v">
                <p:oleObj spid="_x0000_s65565" name="公式" r:id="rId19" imgW="2333678" imgH="504900" progId="Equation.3">
                  <p:embed/>
                </p:oleObj>
              </mc:Choice>
              <mc:Fallback>
                <p:oleObj name="公式" r:id="rId19" imgW="2333678" imgH="504900" progId="Equation.3">
                  <p:embed/>
                  <p:pic>
                    <p:nvPicPr>
                      <p:cNvPr id="0" name="Object 1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9925" y="776288"/>
                        <a:ext cx="24257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20" name="Object 16">
            <a:extLst>
              <a:ext uri="{FF2B5EF4-FFF2-40B4-BE49-F238E27FC236}">
                <a16:creationId xmlns:a16="http://schemas.microsoft.com/office/drawing/2014/main" id="{9FE9C6A0-B2E1-4E32-83BD-A4BDF31C43C7}"/>
              </a:ext>
            </a:extLst>
          </p:cNvPr>
          <p:cNvGraphicFramePr>
            <a:graphicFrameLocks/>
          </p:cNvGraphicFramePr>
          <p:nvPr/>
        </p:nvGraphicFramePr>
        <p:xfrm>
          <a:off x="2025650" y="3565525"/>
          <a:ext cx="2551113" cy="608013"/>
        </p:xfrm>
        <a:graphic>
          <a:graphicData uri="http://schemas.openxmlformats.org/presentationml/2006/ole">
            <mc:AlternateContent xmlns:mc="http://schemas.openxmlformats.org/markup-compatibility/2006">
              <mc:Choice xmlns:v="urn:schemas-microsoft-com:vml" Requires="v">
                <p:oleObj spid="_x0000_s65566" name="公式" r:id="rId21" imgW="2447945" imgH="504900" progId="Equation.3">
                  <p:embed/>
                </p:oleObj>
              </mc:Choice>
              <mc:Fallback>
                <p:oleObj name="公式" r:id="rId21" imgW="2447945" imgH="504900" progId="Equation.3">
                  <p:embed/>
                  <p:pic>
                    <p:nvPicPr>
                      <p:cNvPr id="0" name="Object 1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25650" y="3565525"/>
                        <a:ext cx="2551113"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21" name="Text Box 17">
            <a:extLst>
              <a:ext uri="{FF2B5EF4-FFF2-40B4-BE49-F238E27FC236}">
                <a16:creationId xmlns:a16="http://schemas.microsoft.com/office/drawing/2014/main" id="{D3764CED-2FC7-431E-8F4E-3A86BC6D8C5B}"/>
              </a:ext>
            </a:extLst>
          </p:cNvPr>
          <p:cNvSpPr txBox="1">
            <a:spLocks noChangeArrowheads="1"/>
          </p:cNvSpPr>
          <p:nvPr/>
        </p:nvSpPr>
        <p:spPr bwMode="auto">
          <a:xfrm>
            <a:off x="746125" y="2511425"/>
            <a:ext cx="65293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静电场是保守场，变化磁场可以激发涡旋电场</a:t>
            </a:r>
          </a:p>
        </p:txBody>
      </p:sp>
      <p:sp>
        <p:nvSpPr>
          <p:cNvPr id="149522" name="Text Box 18">
            <a:extLst>
              <a:ext uri="{FF2B5EF4-FFF2-40B4-BE49-F238E27FC236}">
                <a16:creationId xmlns:a16="http://schemas.microsoft.com/office/drawing/2014/main" id="{1E3CC82A-D514-49B5-9E75-DBA6D678245C}"/>
              </a:ext>
            </a:extLst>
          </p:cNvPr>
          <p:cNvSpPr txBox="1">
            <a:spLocks noChangeArrowheads="1"/>
          </p:cNvSpPr>
          <p:nvPr/>
        </p:nvSpPr>
        <p:spPr bwMode="auto">
          <a:xfrm>
            <a:off x="746125" y="5200650"/>
            <a:ext cx="63817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传导电流和变化电场可以激发涡旋磁场</a:t>
            </a:r>
          </a:p>
        </p:txBody>
      </p:sp>
      <p:sp>
        <p:nvSpPr>
          <p:cNvPr id="149523" name="Rectangle 19">
            <a:extLst>
              <a:ext uri="{FF2B5EF4-FFF2-40B4-BE49-F238E27FC236}">
                <a16:creationId xmlns:a16="http://schemas.microsoft.com/office/drawing/2014/main" id="{A882E013-6D6C-49AD-8474-3F36870C0842}"/>
              </a:ext>
            </a:extLst>
          </p:cNvPr>
          <p:cNvSpPr>
            <a:spLocks noChangeArrowheads="1"/>
          </p:cNvSpPr>
          <p:nvPr/>
        </p:nvSpPr>
        <p:spPr bwMode="auto">
          <a:xfrm>
            <a:off x="709613" y="5619750"/>
            <a:ext cx="81105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楷体_GB2312" pitchFamily="49" charset="-122"/>
                <a:ea typeface="楷体_GB2312" pitchFamily="49" charset="-122"/>
              </a:rPr>
              <a:t>四个方程称为麦克斯韦方程组的积分形式</a:t>
            </a:r>
            <a:r>
              <a:rPr kumimoji="1" lang="en-US" altLang="zh-CN" sz="2400" b="1">
                <a:solidFill>
                  <a:schemeClr val="bg1"/>
                </a:solidFill>
                <a:latin typeface="楷体_GB2312" pitchFamily="49" charset="-122"/>
                <a:ea typeface="楷体_GB2312" pitchFamily="49" charset="-122"/>
              </a:rPr>
              <a:t>.</a:t>
            </a:r>
            <a:r>
              <a:rPr kumimoji="1" lang="zh-CN" altLang="en-US" sz="2400" b="1">
                <a:solidFill>
                  <a:schemeClr val="bg1"/>
                </a:solidFill>
                <a:latin typeface="楷体_GB2312" pitchFamily="49" charset="-122"/>
                <a:ea typeface="楷体_GB2312" pitchFamily="49" charset="-122"/>
              </a:rPr>
              <a:t>麦克斯韦方程组能完全描述电磁场的动力学过程</a:t>
            </a:r>
          </a:p>
        </p:txBody>
      </p:sp>
      <p:sp>
        <p:nvSpPr>
          <p:cNvPr id="149524" name="AutoShape 20">
            <a:extLst>
              <a:ext uri="{FF2B5EF4-FFF2-40B4-BE49-F238E27FC236}">
                <a16:creationId xmlns:a16="http://schemas.microsoft.com/office/drawing/2014/main" id="{7A069941-0475-48E1-8B3F-EF9AC06EA028}"/>
              </a:ext>
            </a:extLst>
          </p:cNvPr>
          <p:cNvSpPr>
            <a:spLocks noChangeArrowheads="1"/>
          </p:cNvSpPr>
          <p:nvPr/>
        </p:nvSpPr>
        <p:spPr bwMode="auto">
          <a:xfrm>
            <a:off x="376238" y="56292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wipe(left)">
                                      <p:cBhvr>
                                        <p:cTn id="7" dur="500"/>
                                        <p:tgtEl>
                                          <p:spTgt spid="149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12"/>
                                        </p:tgtEl>
                                        <p:attrNameLst>
                                          <p:attrName>style.visibility</p:attrName>
                                        </p:attrNameLst>
                                      </p:cBhvr>
                                      <p:to>
                                        <p:strVal val="visible"/>
                                      </p:to>
                                    </p:set>
                                    <p:animEffect transition="in" filter="wipe(left)">
                                      <p:cBhvr>
                                        <p:cTn id="12" dur="500"/>
                                        <p:tgtEl>
                                          <p:spTgt spid="1495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9507"/>
                                        </p:tgtEl>
                                        <p:attrNameLst>
                                          <p:attrName>style.visibility</p:attrName>
                                        </p:attrNameLst>
                                      </p:cBhvr>
                                      <p:to>
                                        <p:strVal val="visible"/>
                                      </p:to>
                                    </p:set>
                                    <p:animEffect transition="in" filter="wipe(left)">
                                      <p:cBhvr>
                                        <p:cTn id="17" dur="500"/>
                                        <p:tgtEl>
                                          <p:spTgt spid="1495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9519"/>
                                        </p:tgtEl>
                                        <p:attrNameLst>
                                          <p:attrName>style.visibility</p:attrName>
                                        </p:attrNameLst>
                                      </p:cBhvr>
                                      <p:to>
                                        <p:strVal val="visible"/>
                                      </p:to>
                                    </p:set>
                                    <p:animEffect transition="in" filter="wipe(left)">
                                      <p:cBhvr>
                                        <p:cTn id="22" dur="500"/>
                                        <p:tgtEl>
                                          <p:spTgt spid="1495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9508"/>
                                        </p:tgtEl>
                                        <p:attrNameLst>
                                          <p:attrName>style.visibility</p:attrName>
                                        </p:attrNameLst>
                                      </p:cBhvr>
                                      <p:to>
                                        <p:strVal val="visible"/>
                                      </p:to>
                                    </p:set>
                                    <p:animEffect transition="in" filter="wipe(left)">
                                      <p:cBhvr>
                                        <p:cTn id="27" dur="500"/>
                                        <p:tgtEl>
                                          <p:spTgt spid="1495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9509"/>
                                        </p:tgtEl>
                                        <p:attrNameLst>
                                          <p:attrName>style.visibility</p:attrName>
                                        </p:attrNameLst>
                                      </p:cBhvr>
                                      <p:to>
                                        <p:strVal val="visible"/>
                                      </p:to>
                                    </p:set>
                                    <p:animEffect transition="in" filter="wipe(left)">
                                      <p:cBhvr>
                                        <p:cTn id="32" dur="500"/>
                                        <p:tgtEl>
                                          <p:spTgt spid="1495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9510"/>
                                        </p:tgtEl>
                                        <p:attrNameLst>
                                          <p:attrName>style.visibility</p:attrName>
                                        </p:attrNameLst>
                                      </p:cBhvr>
                                      <p:to>
                                        <p:strVal val="visible"/>
                                      </p:to>
                                    </p:set>
                                    <p:animEffect transition="in" filter="wipe(left)">
                                      <p:cBhvr>
                                        <p:cTn id="37" dur="500"/>
                                        <p:tgtEl>
                                          <p:spTgt spid="1495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grpId="0" nodeType="clickEffect">
                                  <p:stCondLst>
                                    <p:cond delay="0"/>
                                  </p:stCondLst>
                                  <p:childTnLst>
                                    <p:set>
                                      <p:cBhvr>
                                        <p:cTn id="41" dur="1" fill="hold">
                                          <p:stCondLst>
                                            <p:cond delay="0"/>
                                          </p:stCondLst>
                                        </p:cTn>
                                        <p:tgtEl>
                                          <p:spTgt spid="149511"/>
                                        </p:tgtEl>
                                        <p:attrNameLst>
                                          <p:attrName>style.visibility</p:attrName>
                                        </p:attrNameLst>
                                      </p:cBhvr>
                                      <p:to>
                                        <p:strVal val="visible"/>
                                      </p:to>
                                    </p:set>
                                    <p:anim calcmode="lin" valueType="num">
                                      <p:cBhvr>
                                        <p:cTn id="42" dur="5000" fill="hold"/>
                                        <p:tgtEl>
                                          <p:spTgt spid="149511"/>
                                        </p:tgtEl>
                                        <p:attrNameLst>
                                          <p:attrName>ppt_w</p:attrName>
                                        </p:attrNameLst>
                                      </p:cBhvr>
                                      <p:tavLst>
                                        <p:tav tm="0" fmla="#ppt_w*sin(2.5*pi*$)">
                                          <p:val>
                                            <p:fltVal val="0"/>
                                          </p:val>
                                        </p:tav>
                                        <p:tav tm="100000">
                                          <p:val>
                                            <p:fltVal val="1"/>
                                          </p:val>
                                        </p:tav>
                                      </p:tavLst>
                                    </p:anim>
                                    <p:anim calcmode="lin" valueType="num">
                                      <p:cBhvr>
                                        <p:cTn id="43" dur="5000" fill="hold"/>
                                        <p:tgtEl>
                                          <p:spTgt spid="149511"/>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9521"/>
                                        </p:tgtEl>
                                        <p:attrNameLst>
                                          <p:attrName>style.visibility</p:attrName>
                                        </p:attrNameLst>
                                      </p:cBhvr>
                                      <p:to>
                                        <p:strVal val="visible"/>
                                      </p:to>
                                    </p:set>
                                    <p:animEffect transition="in" filter="wipe(left)">
                                      <p:cBhvr>
                                        <p:cTn id="48" dur="500"/>
                                        <p:tgtEl>
                                          <p:spTgt spid="14952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9513"/>
                                        </p:tgtEl>
                                        <p:attrNameLst>
                                          <p:attrName>style.visibility</p:attrName>
                                        </p:attrNameLst>
                                      </p:cBhvr>
                                      <p:to>
                                        <p:strVal val="visible"/>
                                      </p:to>
                                    </p:set>
                                    <p:animEffect transition="in" filter="wipe(left)">
                                      <p:cBhvr>
                                        <p:cTn id="53" dur="500"/>
                                        <p:tgtEl>
                                          <p:spTgt spid="14951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49514"/>
                                        </p:tgtEl>
                                        <p:attrNameLst>
                                          <p:attrName>style.visibility</p:attrName>
                                        </p:attrNameLst>
                                      </p:cBhvr>
                                      <p:to>
                                        <p:strVal val="visible"/>
                                      </p:to>
                                    </p:set>
                                    <p:animEffect transition="in" filter="wipe(left)">
                                      <p:cBhvr>
                                        <p:cTn id="58" dur="500"/>
                                        <p:tgtEl>
                                          <p:spTgt spid="14951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49520"/>
                                        </p:tgtEl>
                                        <p:attrNameLst>
                                          <p:attrName>style.visibility</p:attrName>
                                        </p:attrNameLst>
                                      </p:cBhvr>
                                      <p:to>
                                        <p:strVal val="visible"/>
                                      </p:to>
                                    </p:set>
                                    <p:animEffect transition="in" filter="wipe(left)">
                                      <p:cBhvr>
                                        <p:cTn id="63" dur="500"/>
                                        <p:tgtEl>
                                          <p:spTgt spid="14952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49515"/>
                                        </p:tgtEl>
                                        <p:attrNameLst>
                                          <p:attrName>style.visibility</p:attrName>
                                        </p:attrNameLst>
                                      </p:cBhvr>
                                      <p:to>
                                        <p:strVal val="visible"/>
                                      </p:to>
                                    </p:set>
                                    <p:animEffect transition="in" filter="wipe(left)">
                                      <p:cBhvr>
                                        <p:cTn id="68" dur="500"/>
                                        <p:tgtEl>
                                          <p:spTgt spid="14951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49516"/>
                                        </p:tgtEl>
                                        <p:attrNameLst>
                                          <p:attrName>style.visibility</p:attrName>
                                        </p:attrNameLst>
                                      </p:cBhvr>
                                      <p:to>
                                        <p:strVal val="visible"/>
                                      </p:to>
                                    </p:set>
                                    <p:animEffect transition="in" filter="wipe(left)">
                                      <p:cBhvr>
                                        <p:cTn id="73" dur="500"/>
                                        <p:tgtEl>
                                          <p:spTgt spid="14951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49517"/>
                                        </p:tgtEl>
                                        <p:attrNameLst>
                                          <p:attrName>style.visibility</p:attrName>
                                        </p:attrNameLst>
                                      </p:cBhvr>
                                      <p:to>
                                        <p:strVal val="visible"/>
                                      </p:to>
                                    </p:set>
                                    <p:animEffect transition="in" filter="wipe(left)">
                                      <p:cBhvr>
                                        <p:cTn id="78" dur="500"/>
                                        <p:tgtEl>
                                          <p:spTgt spid="14951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149518"/>
                                        </p:tgtEl>
                                        <p:attrNameLst>
                                          <p:attrName>style.visibility</p:attrName>
                                        </p:attrNameLst>
                                      </p:cBhvr>
                                      <p:to>
                                        <p:strVal val="visible"/>
                                      </p:to>
                                    </p:set>
                                    <p:anim calcmode="lin" valueType="num">
                                      <p:cBhvr>
                                        <p:cTn id="83" dur="5000" fill="hold"/>
                                        <p:tgtEl>
                                          <p:spTgt spid="149518"/>
                                        </p:tgtEl>
                                        <p:attrNameLst>
                                          <p:attrName>ppt_w</p:attrName>
                                        </p:attrNameLst>
                                      </p:cBhvr>
                                      <p:tavLst>
                                        <p:tav tm="0" fmla="#ppt_w*sin(2.5*pi*$)">
                                          <p:val>
                                            <p:fltVal val="0"/>
                                          </p:val>
                                        </p:tav>
                                        <p:tav tm="100000">
                                          <p:val>
                                            <p:fltVal val="1"/>
                                          </p:val>
                                        </p:tav>
                                      </p:tavLst>
                                    </p:anim>
                                    <p:anim calcmode="lin" valueType="num">
                                      <p:cBhvr>
                                        <p:cTn id="84" dur="5000" fill="hold"/>
                                        <p:tgtEl>
                                          <p:spTgt spid="149518"/>
                                        </p:tgtEl>
                                        <p:attrNameLst>
                                          <p:attrName>ppt_h</p:attrName>
                                        </p:attrNameLst>
                                      </p:cBhvr>
                                      <p:tavLst>
                                        <p:tav tm="0">
                                          <p:val>
                                            <p:strVal val="#ppt_h"/>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49522"/>
                                        </p:tgtEl>
                                        <p:attrNameLst>
                                          <p:attrName>style.visibility</p:attrName>
                                        </p:attrNameLst>
                                      </p:cBhvr>
                                      <p:to>
                                        <p:strVal val="visible"/>
                                      </p:to>
                                    </p:set>
                                    <p:animEffect transition="in" filter="wipe(left)">
                                      <p:cBhvr>
                                        <p:cTn id="89" dur="500"/>
                                        <p:tgtEl>
                                          <p:spTgt spid="14952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0" presetClass="entr" presetSubtype="0" decel="100000" fill="hold" grpId="0" nodeType="clickEffect">
                                  <p:stCondLst>
                                    <p:cond delay="0"/>
                                  </p:stCondLst>
                                  <p:childTnLst>
                                    <p:set>
                                      <p:cBhvr>
                                        <p:cTn id="93" dur="1" fill="hold">
                                          <p:stCondLst>
                                            <p:cond delay="0"/>
                                          </p:stCondLst>
                                        </p:cTn>
                                        <p:tgtEl>
                                          <p:spTgt spid="149524"/>
                                        </p:tgtEl>
                                        <p:attrNameLst>
                                          <p:attrName>style.visibility</p:attrName>
                                        </p:attrNameLst>
                                      </p:cBhvr>
                                      <p:to>
                                        <p:strVal val="visible"/>
                                      </p:to>
                                    </p:set>
                                    <p:anim calcmode="lin" valueType="num">
                                      <p:cBhvr>
                                        <p:cTn id="94" dur="1000" fill="hold"/>
                                        <p:tgtEl>
                                          <p:spTgt spid="149524"/>
                                        </p:tgtEl>
                                        <p:attrNameLst>
                                          <p:attrName>ppt_w</p:attrName>
                                        </p:attrNameLst>
                                      </p:cBhvr>
                                      <p:tavLst>
                                        <p:tav tm="0">
                                          <p:val>
                                            <p:strVal val="#ppt_w+.3"/>
                                          </p:val>
                                        </p:tav>
                                        <p:tav tm="100000">
                                          <p:val>
                                            <p:strVal val="#ppt_w"/>
                                          </p:val>
                                        </p:tav>
                                      </p:tavLst>
                                    </p:anim>
                                    <p:anim calcmode="lin" valueType="num">
                                      <p:cBhvr>
                                        <p:cTn id="95" dur="1000" fill="hold"/>
                                        <p:tgtEl>
                                          <p:spTgt spid="149524"/>
                                        </p:tgtEl>
                                        <p:attrNameLst>
                                          <p:attrName>ppt_h</p:attrName>
                                        </p:attrNameLst>
                                      </p:cBhvr>
                                      <p:tavLst>
                                        <p:tav tm="0">
                                          <p:val>
                                            <p:strVal val="#ppt_h"/>
                                          </p:val>
                                        </p:tav>
                                        <p:tav tm="100000">
                                          <p:val>
                                            <p:strVal val="#ppt_h"/>
                                          </p:val>
                                        </p:tav>
                                      </p:tavLst>
                                    </p:anim>
                                    <p:animEffect transition="in" filter="fade">
                                      <p:cBhvr>
                                        <p:cTn id="96" dur="1000"/>
                                        <p:tgtEl>
                                          <p:spTgt spid="149524"/>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49523"/>
                                        </p:tgtEl>
                                        <p:attrNameLst>
                                          <p:attrName>style.visibility</p:attrName>
                                        </p:attrNameLst>
                                      </p:cBhvr>
                                      <p:to>
                                        <p:strVal val="visible"/>
                                      </p:to>
                                    </p:set>
                                    <p:animEffect transition="in" filter="wipe(left)">
                                      <p:cBhvr>
                                        <p:cTn id="101" dur="500"/>
                                        <p:tgtEl>
                                          <p:spTgt spid="149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p:bldP spid="149511" grpId="0" animBg="1"/>
      <p:bldP spid="149512" grpId="0" autoUpdateAnimBg="0"/>
      <p:bldP spid="149513" grpId="0" autoUpdateAnimBg="0"/>
      <p:bldP spid="149518" grpId="0" animBg="1"/>
      <p:bldP spid="149521" grpId="0"/>
      <p:bldP spid="149522" grpId="0"/>
      <p:bldP spid="149523" grpId="0" autoUpdateAnimBg="0"/>
      <p:bldP spid="1495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2">
            <a:extLst>
              <a:ext uri="{FF2B5EF4-FFF2-40B4-BE49-F238E27FC236}">
                <a16:creationId xmlns:a16="http://schemas.microsoft.com/office/drawing/2014/main" id="{AD43B51E-179E-4CC8-BC9A-41540CA43BB9}"/>
              </a:ext>
            </a:extLst>
          </p:cNvPr>
          <p:cNvSpPr txBox="1">
            <a:spLocks noChangeArrowheads="1"/>
          </p:cNvSpPr>
          <p:nvPr/>
        </p:nvSpPr>
        <p:spPr bwMode="auto">
          <a:xfrm>
            <a:off x="539750" y="260350"/>
            <a:ext cx="3897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麦克斯韦方程的积分形式：</a:t>
            </a:r>
          </a:p>
        </p:txBody>
      </p:sp>
      <p:sp>
        <p:nvSpPr>
          <p:cNvPr id="9" name="TextBox 8">
            <a:extLst>
              <a:ext uri="{FF2B5EF4-FFF2-40B4-BE49-F238E27FC236}">
                <a16:creationId xmlns:a16="http://schemas.microsoft.com/office/drawing/2014/main" id="{ECA0E536-4BE6-4298-87BD-34C5EFED1ED7}"/>
              </a:ext>
            </a:extLst>
          </p:cNvPr>
          <p:cNvSpPr txBox="1">
            <a:spLocks noChangeArrowheads="1"/>
          </p:cNvSpPr>
          <p:nvPr/>
        </p:nvSpPr>
        <p:spPr bwMode="auto">
          <a:xfrm>
            <a:off x="5003800" y="273050"/>
            <a:ext cx="3897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麦克斯韦方程的微分形式：</a:t>
            </a:r>
          </a:p>
        </p:txBody>
      </p:sp>
      <p:pic>
        <p:nvPicPr>
          <p:cNvPr id="66564" name="Picture 7">
            <a:extLst>
              <a:ext uri="{FF2B5EF4-FFF2-40B4-BE49-F238E27FC236}">
                <a16:creationId xmlns:a16="http://schemas.microsoft.com/office/drawing/2014/main" id="{B951332A-E6BB-42FA-8F79-570ADAFE9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790575"/>
            <a:ext cx="3457575"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5" name="Picture 8">
            <a:extLst>
              <a:ext uri="{FF2B5EF4-FFF2-40B4-BE49-F238E27FC236}">
                <a16:creationId xmlns:a16="http://schemas.microsoft.com/office/drawing/2014/main" id="{17E3C0D8-46AE-47B9-8C97-EF6BD0612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1609725"/>
            <a:ext cx="1768475" cy="693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6" name="Picture 10">
            <a:extLst>
              <a:ext uri="{FF2B5EF4-FFF2-40B4-BE49-F238E27FC236}">
                <a16:creationId xmlns:a16="http://schemas.microsoft.com/office/drawing/2014/main" id="{7222D192-B15F-4F26-866C-E7E573E43D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50" y="3359150"/>
            <a:ext cx="4152900"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7" name="Picture 11">
            <a:extLst>
              <a:ext uri="{FF2B5EF4-FFF2-40B4-BE49-F238E27FC236}">
                <a16:creationId xmlns:a16="http://schemas.microsoft.com/office/drawing/2014/main" id="{D06E3265-4079-43F0-98EB-A8058DB26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38" y="2393950"/>
            <a:ext cx="30003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6" name="Picture 12">
            <a:extLst>
              <a:ext uri="{FF2B5EF4-FFF2-40B4-BE49-F238E27FC236}">
                <a16:creationId xmlns:a16="http://schemas.microsoft.com/office/drawing/2014/main" id="{DF6D11DB-AD15-45F0-9FC8-61BC44DF98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6450" y="814388"/>
            <a:ext cx="1620838"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7" name="Picture 13">
            <a:extLst>
              <a:ext uri="{FF2B5EF4-FFF2-40B4-BE49-F238E27FC236}">
                <a16:creationId xmlns:a16="http://schemas.microsoft.com/office/drawing/2014/main" id="{49B70ED5-2325-45DC-8597-32FA82F52C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6450" y="1557338"/>
            <a:ext cx="1620838" cy="525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8" name="Picture 14">
            <a:extLst>
              <a:ext uri="{FF2B5EF4-FFF2-40B4-BE49-F238E27FC236}">
                <a16:creationId xmlns:a16="http://schemas.microsoft.com/office/drawing/2014/main" id="{080E4D5A-EA23-432D-8B17-9EEAF852C1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6450" y="2205038"/>
            <a:ext cx="2089150" cy="99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99" name="Picture 15">
            <a:extLst>
              <a:ext uri="{FF2B5EF4-FFF2-40B4-BE49-F238E27FC236}">
                <a16:creationId xmlns:a16="http://schemas.microsoft.com/office/drawing/2014/main" id="{8D847D0F-0A0E-4B48-9FB5-74858DFE3E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3359150"/>
            <a:ext cx="2249488"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338E8D40-06D7-4746-9934-BF27566EE8D3}"/>
              </a:ext>
            </a:extLst>
          </p:cNvPr>
          <p:cNvSpPr txBox="1">
            <a:spLocks noChangeArrowheads="1"/>
          </p:cNvSpPr>
          <p:nvPr/>
        </p:nvSpPr>
        <p:spPr bwMode="auto">
          <a:xfrm>
            <a:off x="787400" y="4362450"/>
            <a:ext cx="173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物质方程：</a:t>
            </a:r>
          </a:p>
        </p:txBody>
      </p:sp>
      <p:graphicFrame>
        <p:nvGraphicFramePr>
          <p:cNvPr id="5" name="对象 4">
            <a:extLst>
              <a:ext uri="{FF2B5EF4-FFF2-40B4-BE49-F238E27FC236}">
                <a16:creationId xmlns:a16="http://schemas.microsoft.com/office/drawing/2014/main" id="{C692DAF5-E298-4884-952F-C3EC3F4E04B0}"/>
              </a:ext>
            </a:extLst>
          </p:cNvPr>
          <p:cNvGraphicFramePr>
            <a:graphicFrameLocks noChangeAspect="1"/>
          </p:cNvGraphicFramePr>
          <p:nvPr/>
        </p:nvGraphicFramePr>
        <p:xfrm>
          <a:off x="755650" y="4829175"/>
          <a:ext cx="1330325" cy="533400"/>
        </p:xfrm>
        <a:graphic>
          <a:graphicData uri="http://schemas.openxmlformats.org/presentationml/2006/ole">
            <mc:AlternateContent xmlns:mc="http://schemas.openxmlformats.org/markup-compatibility/2006">
              <mc:Choice xmlns:v="urn:schemas-microsoft-com:vml" Requires="v">
                <p:oleObj spid="_x0000_s66581" name="Equation" r:id="rId11" imgW="507780" imgH="203112" progId="Equation.DSMT4">
                  <p:embed/>
                </p:oleObj>
              </mc:Choice>
              <mc:Fallback>
                <p:oleObj name="Equation" r:id="rId11" imgW="507780" imgH="203112" progId="Equation.DSMT4">
                  <p:embed/>
                  <p:pic>
                    <p:nvPicPr>
                      <p:cNvPr id="0" name="对象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650" y="4829175"/>
                        <a:ext cx="13303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oleObj>
              </mc:Fallback>
            </mc:AlternateContent>
          </a:graphicData>
        </a:graphic>
      </p:graphicFrame>
      <p:graphicFrame>
        <p:nvGraphicFramePr>
          <p:cNvPr id="6" name="对象 5">
            <a:extLst>
              <a:ext uri="{FF2B5EF4-FFF2-40B4-BE49-F238E27FC236}">
                <a16:creationId xmlns:a16="http://schemas.microsoft.com/office/drawing/2014/main" id="{558A2320-2701-4662-8FB3-90DCB41582FF}"/>
              </a:ext>
            </a:extLst>
          </p:cNvPr>
          <p:cNvGraphicFramePr>
            <a:graphicFrameLocks noChangeAspect="1"/>
          </p:cNvGraphicFramePr>
          <p:nvPr/>
        </p:nvGraphicFramePr>
        <p:xfrm>
          <a:off x="803275" y="5373688"/>
          <a:ext cx="1341438" cy="576262"/>
        </p:xfrm>
        <a:graphic>
          <a:graphicData uri="http://schemas.openxmlformats.org/presentationml/2006/ole">
            <mc:AlternateContent xmlns:mc="http://schemas.openxmlformats.org/markup-compatibility/2006">
              <mc:Choice xmlns:v="urn:schemas-microsoft-com:vml" Requires="v">
                <p:oleObj spid="_x0000_s66582" name="Equation" r:id="rId13" imgW="533169" imgH="228501" progId="Equation.DSMT4">
                  <p:embed/>
                </p:oleObj>
              </mc:Choice>
              <mc:Fallback>
                <p:oleObj name="Equation" r:id="rId13" imgW="533169" imgH="228501" progId="Equation.DSMT4">
                  <p:embed/>
                  <p:pic>
                    <p:nvPicPr>
                      <p:cNvPr id="0" name="对象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3275" y="5373688"/>
                        <a:ext cx="13414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oleObj>
              </mc:Fallback>
            </mc:AlternateContent>
          </a:graphicData>
        </a:graphic>
      </p:graphicFrame>
      <p:graphicFrame>
        <p:nvGraphicFramePr>
          <p:cNvPr id="7" name="对象 6">
            <a:extLst>
              <a:ext uri="{FF2B5EF4-FFF2-40B4-BE49-F238E27FC236}">
                <a16:creationId xmlns:a16="http://schemas.microsoft.com/office/drawing/2014/main" id="{41BF98A2-80A9-40A9-9C2E-0CEFCB79E113}"/>
              </a:ext>
            </a:extLst>
          </p:cNvPr>
          <p:cNvGraphicFramePr>
            <a:graphicFrameLocks noChangeAspect="1"/>
          </p:cNvGraphicFramePr>
          <p:nvPr/>
        </p:nvGraphicFramePr>
        <p:xfrm>
          <a:off x="776288" y="5949950"/>
          <a:ext cx="1363662" cy="544513"/>
        </p:xfrm>
        <a:graphic>
          <a:graphicData uri="http://schemas.openxmlformats.org/presentationml/2006/ole">
            <mc:AlternateContent xmlns:mc="http://schemas.openxmlformats.org/markup-compatibility/2006">
              <mc:Choice xmlns:v="urn:schemas-microsoft-com:vml" Requires="v">
                <p:oleObj spid="_x0000_s66583" name="Equation" r:id="rId15" imgW="507780" imgH="203112" progId="Equation.DSMT4">
                  <p:embed/>
                </p:oleObj>
              </mc:Choice>
              <mc:Fallback>
                <p:oleObj name="Equation" r:id="rId15" imgW="507780" imgH="203112" progId="Equation.DSMT4">
                  <p:embed/>
                  <p:pic>
                    <p:nvPicPr>
                      <p:cNvPr id="0" name="对象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6288" y="5949950"/>
                        <a:ext cx="1363662"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oleObj>
              </mc:Fallback>
            </mc:AlternateContent>
          </a:graphicData>
        </a:graphic>
      </p:graphicFrame>
      <p:graphicFrame>
        <p:nvGraphicFramePr>
          <p:cNvPr id="8" name="对象 7">
            <a:extLst>
              <a:ext uri="{FF2B5EF4-FFF2-40B4-BE49-F238E27FC236}">
                <a16:creationId xmlns:a16="http://schemas.microsoft.com/office/drawing/2014/main" id="{B21BCDB8-64B8-456D-8693-B570422B3448}"/>
              </a:ext>
            </a:extLst>
          </p:cNvPr>
          <p:cNvGraphicFramePr>
            <a:graphicFrameLocks noChangeAspect="1"/>
          </p:cNvGraphicFramePr>
          <p:nvPr/>
        </p:nvGraphicFramePr>
        <p:xfrm>
          <a:off x="3276600" y="4868863"/>
          <a:ext cx="2447925" cy="677862"/>
        </p:xfrm>
        <a:graphic>
          <a:graphicData uri="http://schemas.openxmlformats.org/presentationml/2006/ole">
            <mc:AlternateContent xmlns:mc="http://schemas.openxmlformats.org/markup-compatibility/2006">
              <mc:Choice xmlns:v="urn:schemas-microsoft-com:vml" Requires="v">
                <p:oleObj spid="_x0000_s66584" name="Equation" r:id="rId17" imgW="1002865" imgH="279279" progId="Equation.DSMT4">
                  <p:embed/>
                </p:oleObj>
              </mc:Choice>
              <mc:Fallback>
                <p:oleObj name="Equation" r:id="rId17" imgW="1002865" imgH="279279" progId="Equation.DSMT4">
                  <p:embed/>
                  <p:pic>
                    <p:nvPicPr>
                      <p:cNvPr id="0" name="对象 7"/>
                      <p:cNvPicPr>
                        <a:picLocks noChangeAspect="1" noChangeArrowheads="1"/>
                      </p:cNvPicPr>
                      <p:nvPr/>
                    </p:nvPicPr>
                    <p:blipFill>
                      <a:blip r:embed="rId18">
                        <a:lum bright="-100000" contrast="-100000"/>
                        <a:extLst>
                          <a:ext uri="{28A0092B-C50C-407E-A947-70E740481C1C}">
                            <a14:useLocalDpi xmlns:a14="http://schemas.microsoft.com/office/drawing/2010/main" val="0"/>
                          </a:ext>
                        </a:extLst>
                      </a:blip>
                      <a:srcRect/>
                      <a:stretch>
                        <a:fillRect/>
                      </a:stretch>
                    </p:blipFill>
                    <p:spPr bwMode="auto">
                      <a:xfrm>
                        <a:off x="3276600" y="4868863"/>
                        <a:ext cx="2447925" cy="677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a:extLst>
              <a:ext uri="{FF2B5EF4-FFF2-40B4-BE49-F238E27FC236}">
                <a16:creationId xmlns:a16="http://schemas.microsoft.com/office/drawing/2014/main" id="{2CAA87F0-FDA0-41AC-BD99-130183E95E6C}"/>
              </a:ext>
            </a:extLst>
          </p:cNvPr>
          <p:cNvGraphicFramePr>
            <a:graphicFrameLocks noChangeAspect="1"/>
          </p:cNvGraphicFramePr>
          <p:nvPr/>
        </p:nvGraphicFramePr>
        <p:xfrm>
          <a:off x="3276600" y="5589588"/>
          <a:ext cx="2438400" cy="620712"/>
        </p:xfrm>
        <a:graphic>
          <a:graphicData uri="http://schemas.openxmlformats.org/presentationml/2006/ole">
            <mc:AlternateContent xmlns:mc="http://schemas.openxmlformats.org/markup-compatibility/2006">
              <mc:Choice xmlns:v="urn:schemas-microsoft-com:vml" Requires="v">
                <p:oleObj spid="_x0000_s66585" name="Equation" r:id="rId19" imgW="1091726" imgH="279279" progId="Equation.DSMT4">
                  <p:embed/>
                </p:oleObj>
              </mc:Choice>
              <mc:Fallback>
                <p:oleObj name="Equation" r:id="rId19" imgW="1091726" imgH="279279" progId="Equation.DSMT4">
                  <p:embed/>
                  <p:pic>
                    <p:nvPicPr>
                      <p:cNvPr id="0" name="对象 9"/>
                      <p:cNvPicPr>
                        <a:picLocks noChangeAspect="1" noChangeArrowheads="1"/>
                      </p:cNvPicPr>
                      <p:nvPr/>
                    </p:nvPicPr>
                    <p:blipFill>
                      <a:blip r:embed="rId20">
                        <a:lum bright="-100000" contrast="-100000"/>
                        <a:extLst>
                          <a:ext uri="{28A0092B-C50C-407E-A947-70E740481C1C}">
                            <a14:useLocalDpi xmlns:a14="http://schemas.microsoft.com/office/drawing/2010/main" val="0"/>
                          </a:ext>
                        </a:extLst>
                      </a:blip>
                      <a:srcRect/>
                      <a:stretch>
                        <a:fillRect/>
                      </a:stretch>
                    </p:blipFill>
                    <p:spPr bwMode="auto">
                      <a:xfrm>
                        <a:off x="3276600" y="5589588"/>
                        <a:ext cx="2438400" cy="620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a:extLst>
              <a:ext uri="{FF2B5EF4-FFF2-40B4-BE49-F238E27FC236}">
                <a16:creationId xmlns:a16="http://schemas.microsoft.com/office/drawing/2014/main" id="{DAA85FF9-0B83-442B-BC7C-63BF66F1588C}"/>
              </a:ext>
            </a:extLst>
          </p:cNvPr>
          <p:cNvGraphicFramePr>
            <a:graphicFrameLocks noChangeAspect="1"/>
          </p:cNvGraphicFramePr>
          <p:nvPr/>
        </p:nvGraphicFramePr>
        <p:xfrm>
          <a:off x="6194425" y="4859338"/>
          <a:ext cx="2386013" cy="657225"/>
        </p:xfrm>
        <a:graphic>
          <a:graphicData uri="http://schemas.openxmlformats.org/presentationml/2006/ole">
            <mc:AlternateContent xmlns:mc="http://schemas.openxmlformats.org/markup-compatibility/2006">
              <mc:Choice xmlns:v="urn:schemas-microsoft-com:vml" Requires="v">
                <p:oleObj spid="_x0000_s66586" name="Equation" r:id="rId21" imgW="1016000" imgH="279400" progId="Equation.DSMT4">
                  <p:embed/>
                </p:oleObj>
              </mc:Choice>
              <mc:Fallback>
                <p:oleObj name="Equation" r:id="rId21" imgW="1016000" imgH="279400" progId="Equation.DSMT4">
                  <p:embed/>
                  <p:pic>
                    <p:nvPicPr>
                      <p:cNvPr id="0" name="对象 10"/>
                      <p:cNvPicPr>
                        <a:picLocks noChangeAspect="1" noChangeArrowheads="1"/>
                      </p:cNvPicPr>
                      <p:nvPr/>
                    </p:nvPicPr>
                    <p:blipFill>
                      <a:blip r:embed="rId22">
                        <a:lum bright="-100000" contrast="-100000"/>
                        <a:extLst>
                          <a:ext uri="{28A0092B-C50C-407E-A947-70E740481C1C}">
                            <a14:useLocalDpi xmlns:a14="http://schemas.microsoft.com/office/drawing/2010/main" val="0"/>
                          </a:ext>
                        </a:extLst>
                      </a:blip>
                      <a:srcRect/>
                      <a:stretch>
                        <a:fillRect/>
                      </a:stretch>
                    </p:blipFill>
                    <p:spPr bwMode="auto">
                      <a:xfrm>
                        <a:off x="6194425" y="4859338"/>
                        <a:ext cx="2386013" cy="657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a:extLst>
              <a:ext uri="{FF2B5EF4-FFF2-40B4-BE49-F238E27FC236}">
                <a16:creationId xmlns:a16="http://schemas.microsoft.com/office/drawing/2014/main" id="{D6169CA8-62FF-4D05-A931-EAA31A59ED7D}"/>
              </a:ext>
            </a:extLst>
          </p:cNvPr>
          <p:cNvGraphicFramePr>
            <a:graphicFrameLocks noChangeAspect="1"/>
          </p:cNvGraphicFramePr>
          <p:nvPr/>
        </p:nvGraphicFramePr>
        <p:xfrm>
          <a:off x="6170613" y="5594350"/>
          <a:ext cx="2673350" cy="642938"/>
        </p:xfrm>
        <a:graphic>
          <a:graphicData uri="http://schemas.openxmlformats.org/presentationml/2006/ole">
            <mc:AlternateContent xmlns:mc="http://schemas.openxmlformats.org/markup-compatibility/2006">
              <mc:Choice xmlns:v="urn:schemas-microsoft-com:vml" Requires="v">
                <p:oleObj spid="_x0000_s66587" name="Equation" r:id="rId23" imgW="952087" imgH="279279" progId="Equation.DSMT4">
                  <p:embed/>
                </p:oleObj>
              </mc:Choice>
              <mc:Fallback>
                <p:oleObj name="Equation" r:id="rId23" imgW="952087" imgH="279279" progId="Equation.DSMT4">
                  <p:embed/>
                  <p:pic>
                    <p:nvPicPr>
                      <p:cNvPr id="0" name="对象 11"/>
                      <p:cNvPicPr>
                        <a:picLocks noChangeAspect="1" noChangeArrowheads="1"/>
                      </p:cNvPicPr>
                      <p:nvPr/>
                    </p:nvPicPr>
                    <p:blipFill>
                      <a:blip r:embed="rId24">
                        <a:lum bright="-100000" contrast="-100000"/>
                        <a:extLst>
                          <a:ext uri="{28A0092B-C50C-407E-A947-70E740481C1C}">
                            <a14:useLocalDpi xmlns:a14="http://schemas.microsoft.com/office/drawing/2010/main" val="0"/>
                          </a:ext>
                        </a:extLst>
                      </a:blip>
                      <a:srcRect/>
                      <a:stretch>
                        <a:fillRect/>
                      </a:stretch>
                    </p:blipFill>
                    <p:spPr bwMode="auto">
                      <a:xfrm>
                        <a:off x="6170613" y="5594350"/>
                        <a:ext cx="2673350" cy="642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a:extLst>
              <a:ext uri="{FF2B5EF4-FFF2-40B4-BE49-F238E27FC236}">
                <a16:creationId xmlns:a16="http://schemas.microsoft.com/office/drawing/2014/main" id="{60E03B11-B6C7-4415-913B-703420A62773}"/>
              </a:ext>
            </a:extLst>
          </p:cNvPr>
          <p:cNvSpPr>
            <a:spLocks noChangeArrowheads="1"/>
          </p:cNvSpPr>
          <p:nvPr/>
        </p:nvSpPr>
        <p:spPr bwMode="auto">
          <a:xfrm>
            <a:off x="3519488" y="4365625"/>
            <a:ext cx="2968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GB" sz="2400" b="1">
                <a:solidFill>
                  <a:schemeClr val="bg1"/>
                </a:solidFill>
                <a:latin typeface="Times New Roman" panose="02020603050405020304" pitchFamily="18" charset="0"/>
                <a:ea typeface="楷体_GB2312" pitchFamily="49" charset="-122"/>
              </a:rPr>
              <a:t>电磁场的边值关系</a:t>
            </a:r>
            <a:r>
              <a:rPr kumimoji="1" lang="zh-CN" altLang="en-US" sz="2400" b="1">
                <a:solidFill>
                  <a:schemeClr val="bg1"/>
                </a:solidFill>
                <a:latin typeface="Times New Roman" panose="02020603050405020304" pitchFamily="18" charset="0"/>
                <a:ea typeface="楷体_GB2312" pitchFamily="49" charset="-122"/>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5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5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106FF64F-3A34-4C6F-B3D7-68220FC971BB}"/>
              </a:ext>
            </a:extLst>
          </p:cNvPr>
          <p:cNvSpPr txBox="1">
            <a:spLocks noChangeArrowheads="1"/>
          </p:cNvSpPr>
          <p:nvPr/>
        </p:nvSpPr>
        <p:spPr bwMode="auto">
          <a:xfrm>
            <a:off x="190500" y="188913"/>
            <a:ext cx="62531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FF00"/>
                </a:solidFill>
                <a:latin typeface="Times New Roman" panose="02020603050405020304" pitchFamily="18" charset="0"/>
              </a:rPr>
              <a:t>四</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电磁波</a:t>
            </a:r>
          </a:p>
        </p:txBody>
      </p:sp>
      <p:pic>
        <p:nvPicPr>
          <p:cNvPr id="67587" name="Picture 2">
            <a:extLst>
              <a:ext uri="{FF2B5EF4-FFF2-40B4-BE49-F238E27FC236}">
                <a16:creationId xmlns:a16="http://schemas.microsoft.com/office/drawing/2014/main" id="{0E3BFA63-9ABA-4448-B469-3338D877E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836613"/>
            <a:ext cx="8697913" cy="554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1">
            <a:extLst>
              <a:ext uri="{FF2B5EF4-FFF2-40B4-BE49-F238E27FC236}">
                <a16:creationId xmlns:a16="http://schemas.microsoft.com/office/drawing/2014/main" id="{D523B263-4C79-4B3C-BD79-FE9253FB3531}"/>
              </a:ext>
            </a:extLst>
          </p:cNvPr>
          <p:cNvSpPr txBox="1">
            <a:spLocks noChangeArrowheads="1"/>
          </p:cNvSpPr>
          <p:nvPr/>
        </p:nvSpPr>
        <p:spPr bwMode="auto">
          <a:xfrm>
            <a:off x="323850" y="260350"/>
            <a:ext cx="8351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楷体_GB2312" pitchFamily="49" charset="-122"/>
                <a:ea typeface="楷体_GB2312" pitchFamily="49" charset="-122"/>
              </a:rPr>
              <a:t>从麦克斯韦方程微分形式出发推导无源线性波动方程：</a:t>
            </a:r>
          </a:p>
        </p:txBody>
      </p:sp>
      <p:graphicFrame>
        <p:nvGraphicFramePr>
          <p:cNvPr id="67587" name="对象 1">
            <a:extLst>
              <a:ext uri="{FF2B5EF4-FFF2-40B4-BE49-F238E27FC236}">
                <a16:creationId xmlns:a16="http://schemas.microsoft.com/office/drawing/2014/main" id="{C9065947-6F75-442E-9DEB-C3D7E998BAD9}"/>
              </a:ext>
            </a:extLst>
          </p:cNvPr>
          <p:cNvGraphicFramePr>
            <a:graphicFrameLocks noChangeAspect="1"/>
          </p:cNvGraphicFramePr>
          <p:nvPr/>
        </p:nvGraphicFramePr>
        <p:xfrm>
          <a:off x="4613275" y="2997200"/>
          <a:ext cx="3949700" cy="765175"/>
        </p:xfrm>
        <a:graphic>
          <a:graphicData uri="http://schemas.openxmlformats.org/presentationml/2006/ole">
            <mc:AlternateContent xmlns:mc="http://schemas.openxmlformats.org/markup-compatibility/2006">
              <mc:Choice xmlns:v="urn:schemas-microsoft-com:vml" Requires="v">
                <p:oleObj spid="_x0000_s68628" name="Equation" r:id="rId3" imgW="2159000" imgH="419100" progId="Equation.DSMT4">
                  <p:embed/>
                </p:oleObj>
              </mc:Choice>
              <mc:Fallback>
                <p:oleObj name="Equation" r:id="rId3" imgW="2159000" imgH="419100"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275" y="2997200"/>
                        <a:ext cx="39497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2" name="对象 1">
            <a:extLst>
              <a:ext uri="{FF2B5EF4-FFF2-40B4-BE49-F238E27FC236}">
                <a16:creationId xmlns:a16="http://schemas.microsoft.com/office/drawing/2014/main" id="{BBA7B31D-70BF-4F42-898F-51DA5D74B3A8}"/>
              </a:ext>
            </a:extLst>
          </p:cNvPr>
          <p:cNvGraphicFramePr>
            <a:graphicFrameLocks noChangeAspect="1"/>
          </p:cNvGraphicFramePr>
          <p:nvPr/>
        </p:nvGraphicFramePr>
        <p:xfrm>
          <a:off x="2514600" y="1484313"/>
          <a:ext cx="1509713" cy="2227262"/>
        </p:xfrm>
        <a:graphic>
          <a:graphicData uri="http://schemas.openxmlformats.org/presentationml/2006/ole">
            <mc:AlternateContent xmlns:mc="http://schemas.openxmlformats.org/markup-compatibility/2006">
              <mc:Choice xmlns:v="urn:schemas-microsoft-com:vml" Requires="v">
                <p:oleObj spid="_x0000_s68629" name="Equation" r:id="rId5" imgW="825500" imgH="1219200" progId="Equation.DSMT4">
                  <p:embed/>
                </p:oleObj>
              </mc:Choice>
              <mc:Fallback>
                <p:oleObj name="Equation" r:id="rId5" imgW="825500" imgH="1219200"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484313"/>
                        <a:ext cx="1509713"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3" name="TextBox 2">
            <a:extLst>
              <a:ext uri="{FF2B5EF4-FFF2-40B4-BE49-F238E27FC236}">
                <a16:creationId xmlns:a16="http://schemas.microsoft.com/office/drawing/2014/main" id="{77C7FBEB-4DEE-47B7-A4D2-5BC02266E72E}"/>
              </a:ext>
            </a:extLst>
          </p:cNvPr>
          <p:cNvSpPr txBox="1">
            <a:spLocks noChangeArrowheads="1"/>
          </p:cNvSpPr>
          <p:nvPr/>
        </p:nvSpPr>
        <p:spPr bwMode="auto">
          <a:xfrm>
            <a:off x="468313" y="981075"/>
            <a:ext cx="5603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自由空间中，不存在自由电荷和传导电流分布时</a:t>
            </a:r>
          </a:p>
        </p:txBody>
      </p:sp>
      <p:graphicFrame>
        <p:nvGraphicFramePr>
          <p:cNvPr id="68614" name="对象 3">
            <a:extLst>
              <a:ext uri="{FF2B5EF4-FFF2-40B4-BE49-F238E27FC236}">
                <a16:creationId xmlns:a16="http://schemas.microsoft.com/office/drawing/2014/main" id="{D8F72F00-3FA8-461D-9692-A11867D71505}"/>
              </a:ext>
            </a:extLst>
          </p:cNvPr>
          <p:cNvGraphicFramePr>
            <a:graphicFrameLocks noChangeAspect="1"/>
          </p:cNvGraphicFramePr>
          <p:nvPr/>
        </p:nvGraphicFramePr>
        <p:xfrm>
          <a:off x="6084888" y="981075"/>
          <a:ext cx="1312862" cy="400050"/>
        </p:xfrm>
        <a:graphic>
          <a:graphicData uri="http://schemas.openxmlformats.org/presentationml/2006/ole">
            <mc:AlternateContent xmlns:mc="http://schemas.openxmlformats.org/markup-compatibility/2006">
              <mc:Choice xmlns:v="urn:schemas-microsoft-com:vml" Requires="v">
                <p:oleObj spid="_x0000_s68630" name="Equation" r:id="rId7" imgW="749300" imgH="228600" progId="Equation.DSMT4">
                  <p:embed/>
                </p:oleObj>
              </mc:Choice>
              <mc:Fallback>
                <p:oleObj name="Equation" r:id="rId7" imgW="749300" imgH="228600" progId="Equation.DSMT4">
                  <p:embed/>
                  <p:pic>
                    <p:nvPicPr>
                      <p:cNvPr id="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888" y="981075"/>
                        <a:ext cx="1312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5" name="TextBox 4">
            <a:extLst>
              <a:ext uri="{FF2B5EF4-FFF2-40B4-BE49-F238E27FC236}">
                <a16:creationId xmlns:a16="http://schemas.microsoft.com/office/drawing/2014/main" id="{B4679DF3-F099-4A15-BAEF-1015C9D5C8FF}"/>
              </a:ext>
            </a:extLst>
          </p:cNvPr>
          <p:cNvSpPr txBox="1">
            <a:spLocks noChangeArrowheads="1"/>
          </p:cNvSpPr>
          <p:nvPr/>
        </p:nvSpPr>
        <p:spPr bwMode="auto">
          <a:xfrm>
            <a:off x="452438" y="2311400"/>
            <a:ext cx="199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电磁场方程变为</a:t>
            </a:r>
          </a:p>
        </p:txBody>
      </p:sp>
      <p:sp>
        <p:nvSpPr>
          <p:cNvPr id="67592" name="TextBox 7">
            <a:extLst>
              <a:ext uri="{FF2B5EF4-FFF2-40B4-BE49-F238E27FC236}">
                <a16:creationId xmlns:a16="http://schemas.microsoft.com/office/drawing/2014/main" id="{603C41D2-9F12-4FE4-B86C-258EBF9EB2B9}"/>
              </a:ext>
            </a:extLst>
          </p:cNvPr>
          <p:cNvSpPr txBox="1">
            <a:spLocks noChangeArrowheads="1"/>
          </p:cNvSpPr>
          <p:nvPr/>
        </p:nvSpPr>
        <p:spPr bwMode="auto">
          <a:xfrm>
            <a:off x="4643438" y="1500188"/>
            <a:ext cx="199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各向同性介质中</a:t>
            </a:r>
          </a:p>
        </p:txBody>
      </p:sp>
      <p:graphicFrame>
        <p:nvGraphicFramePr>
          <p:cNvPr id="67593" name="对象 5">
            <a:extLst>
              <a:ext uri="{FF2B5EF4-FFF2-40B4-BE49-F238E27FC236}">
                <a16:creationId xmlns:a16="http://schemas.microsoft.com/office/drawing/2014/main" id="{3E15F2EF-08A6-4C00-94B4-266067A582EC}"/>
              </a:ext>
            </a:extLst>
          </p:cNvPr>
          <p:cNvGraphicFramePr>
            <a:graphicFrameLocks noChangeAspect="1"/>
          </p:cNvGraphicFramePr>
          <p:nvPr/>
        </p:nvGraphicFramePr>
        <p:xfrm>
          <a:off x="5219700" y="1944688"/>
          <a:ext cx="1897063" cy="366712"/>
        </p:xfrm>
        <a:graphic>
          <a:graphicData uri="http://schemas.openxmlformats.org/presentationml/2006/ole">
            <mc:AlternateContent xmlns:mc="http://schemas.openxmlformats.org/markup-compatibility/2006">
              <mc:Choice xmlns:v="urn:schemas-microsoft-com:vml" Requires="v">
                <p:oleObj spid="_x0000_s68631" name="Equation" r:id="rId9" imgW="1054100" imgH="203200" progId="Equation.DSMT4">
                  <p:embed/>
                </p:oleObj>
              </mc:Choice>
              <mc:Fallback>
                <p:oleObj name="Equation" r:id="rId9" imgW="1054100" imgH="203200" progId="Equation.DSMT4">
                  <p:embed/>
                  <p:pic>
                    <p:nvPicPr>
                      <p:cNvPr id="0"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700" y="1944688"/>
                        <a:ext cx="1897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7">
            <a:extLst>
              <a:ext uri="{FF2B5EF4-FFF2-40B4-BE49-F238E27FC236}">
                <a16:creationId xmlns:a16="http://schemas.microsoft.com/office/drawing/2014/main" id="{650242B2-4744-4DD8-960C-27379A82CCFC}"/>
              </a:ext>
            </a:extLst>
          </p:cNvPr>
          <p:cNvSpPr txBox="1">
            <a:spLocks noChangeArrowheads="1"/>
          </p:cNvSpPr>
          <p:nvPr/>
        </p:nvSpPr>
        <p:spPr bwMode="auto">
          <a:xfrm>
            <a:off x="4211638" y="2403475"/>
            <a:ext cx="4464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方程组第一项取旋度，并代入第二项，消去磁场</a:t>
            </a:r>
          </a:p>
        </p:txBody>
      </p:sp>
      <p:sp>
        <p:nvSpPr>
          <p:cNvPr id="11" name="TextBox 7">
            <a:extLst>
              <a:ext uri="{FF2B5EF4-FFF2-40B4-BE49-F238E27FC236}">
                <a16:creationId xmlns:a16="http://schemas.microsoft.com/office/drawing/2014/main" id="{6F5C2BE5-8BCD-4440-9ECD-605BF7B6ED0F}"/>
              </a:ext>
            </a:extLst>
          </p:cNvPr>
          <p:cNvSpPr txBox="1">
            <a:spLocks noChangeArrowheads="1"/>
          </p:cNvSpPr>
          <p:nvPr/>
        </p:nvSpPr>
        <p:spPr bwMode="auto">
          <a:xfrm>
            <a:off x="539750" y="3789363"/>
            <a:ext cx="4464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由矢量恒等式与第三项得</a:t>
            </a:r>
          </a:p>
        </p:txBody>
      </p:sp>
      <p:graphicFrame>
        <p:nvGraphicFramePr>
          <p:cNvPr id="2" name="对象 1">
            <a:extLst>
              <a:ext uri="{FF2B5EF4-FFF2-40B4-BE49-F238E27FC236}">
                <a16:creationId xmlns:a16="http://schemas.microsoft.com/office/drawing/2014/main" id="{3F6DBFF5-F691-4651-9841-CD7F62BFBA2D}"/>
              </a:ext>
            </a:extLst>
          </p:cNvPr>
          <p:cNvGraphicFramePr>
            <a:graphicFrameLocks noChangeAspect="1"/>
          </p:cNvGraphicFramePr>
          <p:nvPr/>
        </p:nvGraphicFramePr>
        <p:xfrm>
          <a:off x="3779838" y="3789363"/>
          <a:ext cx="4159250" cy="415925"/>
        </p:xfrm>
        <a:graphic>
          <a:graphicData uri="http://schemas.openxmlformats.org/presentationml/2006/ole">
            <mc:AlternateContent xmlns:mc="http://schemas.openxmlformats.org/markup-compatibility/2006">
              <mc:Choice xmlns:v="urn:schemas-microsoft-com:vml" Requires="v">
                <p:oleObj spid="_x0000_s68632" name="Equation" r:id="rId11" imgW="2273300" imgH="228600" progId="Equation.DSMT4">
                  <p:embed/>
                </p:oleObj>
              </mc:Choice>
              <mc:Fallback>
                <p:oleObj name="Equation" r:id="rId11" imgW="2273300" imgH="228600" progId="Equation.DSMT4">
                  <p:embed/>
                  <p:pic>
                    <p:nvPicPr>
                      <p:cNvPr id="0" name="对象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9838" y="3789363"/>
                        <a:ext cx="41592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a:extLst>
              <a:ext uri="{FF2B5EF4-FFF2-40B4-BE49-F238E27FC236}">
                <a16:creationId xmlns:a16="http://schemas.microsoft.com/office/drawing/2014/main" id="{D84FF5A5-EDD2-4D98-B660-A81ED6A12972}"/>
              </a:ext>
            </a:extLst>
          </p:cNvPr>
          <p:cNvSpPr txBox="1">
            <a:spLocks noChangeArrowheads="1"/>
          </p:cNvSpPr>
          <p:nvPr/>
        </p:nvSpPr>
        <p:spPr bwMode="auto">
          <a:xfrm>
            <a:off x="606425" y="4292600"/>
            <a:ext cx="1217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代入上式</a:t>
            </a:r>
          </a:p>
        </p:txBody>
      </p:sp>
      <p:graphicFrame>
        <p:nvGraphicFramePr>
          <p:cNvPr id="4" name="对象 3">
            <a:extLst>
              <a:ext uri="{FF2B5EF4-FFF2-40B4-BE49-F238E27FC236}">
                <a16:creationId xmlns:a16="http://schemas.microsoft.com/office/drawing/2014/main" id="{98667F47-A028-4BCA-9AE1-675DE20E28E7}"/>
              </a:ext>
            </a:extLst>
          </p:cNvPr>
          <p:cNvGraphicFramePr>
            <a:graphicFrameLocks noChangeAspect="1"/>
          </p:cNvGraphicFramePr>
          <p:nvPr/>
        </p:nvGraphicFramePr>
        <p:xfrm>
          <a:off x="2235200" y="4111625"/>
          <a:ext cx="2070100" cy="763588"/>
        </p:xfrm>
        <a:graphic>
          <a:graphicData uri="http://schemas.openxmlformats.org/presentationml/2006/ole">
            <mc:AlternateContent xmlns:mc="http://schemas.openxmlformats.org/markup-compatibility/2006">
              <mc:Choice xmlns:v="urn:schemas-microsoft-com:vml" Requires="v">
                <p:oleObj spid="_x0000_s68633" name="Equation" r:id="rId13" imgW="1130300" imgH="419100" progId="Equation.DSMT4">
                  <p:embed/>
                </p:oleObj>
              </mc:Choice>
              <mc:Fallback>
                <p:oleObj name="Equation" r:id="rId13" imgW="1130300" imgH="419100" progId="Equation.DSMT4">
                  <p:embed/>
                  <p:pic>
                    <p:nvPicPr>
                      <p:cNvPr id="0" name="对象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35200" y="4111625"/>
                        <a:ext cx="20701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a:extLst>
              <a:ext uri="{FF2B5EF4-FFF2-40B4-BE49-F238E27FC236}">
                <a16:creationId xmlns:a16="http://schemas.microsoft.com/office/drawing/2014/main" id="{5C947AEB-91DA-4ECE-A8A8-9824ECB4E4F9}"/>
              </a:ext>
            </a:extLst>
          </p:cNvPr>
          <p:cNvSpPr txBox="1">
            <a:spLocks noChangeArrowheads="1"/>
          </p:cNvSpPr>
          <p:nvPr/>
        </p:nvSpPr>
        <p:spPr bwMode="auto">
          <a:xfrm>
            <a:off x="684213" y="4864100"/>
            <a:ext cx="4829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同理，第二项取旋度消去电场，可以得到</a:t>
            </a:r>
          </a:p>
        </p:txBody>
      </p:sp>
      <p:graphicFrame>
        <p:nvGraphicFramePr>
          <p:cNvPr id="6" name="对象 5">
            <a:extLst>
              <a:ext uri="{FF2B5EF4-FFF2-40B4-BE49-F238E27FC236}">
                <a16:creationId xmlns:a16="http://schemas.microsoft.com/office/drawing/2014/main" id="{69BAC86A-1C2C-450A-9E85-D6036B2E7F0E}"/>
              </a:ext>
            </a:extLst>
          </p:cNvPr>
          <p:cNvGraphicFramePr>
            <a:graphicFrameLocks noChangeAspect="1"/>
          </p:cNvGraphicFramePr>
          <p:nvPr/>
        </p:nvGraphicFramePr>
        <p:xfrm>
          <a:off x="5667375" y="4681538"/>
          <a:ext cx="2185988" cy="763587"/>
        </p:xfrm>
        <a:graphic>
          <a:graphicData uri="http://schemas.openxmlformats.org/presentationml/2006/ole">
            <mc:AlternateContent xmlns:mc="http://schemas.openxmlformats.org/markup-compatibility/2006">
              <mc:Choice xmlns:v="urn:schemas-microsoft-com:vml" Requires="v">
                <p:oleObj spid="_x0000_s68634" name="Equation" r:id="rId15" imgW="1193800" imgH="419100" progId="Equation.DSMT4">
                  <p:embed/>
                </p:oleObj>
              </mc:Choice>
              <mc:Fallback>
                <p:oleObj name="Equation" r:id="rId15" imgW="1193800" imgH="419100" progId="Equation.DSMT4">
                  <p:embed/>
                  <p:pic>
                    <p:nvPicPr>
                      <p:cNvPr id="0" name="对象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67375" y="4681538"/>
                        <a:ext cx="2185988"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E9C57D4-85E0-4E21-B79B-84FBE396BE0A}"/>
              </a:ext>
            </a:extLst>
          </p:cNvPr>
          <p:cNvSpPr txBox="1">
            <a:spLocks noChangeArrowheads="1"/>
          </p:cNvSpPr>
          <p:nvPr/>
        </p:nvSpPr>
        <p:spPr bwMode="auto">
          <a:xfrm>
            <a:off x="606425" y="5553075"/>
            <a:ext cx="611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因此电场和磁场都满足标准的波动方程的形式，其中</a:t>
            </a:r>
          </a:p>
        </p:txBody>
      </p:sp>
      <p:graphicFrame>
        <p:nvGraphicFramePr>
          <p:cNvPr id="8" name="对象 7">
            <a:extLst>
              <a:ext uri="{FF2B5EF4-FFF2-40B4-BE49-F238E27FC236}">
                <a16:creationId xmlns:a16="http://schemas.microsoft.com/office/drawing/2014/main" id="{BEC6326E-A025-4BDD-BC74-5A2EE389D782}"/>
              </a:ext>
            </a:extLst>
          </p:cNvPr>
          <p:cNvGraphicFramePr>
            <a:graphicFrameLocks noChangeAspect="1"/>
          </p:cNvGraphicFramePr>
          <p:nvPr/>
        </p:nvGraphicFramePr>
        <p:xfrm>
          <a:off x="6726238" y="5448300"/>
          <a:ext cx="941387" cy="717550"/>
        </p:xfrm>
        <a:graphic>
          <a:graphicData uri="http://schemas.openxmlformats.org/presentationml/2006/ole">
            <mc:AlternateContent xmlns:mc="http://schemas.openxmlformats.org/markup-compatibility/2006">
              <mc:Choice xmlns:v="urn:schemas-microsoft-com:vml" Requires="v">
                <p:oleObj spid="_x0000_s68635" name="Equation" r:id="rId17" imgW="583947" imgH="444307" progId="Equation.DSMT4">
                  <p:embed/>
                </p:oleObj>
              </mc:Choice>
              <mc:Fallback>
                <p:oleObj name="Equation" r:id="rId17" imgW="583947" imgH="444307" progId="Equation.DSMT4">
                  <p:embed/>
                  <p:pic>
                    <p:nvPicPr>
                      <p:cNvPr id="0" name="对象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26238" y="5448300"/>
                        <a:ext cx="941387"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8">
            <a:extLst>
              <a:ext uri="{FF2B5EF4-FFF2-40B4-BE49-F238E27FC236}">
                <a16:creationId xmlns:a16="http://schemas.microsoft.com/office/drawing/2014/main" id="{1E38D0B9-E811-4A08-9CD6-0ABBA31125F0}"/>
              </a:ext>
            </a:extLst>
          </p:cNvPr>
          <p:cNvSpPr txBox="1">
            <a:spLocks noChangeArrowheads="1"/>
          </p:cNvSpPr>
          <p:nvPr/>
        </p:nvSpPr>
        <p:spPr bwMode="auto">
          <a:xfrm>
            <a:off x="7716838" y="5553075"/>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是波速</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9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7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p:bldP spid="10" grpId="0"/>
      <p:bldP spid="11" grpId="0"/>
      <p:bldP spid="3" grpId="0"/>
      <p:bldP spid="5" grpId="0"/>
      <p:bldP spid="7"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1">
            <a:extLst>
              <a:ext uri="{FF2B5EF4-FFF2-40B4-BE49-F238E27FC236}">
                <a16:creationId xmlns:a16="http://schemas.microsoft.com/office/drawing/2014/main" id="{D0847AE3-3E7D-4E66-B179-DF75F38F438D}"/>
              </a:ext>
            </a:extLst>
          </p:cNvPr>
          <p:cNvSpPr txBox="1">
            <a:spLocks noChangeArrowheads="1"/>
          </p:cNvSpPr>
          <p:nvPr/>
        </p:nvSpPr>
        <p:spPr bwMode="auto">
          <a:xfrm>
            <a:off x="468313" y="360363"/>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真空中</a:t>
            </a:r>
          </a:p>
        </p:txBody>
      </p:sp>
      <p:graphicFrame>
        <p:nvGraphicFramePr>
          <p:cNvPr id="69635" name="对象 2">
            <a:extLst>
              <a:ext uri="{FF2B5EF4-FFF2-40B4-BE49-F238E27FC236}">
                <a16:creationId xmlns:a16="http://schemas.microsoft.com/office/drawing/2014/main" id="{9E8AD13B-A24B-4402-962F-4A64449BECD6}"/>
              </a:ext>
            </a:extLst>
          </p:cNvPr>
          <p:cNvGraphicFramePr>
            <a:graphicFrameLocks noChangeAspect="1"/>
          </p:cNvGraphicFramePr>
          <p:nvPr/>
        </p:nvGraphicFramePr>
        <p:xfrm>
          <a:off x="1314450" y="250825"/>
          <a:ext cx="2516188" cy="738188"/>
        </p:xfrm>
        <a:graphic>
          <a:graphicData uri="http://schemas.openxmlformats.org/presentationml/2006/ole">
            <mc:AlternateContent xmlns:mc="http://schemas.openxmlformats.org/markup-compatibility/2006">
              <mc:Choice xmlns:v="urn:schemas-microsoft-com:vml" Requires="v">
                <p:oleObj spid="_x0000_s69642" name="Equation" r:id="rId3" imgW="1562100" imgH="457200" progId="Equation.DSMT4">
                  <p:embed/>
                </p:oleObj>
              </mc:Choice>
              <mc:Fallback>
                <p:oleObj name="Equation" r:id="rId3" imgW="1562100" imgH="4572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450" y="250825"/>
                        <a:ext cx="25161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36" name="TextBox 3">
            <a:extLst>
              <a:ext uri="{FF2B5EF4-FFF2-40B4-BE49-F238E27FC236}">
                <a16:creationId xmlns:a16="http://schemas.microsoft.com/office/drawing/2014/main" id="{E250E559-F34D-4039-9AB0-8435A0B86F9B}"/>
              </a:ext>
            </a:extLst>
          </p:cNvPr>
          <p:cNvSpPr txBox="1">
            <a:spLocks noChangeArrowheads="1"/>
          </p:cNvSpPr>
          <p:nvPr/>
        </p:nvSpPr>
        <p:spPr bwMode="auto">
          <a:xfrm>
            <a:off x="757238" y="1916113"/>
            <a:ext cx="315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b="1" i="1">
                <a:solidFill>
                  <a:schemeClr val="bg1"/>
                </a:solidFill>
                <a:latin typeface="楷体_GB2312" pitchFamily="49" charset="-122"/>
                <a:ea typeface="楷体_GB2312" pitchFamily="49" charset="-122"/>
              </a:rPr>
              <a:t>c</a:t>
            </a:r>
            <a:r>
              <a:rPr kumimoji="1" lang="zh-CN" altLang="en-US" sz="2000" b="1">
                <a:solidFill>
                  <a:schemeClr val="bg1"/>
                </a:solidFill>
                <a:latin typeface="楷体_GB2312" pitchFamily="49" charset="-122"/>
                <a:ea typeface="楷体_GB2312" pitchFamily="49" charset="-122"/>
              </a:rPr>
              <a:t>就是真空中的电磁波波速</a:t>
            </a:r>
          </a:p>
        </p:txBody>
      </p:sp>
      <p:sp>
        <p:nvSpPr>
          <p:cNvPr id="69637" name="TextBox 4">
            <a:extLst>
              <a:ext uri="{FF2B5EF4-FFF2-40B4-BE49-F238E27FC236}">
                <a16:creationId xmlns:a16="http://schemas.microsoft.com/office/drawing/2014/main" id="{102EC39D-F710-431B-9626-623587F2D9B3}"/>
              </a:ext>
            </a:extLst>
          </p:cNvPr>
          <p:cNvSpPr txBox="1">
            <a:spLocks noChangeArrowheads="1"/>
          </p:cNvSpPr>
          <p:nvPr/>
        </p:nvSpPr>
        <p:spPr bwMode="auto">
          <a:xfrm>
            <a:off x="3910013" y="360363"/>
            <a:ext cx="3540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chemeClr val="bg1"/>
                </a:solidFill>
                <a:latin typeface="楷体_GB2312" pitchFamily="49" charset="-122"/>
                <a:ea typeface="楷体_GB2312" pitchFamily="49" charset="-122"/>
              </a:rPr>
              <a:t>真空中的电磁波波动方程写为</a:t>
            </a:r>
          </a:p>
        </p:txBody>
      </p:sp>
      <p:graphicFrame>
        <p:nvGraphicFramePr>
          <p:cNvPr id="69638" name="对象 5">
            <a:extLst>
              <a:ext uri="{FF2B5EF4-FFF2-40B4-BE49-F238E27FC236}">
                <a16:creationId xmlns:a16="http://schemas.microsoft.com/office/drawing/2014/main" id="{9AA16B44-9CEC-45B7-A44E-400DFA700042}"/>
              </a:ext>
            </a:extLst>
          </p:cNvPr>
          <p:cNvGraphicFramePr>
            <a:graphicFrameLocks noChangeAspect="1"/>
          </p:cNvGraphicFramePr>
          <p:nvPr/>
        </p:nvGraphicFramePr>
        <p:xfrm>
          <a:off x="4572000" y="981075"/>
          <a:ext cx="2024063" cy="763588"/>
        </p:xfrm>
        <a:graphic>
          <a:graphicData uri="http://schemas.openxmlformats.org/presentationml/2006/ole">
            <mc:AlternateContent xmlns:mc="http://schemas.openxmlformats.org/markup-compatibility/2006">
              <mc:Choice xmlns:v="urn:schemas-microsoft-com:vml" Requires="v">
                <p:oleObj spid="_x0000_s69643" name="Equation" r:id="rId5" imgW="1104900" imgH="419100" progId="Equation.DSMT4">
                  <p:embed/>
                </p:oleObj>
              </mc:Choice>
              <mc:Fallback>
                <p:oleObj name="Equation" r:id="rId5" imgW="1104900" imgH="419100" progId="Equation.DSMT4">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981075"/>
                        <a:ext cx="2024063"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9" name="对象 6">
            <a:extLst>
              <a:ext uri="{FF2B5EF4-FFF2-40B4-BE49-F238E27FC236}">
                <a16:creationId xmlns:a16="http://schemas.microsoft.com/office/drawing/2014/main" id="{30125B6E-95A3-40F0-B38E-D9AC58105DBF}"/>
              </a:ext>
            </a:extLst>
          </p:cNvPr>
          <p:cNvGraphicFramePr>
            <a:graphicFrameLocks noChangeAspect="1"/>
          </p:cNvGraphicFramePr>
          <p:nvPr/>
        </p:nvGraphicFramePr>
        <p:xfrm>
          <a:off x="1763713" y="981075"/>
          <a:ext cx="2046287" cy="763588"/>
        </p:xfrm>
        <a:graphic>
          <a:graphicData uri="http://schemas.openxmlformats.org/presentationml/2006/ole">
            <mc:AlternateContent xmlns:mc="http://schemas.openxmlformats.org/markup-compatibility/2006">
              <mc:Choice xmlns:v="urn:schemas-microsoft-com:vml" Requires="v">
                <p:oleObj spid="_x0000_s69644" name="Equation" r:id="rId7" imgW="1117600" imgH="419100" progId="Equation.DSMT4">
                  <p:embed/>
                </p:oleObj>
              </mc:Choice>
              <mc:Fallback>
                <p:oleObj name="Equation" r:id="rId7" imgW="1117600" imgH="419100" progId="Equation.DSMT4">
                  <p:embed/>
                  <p:pic>
                    <p:nvPicPr>
                      <p:cNvPr id="0"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981075"/>
                        <a:ext cx="2046287"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9640" name="Picture 6">
            <a:extLst>
              <a:ext uri="{FF2B5EF4-FFF2-40B4-BE49-F238E27FC236}">
                <a16:creationId xmlns:a16="http://schemas.microsoft.com/office/drawing/2014/main" id="{6F768AAF-2336-42E3-8970-BE944C4B3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1288" y="1916113"/>
            <a:ext cx="30829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7" name="Picture 7">
            <a:extLst>
              <a:ext uri="{FF2B5EF4-FFF2-40B4-BE49-F238E27FC236}">
                <a16:creationId xmlns:a16="http://schemas.microsoft.com/office/drawing/2014/main" id="{F25EF8AC-6E9B-4A01-BEAB-00B9C8EF5B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25" y="2636838"/>
            <a:ext cx="8666163" cy="352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a:extLst>
              <a:ext uri="{FF2B5EF4-FFF2-40B4-BE49-F238E27FC236}">
                <a16:creationId xmlns:a16="http://schemas.microsoft.com/office/drawing/2014/main" id="{E92FD0A2-1D2D-4C45-99AA-8BDB56D7B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3" y="4976813"/>
            <a:ext cx="8893175"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59" name="Picture 4">
            <a:extLst>
              <a:ext uri="{FF2B5EF4-FFF2-40B4-BE49-F238E27FC236}">
                <a16:creationId xmlns:a16="http://schemas.microsoft.com/office/drawing/2014/main" id="{53C8F2FE-A3C9-41B1-887B-6CF3AB361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404813"/>
            <a:ext cx="889317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1">
            <a:extLst>
              <a:ext uri="{FF2B5EF4-FFF2-40B4-BE49-F238E27FC236}">
                <a16:creationId xmlns:a16="http://schemas.microsoft.com/office/drawing/2014/main" id="{94F6527C-32C5-459B-8DC1-63EB1075C720}"/>
              </a:ext>
            </a:extLst>
          </p:cNvPr>
          <p:cNvSpPr txBox="1">
            <a:spLocks noChangeArrowheads="1"/>
          </p:cNvSpPr>
          <p:nvPr/>
        </p:nvSpPr>
        <p:spPr bwMode="auto">
          <a:xfrm>
            <a:off x="323850" y="188913"/>
            <a:ext cx="2659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rPr>
              <a:t>平面电磁波的性质</a:t>
            </a:r>
          </a:p>
        </p:txBody>
      </p:sp>
      <p:grpSp>
        <p:nvGrpSpPr>
          <p:cNvPr id="6" name="Group 4">
            <a:extLst>
              <a:ext uri="{FF2B5EF4-FFF2-40B4-BE49-F238E27FC236}">
                <a16:creationId xmlns:a16="http://schemas.microsoft.com/office/drawing/2014/main" id="{A13CA014-12FF-4C1D-AEAD-A216C1238562}"/>
              </a:ext>
            </a:extLst>
          </p:cNvPr>
          <p:cNvGrpSpPr>
            <a:grpSpLocks/>
          </p:cNvGrpSpPr>
          <p:nvPr/>
        </p:nvGrpSpPr>
        <p:grpSpPr bwMode="auto">
          <a:xfrm>
            <a:off x="4284663" y="2408238"/>
            <a:ext cx="4078287" cy="446087"/>
            <a:chOff x="356" y="579"/>
            <a:chExt cx="2569" cy="281"/>
          </a:xfrm>
        </p:grpSpPr>
        <p:sp>
          <p:nvSpPr>
            <p:cNvPr id="71699" name="Text Box 5">
              <a:extLst>
                <a:ext uri="{FF2B5EF4-FFF2-40B4-BE49-F238E27FC236}">
                  <a16:creationId xmlns:a16="http://schemas.microsoft.com/office/drawing/2014/main" id="{DA01F861-5CC5-4DF6-A62B-C6B29ACCE1C5}"/>
                </a:ext>
              </a:extLst>
            </p:cNvPr>
            <p:cNvSpPr txBox="1">
              <a:spLocks noChangeArrowheads="1"/>
            </p:cNvSpPr>
            <p:nvPr/>
          </p:nvSpPr>
          <p:spPr bwMode="auto">
            <a:xfrm>
              <a:off x="356" y="579"/>
              <a:ext cx="2569"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1</a:t>
              </a:r>
              <a:r>
                <a:rPr lang="en-US" altLang="zh-CN" sz="2300" b="1">
                  <a:solidFill>
                    <a:schemeClr val="bg1"/>
                  </a:solidFill>
                </a:rPr>
                <a:t>.      </a:t>
              </a:r>
              <a:r>
                <a:rPr lang="zh-CN" altLang="en-US" sz="2300" b="1">
                  <a:solidFill>
                    <a:schemeClr val="bg1"/>
                  </a:solidFill>
                </a:rPr>
                <a:t>和      </a:t>
              </a:r>
              <a:r>
                <a:rPr lang="zh-CN" altLang="en-US" sz="2300" b="1">
                  <a:solidFill>
                    <a:srgbClr val="FFC000"/>
                  </a:solidFill>
                </a:rPr>
                <a:t>同相</a:t>
              </a:r>
              <a:r>
                <a:rPr lang="zh-CN" altLang="en-US" sz="2300" b="1">
                  <a:solidFill>
                    <a:schemeClr val="bg1"/>
                  </a:solidFill>
                </a:rPr>
                <a:t>且</a:t>
              </a:r>
              <a:r>
                <a:rPr lang="zh-CN" altLang="en-US" sz="2300" b="1">
                  <a:solidFill>
                    <a:srgbClr val="FFC000"/>
                  </a:solidFill>
                </a:rPr>
                <a:t>同速</a:t>
              </a:r>
              <a:r>
                <a:rPr lang="zh-CN" altLang="en-US" sz="2300" b="1">
                  <a:solidFill>
                    <a:schemeClr val="bg1"/>
                  </a:solidFill>
                </a:rPr>
                <a:t>。       </a:t>
              </a:r>
            </a:p>
          </p:txBody>
        </p:sp>
        <p:graphicFrame>
          <p:nvGraphicFramePr>
            <p:cNvPr id="71700" name="Object 6">
              <a:extLst>
                <a:ext uri="{FF2B5EF4-FFF2-40B4-BE49-F238E27FC236}">
                  <a16:creationId xmlns:a16="http://schemas.microsoft.com/office/drawing/2014/main" id="{7A5FB364-F7FA-4485-8B42-A8690087123D}"/>
                </a:ext>
              </a:extLst>
            </p:cNvPr>
            <p:cNvGraphicFramePr>
              <a:graphicFrameLocks noChangeAspect="1"/>
            </p:cNvGraphicFramePr>
            <p:nvPr/>
          </p:nvGraphicFramePr>
          <p:xfrm>
            <a:off x="612" y="588"/>
            <a:ext cx="200" cy="232"/>
          </p:xfrm>
          <a:graphic>
            <a:graphicData uri="http://schemas.openxmlformats.org/presentationml/2006/ole">
              <mc:AlternateContent xmlns:mc="http://schemas.openxmlformats.org/markup-compatibility/2006">
                <mc:Choice xmlns:v="urn:schemas-microsoft-com:vml" Requires="v">
                  <p:oleObj spid="_x0000_s71702" name="公式" r:id="rId3" imgW="276251" imgH="333538" progId="Equation.3">
                    <p:embed/>
                  </p:oleObj>
                </mc:Choice>
                <mc:Fallback>
                  <p:oleObj name="公式" r:id="rId3" imgW="276251" imgH="333538"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 y="588"/>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01" name="Object 7">
              <a:extLst>
                <a:ext uri="{FF2B5EF4-FFF2-40B4-BE49-F238E27FC236}">
                  <a16:creationId xmlns:a16="http://schemas.microsoft.com/office/drawing/2014/main" id="{35478514-F711-4D5C-B404-ABA53F308D7A}"/>
                </a:ext>
              </a:extLst>
            </p:cNvPr>
            <p:cNvGraphicFramePr>
              <a:graphicFrameLocks noChangeAspect="1"/>
            </p:cNvGraphicFramePr>
            <p:nvPr/>
          </p:nvGraphicFramePr>
          <p:xfrm>
            <a:off x="1066" y="588"/>
            <a:ext cx="232" cy="232"/>
          </p:xfrm>
          <a:graphic>
            <a:graphicData uri="http://schemas.openxmlformats.org/presentationml/2006/ole">
              <mc:AlternateContent xmlns:mc="http://schemas.openxmlformats.org/markup-compatibility/2006">
                <mc:Choice xmlns:v="urn:schemas-microsoft-com:vml" Requires="v">
                  <p:oleObj spid="_x0000_s71703" name="公式" r:id="rId5" imgW="333466" imgH="333538" progId="Equation.3">
                    <p:embed/>
                  </p:oleObj>
                </mc:Choice>
                <mc:Fallback>
                  <p:oleObj name="公式" r:id="rId5" imgW="333466" imgH="333538"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 y="588"/>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9">
            <a:extLst>
              <a:ext uri="{FF2B5EF4-FFF2-40B4-BE49-F238E27FC236}">
                <a16:creationId xmlns:a16="http://schemas.microsoft.com/office/drawing/2014/main" id="{6518B036-63D8-4BE6-8745-07D1B47B6FF2}"/>
              </a:ext>
            </a:extLst>
          </p:cNvPr>
          <p:cNvGrpSpPr>
            <a:grpSpLocks/>
          </p:cNvGrpSpPr>
          <p:nvPr/>
        </p:nvGrpSpPr>
        <p:grpSpPr bwMode="auto">
          <a:xfrm>
            <a:off x="4248150" y="2917825"/>
            <a:ext cx="4519613" cy="1025525"/>
            <a:chOff x="311" y="844"/>
            <a:chExt cx="2847" cy="646"/>
          </a:xfrm>
        </p:grpSpPr>
        <p:sp>
          <p:nvSpPr>
            <p:cNvPr id="71695" name="Text Box 10">
              <a:extLst>
                <a:ext uri="{FF2B5EF4-FFF2-40B4-BE49-F238E27FC236}">
                  <a16:creationId xmlns:a16="http://schemas.microsoft.com/office/drawing/2014/main" id="{F4C11C55-D1F4-41F0-AB97-172933C12F47}"/>
                </a:ext>
              </a:extLst>
            </p:cNvPr>
            <p:cNvSpPr txBox="1">
              <a:spLocks noChangeArrowheads="1"/>
            </p:cNvSpPr>
            <p:nvPr/>
          </p:nvSpPr>
          <p:spPr bwMode="auto">
            <a:xfrm>
              <a:off x="311" y="844"/>
              <a:ext cx="2847" cy="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300" b="1">
                  <a:solidFill>
                    <a:schemeClr val="bg1"/>
                  </a:solidFill>
                  <a:latin typeface="华文中宋" panose="02010600040101010101" pitchFamily="2" charset="-122"/>
                </a:rPr>
                <a:t>2</a:t>
              </a:r>
              <a:r>
                <a:rPr lang="en-US" altLang="zh-CN" sz="2300" b="1">
                  <a:solidFill>
                    <a:schemeClr val="bg1"/>
                  </a:solidFill>
                </a:rPr>
                <a:t>. </a:t>
              </a:r>
              <a:r>
                <a:rPr lang="zh-CN" altLang="en-US" sz="2300" b="1">
                  <a:solidFill>
                    <a:schemeClr val="bg1"/>
                  </a:solidFill>
                </a:rPr>
                <a:t>电磁波是横波，</a:t>
              </a:r>
            </a:p>
            <a:p>
              <a:pPr eaLnBrk="1" hangingPunct="1">
                <a:lnSpc>
                  <a:spcPct val="130000"/>
                </a:lnSpc>
              </a:pPr>
              <a:r>
                <a:rPr lang="zh-CN" altLang="en-US" sz="2300" b="1">
                  <a:solidFill>
                    <a:schemeClr val="bg1"/>
                  </a:solidFill>
                </a:rPr>
                <a:t>         、   、    成右手关系。        </a:t>
              </a:r>
            </a:p>
          </p:txBody>
        </p:sp>
        <p:graphicFrame>
          <p:nvGraphicFramePr>
            <p:cNvPr id="71696" name="Object 11">
              <a:extLst>
                <a:ext uri="{FF2B5EF4-FFF2-40B4-BE49-F238E27FC236}">
                  <a16:creationId xmlns:a16="http://schemas.microsoft.com/office/drawing/2014/main" id="{D9B833F4-2FF1-463F-B1B4-F0A523FB48D4}"/>
                </a:ext>
              </a:extLst>
            </p:cNvPr>
            <p:cNvGraphicFramePr>
              <a:graphicFrameLocks noChangeAspect="1"/>
            </p:cNvGraphicFramePr>
            <p:nvPr/>
          </p:nvGraphicFramePr>
          <p:xfrm>
            <a:off x="567" y="1210"/>
            <a:ext cx="200" cy="232"/>
          </p:xfrm>
          <a:graphic>
            <a:graphicData uri="http://schemas.openxmlformats.org/presentationml/2006/ole">
              <mc:AlternateContent xmlns:mc="http://schemas.openxmlformats.org/markup-compatibility/2006">
                <mc:Choice xmlns:v="urn:schemas-microsoft-com:vml" Requires="v">
                  <p:oleObj spid="_x0000_s71704" name="公式" r:id="rId7" imgW="276251" imgH="333538" progId="Equation.3">
                    <p:embed/>
                  </p:oleObj>
                </mc:Choice>
                <mc:Fallback>
                  <p:oleObj name="公式" r:id="rId7" imgW="276251" imgH="333538"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 y="1210"/>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97" name="Object 12">
              <a:extLst>
                <a:ext uri="{FF2B5EF4-FFF2-40B4-BE49-F238E27FC236}">
                  <a16:creationId xmlns:a16="http://schemas.microsoft.com/office/drawing/2014/main" id="{5C9804BA-CB80-4EFC-9889-81B76EC9CEDE}"/>
                </a:ext>
              </a:extLst>
            </p:cNvPr>
            <p:cNvGraphicFramePr>
              <a:graphicFrameLocks noChangeAspect="1"/>
            </p:cNvGraphicFramePr>
            <p:nvPr/>
          </p:nvGraphicFramePr>
          <p:xfrm>
            <a:off x="930" y="1213"/>
            <a:ext cx="232" cy="232"/>
          </p:xfrm>
          <a:graphic>
            <a:graphicData uri="http://schemas.openxmlformats.org/presentationml/2006/ole">
              <mc:AlternateContent xmlns:mc="http://schemas.openxmlformats.org/markup-compatibility/2006">
                <mc:Choice xmlns:v="urn:schemas-microsoft-com:vml" Requires="v">
                  <p:oleObj spid="_x0000_s71705" name="公式" r:id="rId9" imgW="333466" imgH="333538" progId="Equation.3">
                    <p:embed/>
                  </p:oleObj>
                </mc:Choice>
                <mc:Fallback>
                  <p:oleObj name="公式" r:id="rId9" imgW="333466" imgH="333538"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0" y="1213"/>
                          <a:ext cx="2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98" name="Object 13">
              <a:extLst>
                <a:ext uri="{FF2B5EF4-FFF2-40B4-BE49-F238E27FC236}">
                  <a16:creationId xmlns:a16="http://schemas.microsoft.com/office/drawing/2014/main" id="{CB23011C-1B43-44F9-85A6-EBD568525EA0}"/>
                </a:ext>
              </a:extLst>
            </p:cNvPr>
            <p:cNvGraphicFramePr>
              <a:graphicFrameLocks noChangeAspect="1"/>
            </p:cNvGraphicFramePr>
            <p:nvPr/>
          </p:nvGraphicFramePr>
          <p:xfrm>
            <a:off x="1323" y="1178"/>
            <a:ext cx="235" cy="312"/>
          </p:xfrm>
          <a:graphic>
            <a:graphicData uri="http://schemas.openxmlformats.org/presentationml/2006/ole">
              <mc:AlternateContent xmlns:mc="http://schemas.openxmlformats.org/markup-compatibility/2006">
                <mc:Choice xmlns:v="urn:schemas-microsoft-com:vml" Requires="v">
                  <p:oleObj spid="_x0000_s71706" name="Equation" r:id="rId11" imgW="123909" imgH="171333" progId="Equation.DSMT4">
                    <p:embed/>
                  </p:oleObj>
                </mc:Choice>
                <mc:Fallback>
                  <p:oleObj name="Equation" r:id="rId11" imgW="123909" imgH="171333"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3" y="1178"/>
                          <a:ext cx="23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 name="Text Box 14">
            <a:extLst>
              <a:ext uri="{FF2B5EF4-FFF2-40B4-BE49-F238E27FC236}">
                <a16:creationId xmlns:a16="http://schemas.microsoft.com/office/drawing/2014/main" id="{260DF4D6-A9B3-4635-9C91-E6E1218E875D}"/>
              </a:ext>
            </a:extLst>
          </p:cNvPr>
          <p:cNvSpPr txBox="1">
            <a:spLocks noChangeArrowheads="1"/>
          </p:cNvSpPr>
          <p:nvPr/>
        </p:nvSpPr>
        <p:spPr bwMode="auto">
          <a:xfrm>
            <a:off x="636588" y="4221163"/>
            <a:ext cx="3216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3</a:t>
            </a:r>
            <a:r>
              <a:rPr lang="en-US" altLang="zh-CN" sz="2300" b="1">
                <a:solidFill>
                  <a:schemeClr val="bg1"/>
                </a:solidFill>
              </a:rPr>
              <a:t>.</a:t>
            </a:r>
            <a:r>
              <a:rPr lang="en-US" altLang="zh-CN" sz="2400" b="1">
                <a:solidFill>
                  <a:schemeClr val="bg1"/>
                </a:solidFill>
              </a:rPr>
              <a:t> </a:t>
            </a:r>
            <a:r>
              <a:rPr lang="en-US" altLang="zh-CN" sz="2400" b="1" i="1">
                <a:solidFill>
                  <a:schemeClr val="bg1"/>
                </a:solidFill>
              </a:rPr>
              <a:t>E</a:t>
            </a:r>
            <a:r>
              <a:rPr lang="en-US" altLang="zh-CN" sz="2800" b="1" i="1">
                <a:solidFill>
                  <a:schemeClr val="bg1"/>
                </a:solidFill>
              </a:rPr>
              <a:t> </a:t>
            </a:r>
            <a:r>
              <a:rPr lang="zh-CN" altLang="en-US" sz="2300" b="1">
                <a:solidFill>
                  <a:schemeClr val="bg1"/>
                </a:solidFill>
              </a:rPr>
              <a:t>和</a:t>
            </a:r>
            <a:r>
              <a:rPr lang="zh-CN" altLang="en-US" sz="2400" b="1">
                <a:solidFill>
                  <a:schemeClr val="bg1"/>
                </a:solidFill>
              </a:rPr>
              <a:t> </a:t>
            </a:r>
            <a:r>
              <a:rPr lang="en-US" altLang="zh-CN" sz="2400" b="1" i="1">
                <a:solidFill>
                  <a:schemeClr val="bg1"/>
                </a:solidFill>
              </a:rPr>
              <a:t>H</a:t>
            </a:r>
            <a:r>
              <a:rPr lang="en-US" altLang="zh-CN" sz="2800" b="1" i="1">
                <a:solidFill>
                  <a:schemeClr val="bg1"/>
                </a:solidFill>
              </a:rPr>
              <a:t> </a:t>
            </a:r>
            <a:r>
              <a:rPr lang="zh-CN" altLang="en-US" sz="2300" b="1">
                <a:solidFill>
                  <a:schemeClr val="bg1"/>
                </a:solidFill>
              </a:rPr>
              <a:t>的关系：</a:t>
            </a:r>
            <a:r>
              <a:rPr lang="zh-CN" altLang="en-US" sz="2400" b="1">
                <a:solidFill>
                  <a:schemeClr val="bg1"/>
                </a:solidFill>
              </a:rPr>
              <a:t>     </a:t>
            </a:r>
          </a:p>
        </p:txBody>
      </p:sp>
      <p:graphicFrame>
        <p:nvGraphicFramePr>
          <p:cNvPr id="17" name="Object 15">
            <a:extLst>
              <a:ext uri="{FF2B5EF4-FFF2-40B4-BE49-F238E27FC236}">
                <a16:creationId xmlns:a16="http://schemas.microsoft.com/office/drawing/2014/main" id="{D1F416C4-E446-41A0-BE68-A2B326AB923E}"/>
              </a:ext>
            </a:extLst>
          </p:cNvPr>
          <p:cNvGraphicFramePr>
            <a:graphicFrameLocks noChangeAspect="1"/>
          </p:cNvGraphicFramePr>
          <p:nvPr/>
        </p:nvGraphicFramePr>
        <p:xfrm>
          <a:off x="3492500" y="4235450"/>
          <a:ext cx="1927225" cy="509588"/>
        </p:xfrm>
        <a:graphic>
          <a:graphicData uri="http://schemas.openxmlformats.org/presentationml/2006/ole">
            <mc:AlternateContent xmlns:mc="http://schemas.openxmlformats.org/markup-compatibility/2006">
              <mc:Choice xmlns:v="urn:schemas-microsoft-com:vml" Requires="v">
                <p:oleObj spid="_x0000_s71707" name="Equation" r:id="rId13" imgW="933355" imgH="228561" progId="Equation.DSMT4">
                  <p:embed/>
                </p:oleObj>
              </mc:Choice>
              <mc:Fallback>
                <p:oleObj name="Equation" r:id="rId13" imgW="933355" imgH="228561" progId="Equation.DSMT4">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00" y="4235450"/>
                        <a:ext cx="192722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16">
            <a:extLst>
              <a:ext uri="{FF2B5EF4-FFF2-40B4-BE49-F238E27FC236}">
                <a16:creationId xmlns:a16="http://schemas.microsoft.com/office/drawing/2014/main" id="{E7F36213-BFC9-4EAD-95C7-3C1AFC6A3DBC}"/>
              </a:ext>
            </a:extLst>
          </p:cNvPr>
          <p:cNvSpPr>
            <a:spLocks noChangeArrowheads="1"/>
          </p:cNvSpPr>
          <p:nvPr/>
        </p:nvSpPr>
        <p:spPr bwMode="auto">
          <a:xfrm>
            <a:off x="625475" y="4899025"/>
            <a:ext cx="3921125"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4</a:t>
            </a:r>
            <a:r>
              <a:rPr lang="en-US" altLang="zh-CN" sz="2300" b="1">
                <a:solidFill>
                  <a:schemeClr val="bg1"/>
                </a:solidFill>
              </a:rPr>
              <a:t>. </a:t>
            </a:r>
            <a:r>
              <a:rPr lang="zh-CN" altLang="en-US" sz="2300" b="1">
                <a:solidFill>
                  <a:schemeClr val="bg1"/>
                </a:solidFill>
              </a:rPr>
              <a:t>电磁波的传播速度：         </a:t>
            </a:r>
          </a:p>
        </p:txBody>
      </p:sp>
      <p:graphicFrame>
        <p:nvGraphicFramePr>
          <p:cNvPr id="19" name="Object 17">
            <a:extLst>
              <a:ext uri="{FF2B5EF4-FFF2-40B4-BE49-F238E27FC236}">
                <a16:creationId xmlns:a16="http://schemas.microsoft.com/office/drawing/2014/main" id="{85331CF3-D3C4-495D-88F8-70AB337BF4C5}"/>
              </a:ext>
            </a:extLst>
          </p:cNvPr>
          <p:cNvGraphicFramePr>
            <a:graphicFrameLocks noChangeAspect="1"/>
          </p:cNvGraphicFramePr>
          <p:nvPr/>
        </p:nvGraphicFramePr>
        <p:xfrm>
          <a:off x="3563938" y="5284788"/>
          <a:ext cx="1489075" cy="681037"/>
        </p:xfrm>
        <a:graphic>
          <a:graphicData uri="http://schemas.openxmlformats.org/presentationml/2006/ole">
            <mc:AlternateContent xmlns:mc="http://schemas.openxmlformats.org/markup-compatibility/2006">
              <mc:Choice xmlns:v="urn:schemas-microsoft-com:vml" Requires="v">
                <p:oleObj spid="_x0000_s71708" name="Equation" r:id="rId15" imgW="895445" imgH="419204" progId="Equation.DSMT4">
                  <p:embed/>
                </p:oleObj>
              </mc:Choice>
              <mc:Fallback>
                <p:oleObj name="Equation" r:id="rId15" imgW="895445" imgH="419204" progId="Equation.DSMT4">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3938" y="5284788"/>
                        <a:ext cx="148907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 Box 18">
            <a:extLst>
              <a:ext uri="{FF2B5EF4-FFF2-40B4-BE49-F238E27FC236}">
                <a16:creationId xmlns:a16="http://schemas.microsoft.com/office/drawing/2014/main" id="{BFB7E044-DFC4-437A-8B20-C25996B75757}"/>
              </a:ext>
            </a:extLst>
          </p:cNvPr>
          <p:cNvSpPr txBox="1">
            <a:spLocks noChangeArrowheads="1"/>
          </p:cNvSpPr>
          <p:nvPr/>
        </p:nvSpPr>
        <p:spPr bwMode="auto">
          <a:xfrm>
            <a:off x="625475" y="5986463"/>
            <a:ext cx="5165725"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300" b="1">
                <a:solidFill>
                  <a:schemeClr val="bg1"/>
                </a:solidFill>
                <a:latin typeface="华文中宋" panose="02010600040101010101" pitchFamily="2" charset="-122"/>
              </a:rPr>
              <a:t>5</a:t>
            </a:r>
            <a:r>
              <a:rPr lang="en-US" altLang="zh-CN" sz="2300" b="1">
                <a:solidFill>
                  <a:schemeClr val="bg1"/>
                </a:solidFill>
              </a:rPr>
              <a:t>. </a:t>
            </a:r>
            <a:r>
              <a:rPr lang="zh-CN" altLang="en-US" sz="2300" b="1">
                <a:solidFill>
                  <a:schemeClr val="bg1"/>
                </a:solidFill>
              </a:rPr>
              <a:t>介质对电磁波的折射率：                 </a:t>
            </a:r>
          </a:p>
        </p:txBody>
      </p:sp>
      <p:graphicFrame>
        <p:nvGraphicFramePr>
          <p:cNvPr id="21" name="Object 19">
            <a:extLst>
              <a:ext uri="{FF2B5EF4-FFF2-40B4-BE49-F238E27FC236}">
                <a16:creationId xmlns:a16="http://schemas.microsoft.com/office/drawing/2014/main" id="{7EE3E037-E2F8-4EDF-B7FF-205DB7737F71}"/>
              </a:ext>
            </a:extLst>
          </p:cNvPr>
          <p:cNvGraphicFramePr>
            <a:graphicFrameLocks noChangeAspect="1"/>
          </p:cNvGraphicFramePr>
          <p:nvPr/>
        </p:nvGraphicFramePr>
        <p:xfrm>
          <a:off x="4676775" y="5827713"/>
          <a:ext cx="2227263" cy="763587"/>
        </p:xfrm>
        <a:graphic>
          <a:graphicData uri="http://schemas.openxmlformats.org/presentationml/2006/ole">
            <mc:AlternateContent xmlns:mc="http://schemas.openxmlformats.org/markup-compatibility/2006">
              <mc:Choice xmlns:v="urn:schemas-microsoft-com:vml" Requires="v">
                <p:oleObj spid="_x0000_s71709" name="Equation" r:id="rId17" imgW="1066741" imgH="361976" progId="Equation.DSMT4">
                  <p:embed/>
                </p:oleObj>
              </mc:Choice>
              <mc:Fallback>
                <p:oleObj name="Equation" r:id="rId17" imgW="1066741" imgH="361976" progId="Equation.DSMT4">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76775" y="5827713"/>
                        <a:ext cx="2227263"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 Box 21">
            <a:extLst>
              <a:ext uri="{FF2B5EF4-FFF2-40B4-BE49-F238E27FC236}">
                <a16:creationId xmlns:a16="http://schemas.microsoft.com/office/drawing/2014/main" id="{E75BE796-48DF-452B-BBB6-A862462974BD}"/>
              </a:ext>
            </a:extLst>
          </p:cNvPr>
          <p:cNvSpPr txBox="1">
            <a:spLocks noChangeArrowheads="1"/>
          </p:cNvSpPr>
          <p:nvPr/>
        </p:nvSpPr>
        <p:spPr bwMode="auto">
          <a:xfrm>
            <a:off x="1438275" y="5372100"/>
            <a:ext cx="2520950"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100" b="1">
                <a:solidFill>
                  <a:schemeClr val="bg1"/>
                </a:solidFill>
              </a:rPr>
              <a:t>★</a:t>
            </a:r>
            <a:r>
              <a:rPr lang="en-US" altLang="zh-CN" sz="2300" b="1">
                <a:solidFill>
                  <a:schemeClr val="bg1"/>
                </a:solidFill>
              </a:rPr>
              <a:t> </a:t>
            </a:r>
            <a:r>
              <a:rPr lang="zh-CN" altLang="en-US" sz="2300" b="1">
                <a:solidFill>
                  <a:schemeClr val="bg1"/>
                </a:solidFill>
              </a:rPr>
              <a:t>介质中：        </a:t>
            </a:r>
          </a:p>
        </p:txBody>
      </p:sp>
      <p:pic>
        <p:nvPicPr>
          <p:cNvPr id="71692" name="Picture 3">
            <a:extLst>
              <a:ext uri="{FF2B5EF4-FFF2-40B4-BE49-F238E27FC236}">
                <a16:creationId xmlns:a16="http://schemas.microsoft.com/office/drawing/2014/main" id="{09DBE2DE-2EF2-4895-8105-C5BCBD25972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11575" y="0"/>
            <a:ext cx="54006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a:extLst>
              <a:ext uri="{FF2B5EF4-FFF2-40B4-BE49-F238E27FC236}">
                <a16:creationId xmlns:a16="http://schemas.microsoft.com/office/drawing/2014/main" id="{60879A85-C341-4561-A051-97B1FC70AA10}"/>
              </a:ext>
            </a:extLst>
          </p:cNvPr>
          <p:cNvGraphicFramePr>
            <a:graphicFrameLocks noChangeAspect="1"/>
          </p:cNvGraphicFramePr>
          <p:nvPr/>
        </p:nvGraphicFramePr>
        <p:xfrm>
          <a:off x="231775" y="973138"/>
          <a:ext cx="3449638" cy="855662"/>
        </p:xfrm>
        <a:graphic>
          <a:graphicData uri="http://schemas.openxmlformats.org/presentationml/2006/ole">
            <mc:AlternateContent xmlns:mc="http://schemas.openxmlformats.org/markup-compatibility/2006">
              <mc:Choice xmlns:v="urn:schemas-microsoft-com:vml" Requires="v">
                <p:oleObj spid="_x0000_s71710" name="Equation" r:id="rId20" imgW="1571504" imgH="361976" progId="Equation.DSMT4">
                  <p:embed/>
                </p:oleObj>
              </mc:Choice>
              <mc:Fallback>
                <p:oleObj name="Equation" r:id="rId20" imgW="1571504" imgH="361976" progId="Equation.DSMT4">
                  <p:embed/>
                  <p:pic>
                    <p:nvPicPr>
                      <p:cNvPr id="0" name="对象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1775" y="973138"/>
                        <a:ext cx="3449638"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28" name="对象 73727">
            <a:extLst>
              <a:ext uri="{FF2B5EF4-FFF2-40B4-BE49-F238E27FC236}">
                <a16:creationId xmlns:a16="http://schemas.microsoft.com/office/drawing/2014/main" id="{19E6809F-1C95-4B8D-83C7-132BBB5F3B81}"/>
              </a:ext>
            </a:extLst>
          </p:cNvPr>
          <p:cNvGraphicFramePr>
            <a:graphicFrameLocks noChangeAspect="1"/>
          </p:cNvGraphicFramePr>
          <p:nvPr/>
        </p:nvGraphicFramePr>
        <p:xfrm>
          <a:off x="323850" y="1962150"/>
          <a:ext cx="3370263" cy="803275"/>
        </p:xfrm>
        <a:graphic>
          <a:graphicData uri="http://schemas.openxmlformats.org/presentationml/2006/ole">
            <mc:AlternateContent xmlns:mc="http://schemas.openxmlformats.org/markup-compatibility/2006">
              <mc:Choice xmlns:v="urn:schemas-microsoft-com:vml" Requires="v">
                <p:oleObj spid="_x0000_s71711" name="Equation" r:id="rId22" imgW="1638198" imgH="361976" progId="Equation.DSMT4">
                  <p:embed/>
                </p:oleObj>
              </mc:Choice>
              <mc:Fallback>
                <p:oleObj name="Equation" r:id="rId22" imgW="1638198" imgH="361976" progId="Equation.DSMT4">
                  <p:embed/>
                  <p:pic>
                    <p:nvPicPr>
                      <p:cNvPr id="0" name="对象 737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3850" y="1962150"/>
                        <a:ext cx="3370263"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73728"/>
                                        </p:tgtEl>
                                        <p:attrNameLst>
                                          <p:attrName>style.visibility</p:attrName>
                                        </p:attrNameLst>
                                      </p:cBhvr>
                                      <p:to>
                                        <p:strVal val="visible"/>
                                      </p:to>
                                    </p:set>
                                    <p:animEffect transition="in" filter="wipe(left)">
                                      <p:cBhvr>
                                        <p:cTn id="57" dur="500"/>
                                        <p:tgtEl>
                                          <p:spTgt spid="73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0" grpId="0" autoUpdateAnimBg="0"/>
      <p:bldP spid="2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
            <a:extLst>
              <a:ext uri="{FF2B5EF4-FFF2-40B4-BE49-F238E27FC236}">
                <a16:creationId xmlns:a16="http://schemas.microsoft.com/office/drawing/2014/main" id="{D7E6E16F-BCA6-46F1-9F55-11731D6A5AB3}"/>
              </a:ext>
            </a:extLst>
          </p:cNvPr>
          <p:cNvSpPr>
            <a:spLocks noChangeArrowheads="1"/>
          </p:cNvSpPr>
          <p:nvPr/>
        </p:nvSpPr>
        <p:spPr bwMode="auto">
          <a:xfrm>
            <a:off x="0" y="0"/>
            <a:ext cx="72358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zh-CN" sz="2400" b="1">
                <a:solidFill>
                  <a:srgbClr val="FFC000"/>
                </a:solidFill>
                <a:latin typeface="Arial" charset="0"/>
              </a:rPr>
              <a:t>书中例题</a:t>
            </a:r>
            <a:r>
              <a:rPr lang="en-US" altLang="zh-CN" sz="2400" b="1">
                <a:solidFill>
                  <a:srgbClr val="FFC000"/>
                </a:solidFill>
                <a:latin typeface="Arial" charset="0"/>
              </a:rPr>
              <a:t> 10.2(p.443)</a:t>
            </a:r>
          </a:p>
          <a:p>
            <a:pPr>
              <a:defRPr/>
            </a:pPr>
            <a:r>
              <a:rPr lang="zh-CN" altLang="zh-CN" sz="2400" b="1">
                <a:solidFill>
                  <a:schemeClr val="bg1"/>
                </a:solidFill>
                <a:latin typeface="+mn-lt"/>
              </a:rPr>
              <a:t>一半径</a:t>
            </a:r>
            <a:r>
              <a:rPr lang="en-US" altLang="zh-CN" sz="2400" b="1" i="1">
                <a:solidFill>
                  <a:schemeClr val="bg1"/>
                </a:solidFill>
                <a:latin typeface="+mn-lt"/>
              </a:rPr>
              <a:t>r</a:t>
            </a:r>
            <a:r>
              <a:rPr lang="en-US" altLang="zh-CN" sz="2400" b="1">
                <a:solidFill>
                  <a:schemeClr val="bg1"/>
                </a:solidFill>
                <a:latin typeface="+mn-lt"/>
              </a:rPr>
              <a:t>=0.20m</a:t>
            </a:r>
            <a:r>
              <a:rPr lang="zh-CN" altLang="zh-CN" sz="2400" b="1">
                <a:solidFill>
                  <a:schemeClr val="bg1"/>
                </a:solidFill>
                <a:latin typeface="+mn-lt"/>
              </a:rPr>
              <a:t>的半园导线和直导线组成一回路，磁场垂直纸面向外，磁感应强度大小</a:t>
            </a:r>
            <a:r>
              <a:rPr lang="en-US" altLang="zh-CN" sz="2400" b="1" i="1">
                <a:solidFill>
                  <a:schemeClr val="bg1"/>
                </a:solidFill>
                <a:latin typeface="+mn-lt"/>
              </a:rPr>
              <a:t>B</a:t>
            </a:r>
            <a:r>
              <a:rPr lang="en-US" altLang="zh-CN" sz="2400" b="1">
                <a:solidFill>
                  <a:schemeClr val="bg1"/>
                </a:solidFill>
                <a:latin typeface="+mn-lt"/>
              </a:rPr>
              <a:t>=4</a:t>
            </a:r>
            <a:r>
              <a:rPr lang="en-US" altLang="zh-CN" sz="2400" b="1" i="1">
                <a:solidFill>
                  <a:schemeClr val="bg1"/>
                </a:solidFill>
                <a:latin typeface="+mn-lt"/>
              </a:rPr>
              <a:t>t</a:t>
            </a:r>
            <a:r>
              <a:rPr lang="en-US" altLang="zh-CN" sz="2400" b="1" baseline="30000">
                <a:solidFill>
                  <a:schemeClr val="bg1"/>
                </a:solidFill>
                <a:latin typeface="+mn-lt"/>
              </a:rPr>
              <a:t>2</a:t>
            </a:r>
            <a:r>
              <a:rPr lang="en-US" altLang="zh-CN" sz="2400" b="1">
                <a:solidFill>
                  <a:schemeClr val="bg1"/>
                </a:solidFill>
                <a:latin typeface="+mn-lt"/>
              </a:rPr>
              <a:t>+2</a:t>
            </a:r>
            <a:r>
              <a:rPr lang="en-US" altLang="zh-CN" sz="2400" b="1" i="1">
                <a:solidFill>
                  <a:schemeClr val="bg1"/>
                </a:solidFill>
                <a:latin typeface="+mn-lt"/>
              </a:rPr>
              <a:t>t</a:t>
            </a:r>
            <a:r>
              <a:rPr lang="en-US" altLang="zh-CN" sz="2400" b="1">
                <a:solidFill>
                  <a:schemeClr val="bg1"/>
                </a:solidFill>
                <a:latin typeface="+mn-lt"/>
              </a:rPr>
              <a:t>+3</a:t>
            </a:r>
            <a:r>
              <a:rPr lang="zh-CN" altLang="zh-CN" sz="2400" b="1">
                <a:solidFill>
                  <a:schemeClr val="bg1"/>
                </a:solidFill>
                <a:latin typeface="+mn-lt"/>
              </a:rPr>
              <a:t>，回路电阻</a:t>
            </a:r>
            <a:r>
              <a:rPr lang="en-US" altLang="zh-CN" sz="2400" b="1" i="1">
                <a:solidFill>
                  <a:schemeClr val="bg1"/>
                </a:solidFill>
                <a:latin typeface="+mn-lt"/>
              </a:rPr>
              <a:t>R</a:t>
            </a:r>
            <a:r>
              <a:rPr lang="en-US" altLang="zh-CN" sz="2400" b="1">
                <a:solidFill>
                  <a:schemeClr val="bg1"/>
                </a:solidFill>
                <a:latin typeface="+mn-lt"/>
              </a:rPr>
              <a:t>=2</a:t>
            </a:r>
            <a:r>
              <a:rPr lang="zh-CN" altLang="zh-CN" sz="2400" b="1">
                <a:solidFill>
                  <a:schemeClr val="bg1"/>
                </a:solidFill>
                <a:latin typeface="+mn-lt"/>
              </a:rPr>
              <a:t>欧姆，其中接一电动势</a:t>
            </a:r>
            <a:r>
              <a:rPr lang="en-US" altLang="zh-CN" sz="2400" b="1" i="1">
                <a:solidFill>
                  <a:schemeClr val="bg1"/>
                </a:solidFill>
                <a:latin typeface="+mn-lt"/>
              </a:rPr>
              <a:t>ε</a:t>
            </a:r>
            <a:r>
              <a:rPr lang="en-US" altLang="zh-CN" sz="2400" b="1">
                <a:solidFill>
                  <a:schemeClr val="bg1"/>
                </a:solidFill>
                <a:latin typeface="+mn-lt"/>
              </a:rPr>
              <a:t>=2.0V</a:t>
            </a:r>
            <a:r>
              <a:rPr lang="zh-CN" altLang="zh-CN" sz="2400" b="1">
                <a:solidFill>
                  <a:schemeClr val="bg1"/>
                </a:solidFill>
                <a:latin typeface="+mn-lt"/>
              </a:rPr>
              <a:t>的理想电源</a:t>
            </a:r>
            <a:r>
              <a:rPr lang="en-US" altLang="zh-CN" sz="2400" b="1">
                <a:solidFill>
                  <a:schemeClr val="bg1"/>
                </a:solidFill>
                <a:latin typeface="+mn-lt"/>
              </a:rPr>
              <a:t>.</a:t>
            </a:r>
          </a:p>
          <a:p>
            <a:pPr>
              <a:defRPr/>
            </a:pPr>
            <a:r>
              <a:rPr lang="zh-CN" altLang="zh-CN" sz="2400" b="1">
                <a:solidFill>
                  <a:schemeClr val="bg1"/>
                </a:solidFill>
                <a:latin typeface="+mn-lt"/>
              </a:rPr>
              <a:t>求：</a:t>
            </a:r>
            <a:r>
              <a:rPr lang="en-US" altLang="zh-CN" sz="2400" b="1" i="1">
                <a:solidFill>
                  <a:schemeClr val="bg1"/>
                </a:solidFill>
                <a:latin typeface="+mn-lt"/>
              </a:rPr>
              <a:t>t</a:t>
            </a:r>
            <a:r>
              <a:rPr lang="en-US" altLang="zh-CN" sz="2400" b="1">
                <a:solidFill>
                  <a:schemeClr val="bg1"/>
                </a:solidFill>
                <a:latin typeface="+mn-lt"/>
              </a:rPr>
              <a:t>=10s</a:t>
            </a:r>
            <a:r>
              <a:rPr lang="zh-CN" altLang="en-US" sz="2400" b="1">
                <a:solidFill>
                  <a:schemeClr val="bg1"/>
                </a:solidFill>
                <a:latin typeface="+mn-lt"/>
              </a:rPr>
              <a:t>时回路中的感应电动势的大小和方向及回路中的电流。</a:t>
            </a:r>
            <a:endParaRPr lang="zh-CN" altLang="en-US" sz="2400" b="1">
              <a:solidFill>
                <a:schemeClr val="bg1"/>
              </a:solidFill>
              <a:latin typeface="Arial" charset="0"/>
            </a:endParaRPr>
          </a:p>
        </p:txBody>
      </p:sp>
      <p:sp>
        <p:nvSpPr>
          <p:cNvPr id="8198" name="矩形 2">
            <a:extLst>
              <a:ext uri="{FF2B5EF4-FFF2-40B4-BE49-F238E27FC236}">
                <a16:creationId xmlns:a16="http://schemas.microsoft.com/office/drawing/2014/main" id="{C9745D30-96FD-4849-9712-5853DDA4014A}"/>
              </a:ext>
            </a:extLst>
          </p:cNvPr>
          <p:cNvSpPr>
            <a:spLocks noChangeArrowheads="1"/>
          </p:cNvSpPr>
          <p:nvPr/>
        </p:nvSpPr>
        <p:spPr bwMode="auto">
          <a:xfrm>
            <a:off x="498475" y="4518025"/>
            <a:ext cx="66976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根据愣次定律，感应电动势的方向为顺时针方向。</a:t>
            </a:r>
          </a:p>
          <a:p>
            <a:pPr eaLnBrk="1" hangingPunct="1"/>
            <a:r>
              <a:rPr lang="zh-CN" altLang="zh-CN" sz="2400" b="1">
                <a:solidFill>
                  <a:schemeClr val="bg1"/>
                </a:solidFill>
              </a:rPr>
              <a:t>回路中的电流为：</a:t>
            </a:r>
            <a:endParaRPr lang="zh-CN" altLang="en-US" sz="2400" b="1">
              <a:solidFill>
                <a:schemeClr val="bg1"/>
              </a:solidFill>
            </a:endParaRPr>
          </a:p>
        </p:txBody>
      </p:sp>
      <p:sp>
        <p:nvSpPr>
          <p:cNvPr id="8196" name="Rectangle 32">
            <a:extLst>
              <a:ext uri="{FF2B5EF4-FFF2-40B4-BE49-F238E27FC236}">
                <a16:creationId xmlns:a16="http://schemas.microsoft.com/office/drawing/2014/main" id="{4B8CEBBB-0176-452C-8F31-0203645AB9F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200" name="对象 4">
            <a:extLst>
              <a:ext uri="{FF2B5EF4-FFF2-40B4-BE49-F238E27FC236}">
                <a16:creationId xmlns:a16="http://schemas.microsoft.com/office/drawing/2014/main" id="{CD46B7FA-CCD5-411A-958D-1EE68B4F6D0C}"/>
              </a:ext>
            </a:extLst>
          </p:cNvPr>
          <p:cNvGraphicFramePr>
            <a:graphicFrameLocks noChangeAspect="1"/>
          </p:cNvGraphicFramePr>
          <p:nvPr/>
        </p:nvGraphicFramePr>
        <p:xfrm>
          <a:off x="2519363" y="5454650"/>
          <a:ext cx="4105275" cy="823913"/>
        </p:xfrm>
        <a:graphic>
          <a:graphicData uri="http://schemas.openxmlformats.org/presentationml/2006/ole">
            <mc:AlternateContent xmlns:mc="http://schemas.openxmlformats.org/markup-compatibility/2006">
              <mc:Choice xmlns:v="urn:schemas-microsoft-com:vml" Requires="v">
                <p:oleObj spid="_x0000_s8221" name="Equation" r:id="rId3" imgW="2146300" imgH="431800" progId="Equation.DSMT4">
                  <p:embed/>
                </p:oleObj>
              </mc:Choice>
              <mc:Fallback>
                <p:oleObj name="Equation" r:id="rId3" imgW="2146300" imgH="4318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5454650"/>
                        <a:ext cx="41052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9">
            <a:extLst>
              <a:ext uri="{FF2B5EF4-FFF2-40B4-BE49-F238E27FC236}">
                <a16:creationId xmlns:a16="http://schemas.microsoft.com/office/drawing/2014/main" id="{BD475B66-607E-47C2-88EE-9554AD5D56C8}"/>
              </a:ext>
            </a:extLst>
          </p:cNvPr>
          <p:cNvGrpSpPr>
            <a:grpSpLocks/>
          </p:cNvGrpSpPr>
          <p:nvPr/>
        </p:nvGrpSpPr>
        <p:grpSpPr bwMode="auto">
          <a:xfrm>
            <a:off x="7461250" y="254000"/>
            <a:ext cx="1504950" cy="2170113"/>
            <a:chOff x="5493" y="3633"/>
            <a:chExt cx="2370" cy="3418"/>
          </a:xfrm>
        </p:grpSpPr>
        <p:sp>
          <p:nvSpPr>
            <p:cNvPr id="8209" name="Text Box 21">
              <a:extLst>
                <a:ext uri="{FF2B5EF4-FFF2-40B4-BE49-F238E27FC236}">
                  <a16:creationId xmlns:a16="http://schemas.microsoft.com/office/drawing/2014/main" id="{BE1C47E9-5CFF-4F22-BD74-BBD23846C875}"/>
                </a:ext>
              </a:extLst>
            </p:cNvPr>
            <p:cNvSpPr txBox="1">
              <a:spLocks noChangeArrowheads="1"/>
            </p:cNvSpPr>
            <p:nvPr/>
          </p:nvSpPr>
          <p:spPr bwMode="auto">
            <a:xfrm>
              <a:off x="5516" y="3633"/>
              <a:ext cx="2325" cy="18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r>
                <a:rPr lang="en-US" altLang="zh-CN" sz="2400">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r>
                <a:rPr lang="zh-CN" altLang="zh-CN" sz="2400">
                  <a:latin typeface="宋体" panose="02010600030101010101" pitchFamily="2" charset="-122"/>
                  <a:cs typeface="Times New Roman" panose="02020603050405020304" pitchFamily="18" charset="0"/>
                </a:rPr>
                <a:t> </a:t>
              </a:r>
              <a:r>
                <a:rPr lang="zh-CN" altLang="zh-CN" sz="2400">
                  <a:cs typeface="Times New Roman" panose="02020603050405020304" pitchFamily="18" charset="0"/>
                </a:rPr>
                <a:t>·</a:t>
              </a:r>
              <a:endParaRPr lang="zh-CN" altLang="zh-CN" sz="1000"/>
            </a:p>
            <a:p>
              <a:endParaRPr lang="zh-CN" altLang="zh-CN"/>
            </a:p>
          </p:txBody>
        </p:sp>
        <p:sp>
          <p:nvSpPr>
            <p:cNvPr id="8210" name="Oval 20">
              <a:extLst>
                <a:ext uri="{FF2B5EF4-FFF2-40B4-BE49-F238E27FC236}">
                  <a16:creationId xmlns:a16="http://schemas.microsoft.com/office/drawing/2014/main" id="{D8F62B6B-059D-4520-A7A0-E4A3B1FBF1DA}"/>
                </a:ext>
              </a:extLst>
            </p:cNvPr>
            <p:cNvSpPr>
              <a:spLocks noChangeArrowheads="1"/>
            </p:cNvSpPr>
            <p:nvPr/>
          </p:nvSpPr>
          <p:spPr bwMode="auto">
            <a:xfrm>
              <a:off x="5711" y="4446"/>
              <a:ext cx="1995" cy="202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1" name="Rectangle 19">
              <a:extLst>
                <a:ext uri="{FF2B5EF4-FFF2-40B4-BE49-F238E27FC236}">
                  <a16:creationId xmlns:a16="http://schemas.microsoft.com/office/drawing/2014/main" id="{C1D64A46-6A36-41E9-97E5-9FEAFB9D1DFE}"/>
                </a:ext>
              </a:extLst>
            </p:cNvPr>
            <p:cNvSpPr>
              <a:spLocks noChangeArrowheads="1"/>
            </p:cNvSpPr>
            <p:nvPr/>
          </p:nvSpPr>
          <p:spPr bwMode="auto">
            <a:xfrm>
              <a:off x="5493" y="5522"/>
              <a:ext cx="2370" cy="15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2" name="Line 18">
              <a:extLst>
                <a:ext uri="{FF2B5EF4-FFF2-40B4-BE49-F238E27FC236}">
                  <a16:creationId xmlns:a16="http://schemas.microsoft.com/office/drawing/2014/main" id="{0E9B2C91-B02C-4B55-8CCE-65FD0A0281D5}"/>
                </a:ext>
              </a:extLst>
            </p:cNvPr>
            <p:cNvSpPr>
              <a:spLocks noChangeShapeType="1"/>
            </p:cNvSpPr>
            <p:nvPr/>
          </p:nvSpPr>
          <p:spPr bwMode="auto">
            <a:xfrm flipH="1">
              <a:off x="6581" y="6408"/>
              <a:ext cx="0" cy="31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3" name="Line 17">
              <a:extLst>
                <a:ext uri="{FF2B5EF4-FFF2-40B4-BE49-F238E27FC236}">
                  <a16:creationId xmlns:a16="http://schemas.microsoft.com/office/drawing/2014/main" id="{D91EA4AF-9B3C-4122-A0EC-81DE7CE9FCC0}"/>
                </a:ext>
              </a:extLst>
            </p:cNvPr>
            <p:cNvSpPr>
              <a:spLocks noChangeShapeType="1"/>
            </p:cNvSpPr>
            <p:nvPr/>
          </p:nvSpPr>
          <p:spPr bwMode="auto">
            <a:xfrm>
              <a:off x="6716" y="6183"/>
              <a:ext cx="0" cy="7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4" name="Line 16">
              <a:extLst>
                <a:ext uri="{FF2B5EF4-FFF2-40B4-BE49-F238E27FC236}">
                  <a16:creationId xmlns:a16="http://schemas.microsoft.com/office/drawing/2014/main" id="{64F58E62-0E9F-40CC-949D-635E3D93FA2F}"/>
                </a:ext>
              </a:extLst>
            </p:cNvPr>
            <p:cNvSpPr>
              <a:spLocks noChangeShapeType="1"/>
            </p:cNvSpPr>
            <p:nvPr/>
          </p:nvSpPr>
          <p:spPr bwMode="auto">
            <a:xfrm>
              <a:off x="5726" y="5418"/>
              <a:ext cx="0" cy="1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5" name="Line 15">
              <a:extLst>
                <a:ext uri="{FF2B5EF4-FFF2-40B4-BE49-F238E27FC236}">
                  <a16:creationId xmlns:a16="http://schemas.microsoft.com/office/drawing/2014/main" id="{5E279BC0-4EB2-4CDD-917C-0C97A6CDE732}"/>
                </a:ext>
              </a:extLst>
            </p:cNvPr>
            <p:cNvSpPr>
              <a:spLocks noChangeShapeType="1"/>
            </p:cNvSpPr>
            <p:nvPr/>
          </p:nvSpPr>
          <p:spPr bwMode="auto">
            <a:xfrm flipH="1">
              <a:off x="5726" y="6558"/>
              <a:ext cx="85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6" name="Line 14">
              <a:extLst>
                <a:ext uri="{FF2B5EF4-FFF2-40B4-BE49-F238E27FC236}">
                  <a16:creationId xmlns:a16="http://schemas.microsoft.com/office/drawing/2014/main" id="{7C3FE138-69B6-4EE6-BC3B-9655A328DE6C}"/>
                </a:ext>
              </a:extLst>
            </p:cNvPr>
            <p:cNvSpPr>
              <a:spLocks noChangeShapeType="1"/>
            </p:cNvSpPr>
            <p:nvPr/>
          </p:nvSpPr>
          <p:spPr bwMode="auto">
            <a:xfrm>
              <a:off x="7706" y="5433"/>
              <a:ext cx="0" cy="11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7" name="Line 13">
              <a:extLst>
                <a:ext uri="{FF2B5EF4-FFF2-40B4-BE49-F238E27FC236}">
                  <a16:creationId xmlns:a16="http://schemas.microsoft.com/office/drawing/2014/main" id="{67082729-03D9-4AD1-8159-D46F0F1BEB00}"/>
                </a:ext>
              </a:extLst>
            </p:cNvPr>
            <p:cNvSpPr>
              <a:spLocks noChangeShapeType="1"/>
            </p:cNvSpPr>
            <p:nvPr/>
          </p:nvSpPr>
          <p:spPr bwMode="auto">
            <a:xfrm>
              <a:off x="6716" y="6558"/>
              <a:ext cx="99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8" name="Line 12">
              <a:extLst>
                <a:ext uri="{FF2B5EF4-FFF2-40B4-BE49-F238E27FC236}">
                  <a16:creationId xmlns:a16="http://schemas.microsoft.com/office/drawing/2014/main" id="{AE7BF383-6310-4968-A5CC-D5347167BC7A}"/>
                </a:ext>
              </a:extLst>
            </p:cNvPr>
            <p:cNvSpPr>
              <a:spLocks noChangeShapeType="1"/>
            </p:cNvSpPr>
            <p:nvPr/>
          </p:nvSpPr>
          <p:spPr bwMode="auto">
            <a:xfrm>
              <a:off x="6641" y="4368"/>
              <a:ext cx="195" cy="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9" name="Line 11">
              <a:extLst>
                <a:ext uri="{FF2B5EF4-FFF2-40B4-BE49-F238E27FC236}">
                  <a16:creationId xmlns:a16="http://schemas.microsoft.com/office/drawing/2014/main" id="{29F53841-4E13-4266-92D0-C616BE9D718C}"/>
                </a:ext>
              </a:extLst>
            </p:cNvPr>
            <p:cNvSpPr>
              <a:spLocks noChangeShapeType="1"/>
            </p:cNvSpPr>
            <p:nvPr/>
          </p:nvSpPr>
          <p:spPr bwMode="auto">
            <a:xfrm flipV="1">
              <a:off x="6641" y="4473"/>
              <a:ext cx="210" cy="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20" name="Text Box 10">
              <a:extLst>
                <a:ext uri="{FF2B5EF4-FFF2-40B4-BE49-F238E27FC236}">
                  <a16:creationId xmlns:a16="http://schemas.microsoft.com/office/drawing/2014/main" id="{E50F833A-8FF7-44FF-B4A2-826357B8A729}"/>
                </a:ext>
              </a:extLst>
            </p:cNvPr>
            <p:cNvSpPr txBox="1">
              <a:spLocks noChangeArrowheads="1"/>
            </p:cNvSpPr>
            <p:nvPr/>
          </p:nvSpPr>
          <p:spPr bwMode="auto">
            <a:xfrm>
              <a:off x="6413" y="5598"/>
              <a:ext cx="69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cs typeface="Times New Roman" panose="02020603050405020304" pitchFamily="18" charset="0"/>
                </a:rPr>
                <a:t>ε</a:t>
              </a:r>
              <a:endParaRPr lang="en-US" altLang="zh-CN"/>
            </a:p>
          </p:txBody>
        </p:sp>
      </p:grpSp>
      <p:sp>
        <p:nvSpPr>
          <p:cNvPr id="17" name="矩形 16">
            <a:extLst>
              <a:ext uri="{FF2B5EF4-FFF2-40B4-BE49-F238E27FC236}">
                <a16:creationId xmlns:a16="http://schemas.microsoft.com/office/drawing/2014/main" id="{6BB5EB05-92C5-4F28-BECA-CF21F3EF32E8}"/>
              </a:ext>
            </a:extLst>
          </p:cNvPr>
          <p:cNvSpPr>
            <a:spLocks noChangeArrowheads="1"/>
          </p:cNvSpPr>
          <p:nvPr/>
        </p:nvSpPr>
        <p:spPr bwMode="auto">
          <a:xfrm>
            <a:off x="360363" y="2465388"/>
            <a:ext cx="3570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解：半圆中的磁通量为：</a:t>
            </a:r>
          </a:p>
        </p:txBody>
      </p:sp>
      <p:sp>
        <p:nvSpPr>
          <p:cNvPr id="3" name="Rectangle 27">
            <a:extLst>
              <a:ext uri="{FF2B5EF4-FFF2-40B4-BE49-F238E27FC236}">
                <a16:creationId xmlns:a16="http://schemas.microsoft.com/office/drawing/2014/main" id="{B467B414-AA73-4F03-8CE2-2C0B2364FA1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 name="对象 18">
            <a:extLst>
              <a:ext uri="{FF2B5EF4-FFF2-40B4-BE49-F238E27FC236}">
                <a16:creationId xmlns:a16="http://schemas.microsoft.com/office/drawing/2014/main" id="{848EB15D-C6C2-49A0-AE2B-6FC2C759192F}"/>
              </a:ext>
            </a:extLst>
          </p:cNvPr>
          <p:cNvGraphicFramePr>
            <a:graphicFrameLocks noChangeAspect="1"/>
          </p:cNvGraphicFramePr>
          <p:nvPr/>
        </p:nvGraphicFramePr>
        <p:xfrm>
          <a:off x="3941763" y="2286000"/>
          <a:ext cx="3482975" cy="798513"/>
        </p:xfrm>
        <a:graphic>
          <a:graphicData uri="http://schemas.openxmlformats.org/presentationml/2006/ole">
            <mc:AlternateContent xmlns:mc="http://schemas.openxmlformats.org/markup-compatibility/2006">
              <mc:Choice xmlns:v="urn:schemas-microsoft-com:vml" Requires="v">
                <p:oleObj spid="_x0000_s8222" name="Equation" r:id="rId5" imgW="1816100" imgH="419100" progId="Equation.DSMT4">
                  <p:embed/>
                </p:oleObj>
              </mc:Choice>
              <mc:Fallback>
                <p:oleObj name="Equation" r:id="rId5" imgW="1816100" imgH="419100" progId="Equation.DSMT4">
                  <p:embed/>
                  <p:pic>
                    <p:nvPicPr>
                      <p:cNvPr id="0" name="对象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1763" y="2286000"/>
                        <a:ext cx="3482975"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a:extLst>
              <a:ext uri="{FF2B5EF4-FFF2-40B4-BE49-F238E27FC236}">
                <a16:creationId xmlns:a16="http://schemas.microsoft.com/office/drawing/2014/main" id="{41C280D9-BFBD-4080-9745-FE3D2AAB2B66}"/>
              </a:ext>
            </a:extLst>
          </p:cNvPr>
          <p:cNvSpPr>
            <a:spLocks noChangeArrowheads="1"/>
          </p:cNvSpPr>
          <p:nvPr/>
        </p:nvSpPr>
        <p:spPr bwMode="auto">
          <a:xfrm>
            <a:off x="371475" y="3100388"/>
            <a:ext cx="3570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由法拉第电磁感应定律：</a:t>
            </a:r>
          </a:p>
        </p:txBody>
      </p:sp>
      <p:sp>
        <p:nvSpPr>
          <p:cNvPr id="8203" name="Rectangle 29">
            <a:extLst>
              <a:ext uri="{FF2B5EF4-FFF2-40B4-BE49-F238E27FC236}">
                <a16:creationId xmlns:a16="http://schemas.microsoft.com/office/drawing/2014/main" id="{38A86EB5-5C29-4C07-8CB8-2BB27D12344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 name="对象 21">
            <a:extLst>
              <a:ext uri="{FF2B5EF4-FFF2-40B4-BE49-F238E27FC236}">
                <a16:creationId xmlns:a16="http://schemas.microsoft.com/office/drawing/2014/main" id="{59B53710-2415-4AF8-9592-97DBAE7C74BF}"/>
              </a:ext>
            </a:extLst>
          </p:cNvPr>
          <p:cNvGraphicFramePr>
            <a:graphicFrameLocks noChangeAspect="1"/>
          </p:cNvGraphicFramePr>
          <p:nvPr/>
        </p:nvGraphicFramePr>
        <p:xfrm>
          <a:off x="3929063" y="3006725"/>
          <a:ext cx="3046412" cy="792163"/>
        </p:xfrm>
        <a:graphic>
          <a:graphicData uri="http://schemas.openxmlformats.org/presentationml/2006/ole">
            <mc:AlternateContent xmlns:mc="http://schemas.openxmlformats.org/markup-compatibility/2006">
              <mc:Choice xmlns:v="urn:schemas-microsoft-com:vml" Requires="v">
                <p:oleObj spid="_x0000_s8223" name="Equation" r:id="rId7" imgW="1600200" imgH="419100" progId="Equation.DSMT4">
                  <p:embed/>
                </p:oleObj>
              </mc:Choice>
              <mc:Fallback>
                <p:oleObj name="Equation" r:id="rId7" imgW="1600200" imgH="419100" progId="Equation.DSMT4">
                  <p:embed/>
                  <p:pic>
                    <p:nvPicPr>
                      <p:cNvPr id="0" name="对象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9063" y="3006725"/>
                        <a:ext cx="30464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a:extLst>
              <a:ext uri="{FF2B5EF4-FFF2-40B4-BE49-F238E27FC236}">
                <a16:creationId xmlns:a16="http://schemas.microsoft.com/office/drawing/2014/main" id="{3386C912-6813-4200-BED0-102D0E076CFE}"/>
              </a:ext>
            </a:extLst>
          </p:cNvPr>
          <p:cNvSpPr/>
          <p:nvPr/>
        </p:nvSpPr>
        <p:spPr>
          <a:xfrm>
            <a:off x="503238" y="3870325"/>
            <a:ext cx="1492250" cy="461963"/>
          </a:xfrm>
          <a:prstGeom prst="rect">
            <a:avLst/>
          </a:prstGeom>
        </p:spPr>
        <p:txBody>
          <a:bodyPr wrap="none">
            <a:spAutoFit/>
          </a:bodyPr>
          <a:lstStyle/>
          <a:p>
            <a:pPr>
              <a:defRPr/>
            </a:pPr>
            <a:r>
              <a:rPr lang="zh-CN" altLang="zh-CN" sz="2400" b="1">
                <a:solidFill>
                  <a:schemeClr val="bg1"/>
                </a:solidFill>
                <a:latin typeface="+mn-lt"/>
              </a:rPr>
              <a:t>当</a:t>
            </a:r>
            <a:r>
              <a:rPr lang="en-US" altLang="zh-CN" sz="2400" b="1" i="1">
                <a:solidFill>
                  <a:schemeClr val="bg1"/>
                </a:solidFill>
                <a:latin typeface="+mn-lt"/>
              </a:rPr>
              <a:t>t</a:t>
            </a:r>
            <a:r>
              <a:rPr lang="en-US" altLang="zh-CN" sz="2400" b="1">
                <a:solidFill>
                  <a:schemeClr val="bg1"/>
                </a:solidFill>
                <a:latin typeface="+mn-lt"/>
              </a:rPr>
              <a:t>=10s</a:t>
            </a:r>
            <a:r>
              <a:rPr lang="zh-CN" altLang="zh-CN" sz="2400" b="1">
                <a:solidFill>
                  <a:schemeClr val="bg1"/>
                </a:solidFill>
                <a:latin typeface="+mn-lt"/>
              </a:rPr>
              <a:t>时</a:t>
            </a:r>
          </a:p>
        </p:txBody>
      </p:sp>
      <p:sp>
        <p:nvSpPr>
          <p:cNvPr id="8206" name="Rectangle 31">
            <a:extLst>
              <a:ext uri="{FF2B5EF4-FFF2-40B4-BE49-F238E27FC236}">
                <a16:creationId xmlns:a16="http://schemas.microsoft.com/office/drawing/2014/main" id="{D1D8FABD-ED9C-431F-A0B9-4CE0F2B6433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cs typeface="Times New Roman" panose="02020603050405020304" pitchFamily="18" charset="0"/>
              </a:rPr>
              <a:t>	</a:t>
            </a:r>
            <a:endParaRPr lang="en-US" altLang="zh-CN"/>
          </a:p>
        </p:txBody>
      </p:sp>
      <p:graphicFrame>
        <p:nvGraphicFramePr>
          <p:cNvPr id="26" name="对象 25">
            <a:extLst>
              <a:ext uri="{FF2B5EF4-FFF2-40B4-BE49-F238E27FC236}">
                <a16:creationId xmlns:a16="http://schemas.microsoft.com/office/drawing/2014/main" id="{F19E43C9-95AF-49A3-87DB-39A81AA55FCB}"/>
              </a:ext>
            </a:extLst>
          </p:cNvPr>
          <p:cNvGraphicFramePr>
            <a:graphicFrameLocks noChangeAspect="1"/>
          </p:cNvGraphicFramePr>
          <p:nvPr/>
        </p:nvGraphicFramePr>
        <p:xfrm>
          <a:off x="2157413" y="3898900"/>
          <a:ext cx="1370012" cy="452438"/>
        </p:xfrm>
        <a:graphic>
          <a:graphicData uri="http://schemas.openxmlformats.org/presentationml/2006/ole">
            <mc:AlternateContent xmlns:mc="http://schemas.openxmlformats.org/markup-compatibility/2006">
              <mc:Choice xmlns:v="urn:schemas-microsoft-com:vml" Requires="v">
                <p:oleObj spid="_x0000_s8224" name="Equation" r:id="rId9" imgW="698500" imgH="228600" progId="Equation.DSMT4">
                  <p:embed/>
                </p:oleObj>
              </mc:Choice>
              <mc:Fallback>
                <p:oleObj name="Equation" r:id="rId9" imgW="698500" imgH="228600" progId="Equation.DSMT4">
                  <p:embed/>
                  <p:pic>
                    <p:nvPicPr>
                      <p:cNvPr id="0" name="对象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7413" y="3898900"/>
                        <a:ext cx="1370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8" name="Rectangle 32">
            <a:extLst>
              <a:ext uri="{FF2B5EF4-FFF2-40B4-BE49-F238E27FC236}">
                <a16:creationId xmlns:a16="http://schemas.microsoft.com/office/drawing/2014/main" id="{2B486157-DEE9-4912-8613-41A2C2485F10}"/>
              </a:ext>
            </a:extLst>
          </p:cNvPr>
          <p:cNvSpPr>
            <a:spLocks noChangeArrowheads="1"/>
          </p:cNvSpPr>
          <p:nvPr/>
        </p:nvSpPr>
        <p:spPr bwMode="auto">
          <a:xfrm>
            <a:off x="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600"/>
              <a:t> </a:t>
            </a:r>
            <a:endParaRPr lang="zh-CN" altLang="zh-CN"/>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17" grpId="0"/>
      <p:bldP spid="20" grpId="0"/>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CBDB0DDA-3ABB-4FD9-BFF2-5A73F2408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20650"/>
            <a:ext cx="8713788" cy="642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a:extLst>
              <a:ext uri="{FF2B5EF4-FFF2-40B4-BE49-F238E27FC236}">
                <a16:creationId xmlns:a16="http://schemas.microsoft.com/office/drawing/2014/main" id="{8975DF59-7C53-4C33-A886-E78E32924977}"/>
              </a:ext>
            </a:extLst>
          </p:cNvPr>
          <p:cNvSpPr txBox="1">
            <a:spLocks noChangeArrowheads="1"/>
          </p:cNvSpPr>
          <p:nvPr/>
        </p:nvSpPr>
        <p:spPr bwMode="auto">
          <a:xfrm>
            <a:off x="742950" y="419100"/>
            <a:ext cx="79946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rPr>
              <a:t>在无限长直载流导线的磁场中，有一运动的导体线框，导体线框与载流导线共面，</a:t>
            </a:r>
          </a:p>
        </p:txBody>
      </p:sp>
      <p:sp>
        <p:nvSpPr>
          <p:cNvPr id="110595" name="Line 3">
            <a:extLst>
              <a:ext uri="{FF2B5EF4-FFF2-40B4-BE49-F238E27FC236}">
                <a16:creationId xmlns:a16="http://schemas.microsoft.com/office/drawing/2014/main" id="{B3D23ED1-1C03-4C0C-8738-172E74585249}"/>
              </a:ext>
            </a:extLst>
          </p:cNvPr>
          <p:cNvSpPr>
            <a:spLocks noChangeShapeType="1"/>
          </p:cNvSpPr>
          <p:nvPr/>
        </p:nvSpPr>
        <p:spPr bwMode="auto">
          <a:xfrm flipV="1">
            <a:off x="6324600" y="1733550"/>
            <a:ext cx="0" cy="2971800"/>
          </a:xfrm>
          <a:prstGeom prst="line">
            <a:avLst/>
          </a:prstGeom>
          <a:noFill/>
          <a:ln w="444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596" name="Rectangle 4">
            <a:extLst>
              <a:ext uri="{FF2B5EF4-FFF2-40B4-BE49-F238E27FC236}">
                <a16:creationId xmlns:a16="http://schemas.microsoft.com/office/drawing/2014/main" id="{80BD6920-90D8-4E81-A7AC-2345FEFDBA35}"/>
              </a:ext>
            </a:extLst>
          </p:cNvPr>
          <p:cNvSpPr>
            <a:spLocks noChangeArrowheads="1"/>
          </p:cNvSpPr>
          <p:nvPr/>
        </p:nvSpPr>
        <p:spPr bwMode="auto">
          <a:xfrm>
            <a:off x="7010400" y="2495550"/>
            <a:ext cx="1219200" cy="1752600"/>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597" name="Line 5">
            <a:extLst>
              <a:ext uri="{FF2B5EF4-FFF2-40B4-BE49-F238E27FC236}">
                <a16:creationId xmlns:a16="http://schemas.microsoft.com/office/drawing/2014/main" id="{7E37B271-2157-465B-AD4A-533D1501F9D4}"/>
              </a:ext>
            </a:extLst>
          </p:cNvPr>
          <p:cNvSpPr>
            <a:spLocks noChangeShapeType="1"/>
          </p:cNvSpPr>
          <p:nvPr/>
        </p:nvSpPr>
        <p:spPr bwMode="auto">
          <a:xfrm flipV="1">
            <a:off x="6096000" y="2114550"/>
            <a:ext cx="0" cy="83820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598" name="Line 6">
            <a:extLst>
              <a:ext uri="{FF2B5EF4-FFF2-40B4-BE49-F238E27FC236}">
                <a16:creationId xmlns:a16="http://schemas.microsoft.com/office/drawing/2014/main" id="{F5E749E9-78F4-44B2-BAA7-ADBB8A0854F7}"/>
              </a:ext>
            </a:extLst>
          </p:cNvPr>
          <p:cNvSpPr>
            <a:spLocks noChangeShapeType="1"/>
          </p:cNvSpPr>
          <p:nvPr/>
        </p:nvSpPr>
        <p:spPr bwMode="auto">
          <a:xfrm>
            <a:off x="7924800" y="2266950"/>
            <a:ext cx="685800" cy="0"/>
          </a:xfrm>
          <a:prstGeom prst="line">
            <a:avLst/>
          </a:prstGeom>
          <a:noFill/>
          <a:ln w="222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599" name="Object 7">
            <a:extLst>
              <a:ext uri="{FF2B5EF4-FFF2-40B4-BE49-F238E27FC236}">
                <a16:creationId xmlns:a16="http://schemas.microsoft.com/office/drawing/2014/main" id="{40634238-62BE-477E-9DBB-DF3A2A857B46}"/>
              </a:ext>
            </a:extLst>
          </p:cNvPr>
          <p:cNvGraphicFramePr>
            <a:graphicFrameLocks/>
          </p:cNvGraphicFramePr>
          <p:nvPr/>
        </p:nvGraphicFramePr>
        <p:xfrm>
          <a:off x="6024563" y="1800225"/>
          <a:ext cx="201612" cy="292100"/>
        </p:xfrm>
        <a:graphic>
          <a:graphicData uri="http://schemas.openxmlformats.org/presentationml/2006/ole">
            <mc:AlternateContent xmlns:mc="http://schemas.openxmlformats.org/markup-compatibility/2006">
              <mc:Choice xmlns:v="urn:schemas-microsoft-com:vml" Requires="v">
                <p:oleObj spid="_x0000_s9245" name="公式" r:id="rId3" imgW="95357" imgH="200070" progId="Equation.3">
                  <p:embed/>
                </p:oleObj>
              </mc:Choice>
              <mc:Fallback>
                <p:oleObj name="公式" r:id="rId3" imgW="95357" imgH="20007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3" y="1800225"/>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0" name="Object 8">
            <a:extLst>
              <a:ext uri="{FF2B5EF4-FFF2-40B4-BE49-F238E27FC236}">
                <a16:creationId xmlns:a16="http://schemas.microsoft.com/office/drawing/2014/main" id="{D8FF1C27-7185-4332-8C96-5EB9866EC7DC}"/>
              </a:ext>
            </a:extLst>
          </p:cNvPr>
          <p:cNvGraphicFramePr>
            <a:graphicFrameLocks/>
          </p:cNvGraphicFramePr>
          <p:nvPr/>
        </p:nvGraphicFramePr>
        <p:xfrm>
          <a:off x="8118475" y="1849438"/>
          <a:ext cx="230188" cy="306387"/>
        </p:xfrm>
        <a:graphic>
          <a:graphicData uri="http://schemas.openxmlformats.org/presentationml/2006/ole">
            <mc:AlternateContent xmlns:mc="http://schemas.openxmlformats.org/markup-compatibility/2006">
              <mc:Choice xmlns:v="urn:schemas-microsoft-com:vml" Requires="v">
                <p:oleObj spid="_x0000_s9246" name="公式" r:id="rId5" imgW="123721" imgH="200070" progId="Equation.3">
                  <p:embed/>
                </p:oleObj>
              </mc:Choice>
              <mc:Fallback>
                <p:oleObj name="公式" r:id="rId5" imgW="123721" imgH="200070" progId="Equation.3">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8475" y="1849438"/>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1" name="Object 9">
            <a:extLst>
              <a:ext uri="{FF2B5EF4-FFF2-40B4-BE49-F238E27FC236}">
                <a16:creationId xmlns:a16="http://schemas.microsoft.com/office/drawing/2014/main" id="{93BA0FF3-B25B-499E-B8A9-849B53462278}"/>
              </a:ext>
            </a:extLst>
          </p:cNvPr>
          <p:cNvGraphicFramePr>
            <a:graphicFrameLocks/>
          </p:cNvGraphicFramePr>
          <p:nvPr/>
        </p:nvGraphicFramePr>
        <p:xfrm>
          <a:off x="7585075" y="2184400"/>
          <a:ext cx="230188" cy="230188"/>
        </p:xfrm>
        <a:graphic>
          <a:graphicData uri="http://schemas.openxmlformats.org/presentationml/2006/ole">
            <mc:AlternateContent xmlns:mc="http://schemas.openxmlformats.org/markup-compatibility/2006">
              <mc:Choice xmlns:v="urn:schemas-microsoft-com:vml" Requires="v">
                <p:oleObj spid="_x0000_s9247" name="公式" r:id="rId7" imgW="123721" imgH="123930" progId="Equation.3">
                  <p:embed/>
                </p:oleObj>
              </mc:Choice>
              <mc:Fallback>
                <p:oleObj name="公式" r:id="rId7" imgW="123721" imgH="123930" progId="Equation.3">
                  <p:embed/>
                  <p:pic>
                    <p:nvPicPr>
                      <p:cNvPr id="0"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5075" y="21844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02" name="Object 10">
            <a:extLst>
              <a:ext uri="{FF2B5EF4-FFF2-40B4-BE49-F238E27FC236}">
                <a16:creationId xmlns:a16="http://schemas.microsoft.com/office/drawing/2014/main" id="{15CFF654-C255-4182-8D44-4863FC42B6BA}"/>
              </a:ext>
            </a:extLst>
          </p:cNvPr>
          <p:cNvGraphicFramePr>
            <a:graphicFrameLocks/>
          </p:cNvGraphicFramePr>
          <p:nvPr/>
        </p:nvGraphicFramePr>
        <p:xfrm>
          <a:off x="8350250" y="3135313"/>
          <a:ext cx="201613" cy="315912"/>
        </p:xfrm>
        <a:graphic>
          <a:graphicData uri="http://schemas.openxmlformats.org/presentationml/2006/ole">
            <mc:AlternateContent xmlns:mc="http://schemas.openxmlformats.org/markup-compatibility/2006">
              <mc:Choice xmlns:v="urn:schemas-microsoft-com:vml" Requires="v">
                <p:oleObj spid="_x0000_s9248" name="公式" r:id="rId9" imgW="95357" imgH="209520" progId="Equation.3">
                  <p:embed/>
                </p:oleObj>
              </mc:Choice>
              <mc:Fallback>
                <p:oleObj name="公式" r:id="rId9" imgW="95357" imgH="209520" progId="Equation.3">
                  <p:embed/>
                  <p:pic>
                    <p:nvPicPr>
                      <p:cNvPr id="0" name="Object 1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50250" y="3135313"/>
                        <a:ext cx="201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3" name="Rectangle 11" descr="宽上对角线">
            <a:extLst>
              <a:ext uri="{FF2B5EF4-FFF2-40B4-BE49-F238E27FC236}">
                <a16:creationId xmlns:a16="http://schemas.microsoft.com/office/drawing/2014/main" id="{C059D787-4BA4-48EB-A26C-AC52FE114B03}"/>
              </a:ext>
            </a:extLst>
          </p:cNvPr>
          <p:cNvSpPr>
            <a:spLocks noChangeArrowheads="1"/>
          </p:cNvSpPr>
          <p:nvPr/>
        </p:nvSpPr>
        <p:spPr bwMode="auto">
          <a:xfrm>
            <a:off x="7391400" y="2495550"/>
            <a:ext cx="228600" cy="1752600"/>
          </a:xfrm>
          <a:prstGeom prst="rect">
            <a:avLst/>
          </a:prstGeom>
          <a:pattFill prst="wdUpDiag">
            <a:fgClr>
              <a:schemeClr val="accent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0604" name="Object 12">
            <a:extLst>
              <a:ext uri="{FF2B5EF4-FFF2-40B4-BE49-F238E27FC236}">
                <a16:creationId xmlns:a16="http://schemas.microsoft.com/office/drawing/2014/main" id="{B41EC120-4F3C-4CC1-B3AC-AF933D8EE0BA}"/>
              </a:ext>
            </a:extLst>
          </p:cNvPr>
          <p:cNvGraphicFramePr>
            <a:graphicFrameLocks/>
          </p:cNvGraphicFramePr>
          <p:nvPr/>
        </p:nvGraphicFramePr>
        <p:xfrm>
          <a:off x="7381875" y="4335463"/>
          <a:ext cx="366713" cy="315912"/>
        </p:xfrm>
        <a:graphic>
          <a:graphicData uri="http://schemas.openxmlformats.org/presentationml/2006/ole">
            <mc:AlternateContent xmlns:mc="http://schemas.openxmlformats.org/markup-compatibility/2006">
              <mc:Choice xmlns:v="urn:schemas-microsoft-com:vml" Requires="v">
                <p:oleObj spid="_x0000_s9249" name="公式" r:id="rId11" imgW="276346" imgH="209520" progId="Equation.3">
                  <p:embed/>
                </p:oleObj>
              </mc:Choice>
              <mc:Fallback>
                <p:oleObj name="公式" r:id="rId11" imgW="276346" imgH="20952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1875" y="4335463"/>
                        <a:ext cx="3667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5" name="Line 13">
            <a:extLst>
              <a:ext uri="{FF2B5EF4-FFF2-40B4-BE49-F238E27FC236}">
                <a16:creationId xmlns:a16="http://schemas.microsoft.com/office/drawing/2014/main" id="{DA7F1021-727D-4545-92B1-A569E11E29FF}"/>
              </a:ext>
            </a:extLst>
          </p:cNvPr>
          <p:cNvSpPr>
            <a:spLocks noChangeShapeType="1"/>
          </p:cNvSpPr>
          <p:nvPr/>
        </p:nvSpPr>
        <p:spPr bwMode="auto">
          <a:xfrm>
            <a:off x="6324600" y="4019550"/>
            <a:ext cx="1066800" cy="0"/>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606" name="Object 14">
            <a:extLst>
              <a:ext uri="{FF2B5EF4-FFF2-40B4-BE49-F238E27FC236}">
                <a16:creationId xmlns:a16="http://schemas.microsoft.com/office/drawing/2014/main" id="{95DFC16A-4A05-4FAD-B715-A65FDDB98FB9}"/>
              </a:ext>
            </a:extLst>
          </p:cNvPr>
          <p:cNvGraphicFramePr>
            <a:graphicFrameLocks/>
          </p:cNvGraphicFramePr>
          <p:nvPr/>
        </p:nvGraphicFramePr>
        <p:xfrm>
          <a:off x="6481763" y="3613150"/>
          <a:ext cx="215900" cy="230188"/>
        </p:xfrm>
        <a:graphic>
          <a:graphicData uri="http://schemas.openxmlformats.org/presentationml/2006/ole">
            <mc:AlternateContent xmlns:mc="http://schemas.openxmlformats.org/markup-compatibility/2006">
              <mc:Choice xmlns:v="urn:schemas-microsoft-com:vml" Requires="v">
                <p:oleObj spid="_x0000_s9250" name="公式" r:id="rId13" imgW="123721" imgH="123930" progId="Equation.3">
                  <p:embed/>
                </p:oleObj>
              </mc:Choice>
              <mc:Fallback>
                <p:oleObj name="公式" r:id="rId13" imgW="123721" imgH="123930" progId="Equation.3">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81763" y="3613150"/>
                        <a:ext cx="2159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7" name="Text Box 15">
            <a:extLst>
              <a:ext uri="{FF2B5EF4-FFF2-40B4-BE49-F238E27FC236}">
                <a16:creationId xmlns:a16="http://schemas.microsoft.com/office/drawing/2014/main" id="{0EBDD96E-18E4-420A-B51F-D5CA313B5685}"/>
              </a:ext>
            </a:extLst>
          </p:cNvPr>
          <p:cNvSpPr txBox="1">
            <a:spLocks noChangeArrowheads="1"/>
          </p:cNvSpPr>
          <p:nvPr/>
        </p:nvSpPr>
        <p:spPr bwMode="auto">
          <a:xfrm>
            <a:off x="285750" y="19050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解</a:t>
            </a:r>
          </a:p>
        </p:txBody>
      </p:sp>
      <p:graphicFrame>
        <p:nvGraphicFramePr>
          <p:cNvPr id="110608" name="Object 16">
            <a:extLst>
              <a:ext uri="{FF2B5EF4-FFF2-40B4-BE49-F238E27FC236}">
                <a16:creationId xmlns:a16="http://schemas.microsoft.com/office/drawing/2014/main" id="{46A5C785-6301-4F8E-BFD5-02F402D38F1A}"/>
              </a:ext>
            </a:extLst>
          </p:cNvPr>
          <p:cNvGraphicFramePr>
            <a:graphicFrameLocks/>
          </p:cNvGraphicFramePr>
          <p:nvPr/>
        </p:nvGraphicFramePr>
        <p:xfrm>
          <a:off x="1322388" y="2328863"/>
          <a:ext cx="2955925" cy="823912"/>
        </p:xfrm>
        <a:graphic>
          <a:graphicData uri="http://schemas.openxmlformats.org/presentationml/2006/ole">
            <mc:AlternateContent xmlns:mc="http://schemas.openxmlformats.org/markup-compatibility/2006">
              <mc:Choice xmlns:v="urn:schemas-microsoft-com:vml" Requires="v">
                <p:oleObj spid="_x0000_s9251" name="公式" r:id="rId15" imgW="2866921" imgH="733320" progId="Equation.3">
                  <p:embed/>
                </p:oleObj>
              </mc:Choice>
              <mc:Fallback>
                <p:oleObj name="公式" r:id="rId15" imgW="2866921" imgH="733320" progId="Equation.3">
                  <p:embed/>
                  <p:pic>
                    <p:nvPicPr>
                      <p:cNvPr id="0" name="Object 1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2388" y="2328863"/>
                        <a:ext cx="2955925"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9" name="Rectangle 17">
            <a:extLst>
              <a:ext uri="{FF2B5EF4-FFF2-40B4-BE49-F238E27FC236}">
                <a16:creationId xmlns:a16="http://schemas.microsoft.com/office/drawing/2014/main" id="{23C340A6-5A0F-4A91-9359-E6F67CC4201F}"/>
              </a:ext>
            </a:extLst>
          </p:cNvPr>
          <p:cNvSpPr>
            <a:spLocks noChangeArrowheads="1"/>
          </p:cNvSpPr>
          <p:nvPr/>
        </p:nvSpPr>
        <p:spPr bwMode="auto">
          <a:xfrm>
            <a:off x="723900" y="1924050"/>
            <a:ext cx="3019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通过面积元的磁通量 </a:t>
            </a:r>
          </a:p>
        </p:txBody>
      </p:sp>
      <p:graphicFrame>
        <p:nvGraphicFramePr>
          <p:cNvPr id="110610" name="Object 18">
            <a:extLst>
              <a:ext uri="{FF2B5EF4-FFF2-40B4-BE49-F238E27FC236}">
                <a16:creationId xmlns:a16="http://schemas.microsoft.com/office/drawing/2014/main" id="{8015B26E-0E48-4B41-A69E-EDAC138561B9}"/>
              </a:ext>
            </a:extLst>
          </p:cNvPr>
          <p:cNvGraphicFramePr>
            <a:graphicFrameLocks/>
          </p:cNvGraphicFramePr>
          <p:nvPr/>
        </p:nvGraphicFramePr>
        <p:xfrm>
          <a:off x="1563688" y="3359150"/>
          <a:ext cx="3198812" cy="823913"/>
        </p:xfrm>
        <a:graphic>
          <a:graphicData uri="http://schemas.openxmlformats.org/presentationml/2006/ole">
            <mc:AlternateContent xmlns:mc="http://schemas.openxmlformats.org/markup-compatibility/2006">
              <mc:Choice xmlns:v="urn:schemas-microsoft-com:vml" Requires="v">
                <p:oleObj spid="_x0000_s9252" name="公式" r:id="rId17" imgW="3095723" imgH="733320" progId="Equation.3">
                  <p:embed/>
                </p:oleObj>
              </mc:Choice>
              <mc:Fallback>
                <p:oleObj name="公式" r:id="rId17" imgW="3095723" imgH="733320" progId="Equation.3">
                  <p:embed/>
                  <p:pic>
                    <p:nvPicPr>
                      <p:cNvPr id="0" name="Object 1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63688" y="3359150"/>
                        <a:ext cx="31988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1" name="Object 19">
            <a:extLst>
              <a:ext uri="{FF2B5EF4-FFF2-40B4-BE49-F238E27FC236}">
                <a16:creationId xmlns:a16="http://schemas.microsoft.com/office/drawing/2014/main" id="{F30B7D0D-E756-48A0-83C8-A60612B9B5FE}"/>
              </a:ext>
            </a:extLst>
          </p:cNvPr>
          <p:cNvGraphicFramePr>
            <a:graphicFrameLocks/>
          </p:cNvGraphicFramePr>
          <p:nvPr/>
        </p:nvGraphicFramePr>
        <p:xfrm>
          <a:off x="1835150" y="4395788"/>
          <a:ext cx="2308225" cy="889000"/>
        </p:xfrm>
        <a:graphic>
          <a:graphicData uri="http://schemas.openxmlformats.org/presentationml/2006/ole">
            <mc:AlternateContent xmlns:mc="http://schemas.openxmlformats.org/markup-compatibility/2006">
              <mc:Choice xmlns:v="urn:schemas-microsoft-com:vml" Requires="v">
                <p:oleObj spid="_x0000_s9253" name="公式" r:id="rId19" imgW="2219412" imgH="781110" progId="Equation.3">
                  <p:embed/>
                </p:oleObj>
              </mc:Choice>
              <mc:Fallback>
                <p:oleObj name="公式" r:id="rId19" imgW="2219412" imgH="781110" progId="Equation.3">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35150" y="4395788"/>
                        <a:ext cx="2308225"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2" name="Object 20">
            <a:extLst>
              <a:ext uri="{FF2B5EF4-FFF2-40B4-BE49-F238E27FC236}">
                <a16:creationId xmlns:a16="http://schemas.microsoft.com/office/drawing/2014/main" id="{3C4677FD-51F6-4456-871B-B91BE334D42E}"/>
              </a:ext>
            </a:extLst>
          </p:cNvPr>
          <p:cNvGraphicFramePr>
            <a:graphicFrameLocks/>
          </p:cNvGraphicFramePr>
          <p:nvPr/>
        </p:nvGraphicFramePr>
        <p:xfrm>
          <a:off x="1139825" y="5467350"/>
          <a:ext cx="1254125" cy="827088"/>
        </p:xfrm>
        <a:graphic>
          <a:graphicData uri="http://schemas.openxmlformats.org/presentationml/2006/ole">
            <mc:AlternateContent xmlns:mc="http://schemas.openxmlformats.org/markup-compatibility/2006">
              <mc:Choice xmlns:v="urn:schemas-microsoft-com:vml" Requires="v">
                <p:oleObj spid="_x0000_s9254" name="公式" r:id="rId21" imgW="1152657" imgH="733320" progId="Equation.3">
                  <p:embed/>
                </p:oleObj>
              </mc:Choice>
              <mc:Fallback>
                <p:oleObj name="公式" r:id="rId21" imgW="1152657" imgH="733320" progId="Equation.3">
                  <p:embed/>
                  <p:pic>
                    <p:nvPicPr>
                      <p:cNvPr id="0" name="Object 2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39825" y="5467350"/>
                        <a:ext cx="1254125"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13" name="Line 21">
            <a:extLst>
              <a:ext uri="{FF2B5EF4-FFF2-40B4-BE49-F238E27FC236}">
                <a16:creationId xmlns:a16="http://schemas.microsoft.com/office/drawing/2014/main" id="{5E4DE616-0818-4EF6-8F17-F55F1BFF5F6E}"/>
              </a:ext>
            </a:extLst>
          </p:cNvPr>
          <p:cNvSpPr>
            <a:spLocks noChangeShapeType="1"/>
          </p:cNvSpPr>
          <p:nvPr/>
        </p:nvSpPr>
        <p:spPr bwMode="auto">
          <a:xfrm>
            <a:off x="6324600" y="3028950"/>
            <a:ext cx="685800" cy="0"/>
          </a:xfrm>
          <a:prstGeom prst="line">
            <a:avLst/>
          </a:prstGeom>
          <a:noFill/>
          <a:ln w="9525">
            <a:solidFill>
              <a:srgbClr val="00FF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614" name="Object 22">
            <a:extLst>
              <a:ext uri="{FF2B5EF4-FFF2-40B4-BE49-F238E27FC236}">
                <a16:creationId xmlns:a16="http://schemas.microsoft.com/office/drawing/2014/main" id="{C99F71A4-4BE8-4F49-9BCE-230B1F455A25}"/>
              </a:ext>
            </a:extLst>
          </p:cNvPr>
          <p:cNvGraphicFramePr>
            <a:graphicFrameLocks/>
          </p:cNvGraphicFramePr>
          <p:nvPr/>
        </p:nvGraphicFramePr>
        <p:xfrm>
          <a:off x="6564313" y="2630488"/>
          <a:ext cx="139700" cy="315912"/>
        </p:xfrm>
        <a:graphic>
          <a:graphicData uri="http://schemas.openxmlformats.org/presentationml/2006/ole">
            <mc:AlternateContent xmlns:mc="http://schemas.openxmlformats.org/markup-compatibility/2006">
              <mc:Choice xmlns:v="urn:schemas-microsoft-com:vml" Requires="v">
                <p:oleObj spid="_x0000_s9255" name="公式" r:id="rId23" imgW="47543" imgH="209520" progId="Equation.3">
                  <p:embed/>
                </p:oleObj>
              </mc:Choice>
              <mc:Fallback>
                <p:oleObj name="公式" r:id="rId23" imgW="47543" imgH="209520" progId="Equation.3">
                  <p:embed/>
                  <p:pic>
                    <p:nvPicPr>
                      <p:cNvPr id="0" name="Object 2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64313" y="2630488"/>
                        <a:ext cx="1397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5" name="Object 23">
            <a:extLst>
              <a:ext uri="{FF2B5EF4-FFF2-40B4-BE49-F238E27FC236}">
                <a16:creationId xmlns:a16="http://schemas.microsoft.com/office/drawing/2014/main" id="{0D4FB19E-E499-44E7-A6AA-265E524C43D5}"/>
              </a:ext>
            </a:extLst>
          </p:cNvPr>
          <p:cNvGraphicFramePr>
            <a:graphicFrameLocks/>
          </p:cNvGraphicFramePr>
          <p:nvPr/>
        </p:nvGraphicFramePr>
        <p:xfrm>
          <a:off x="2446338" y="5470525"/>
          <a:ext cx="3605212" cy="889000"/>
        </p:xfrm>
        <a:graphic>
          <a:graphicData uri="http://schemas.openxmlformats.org/presentationml/2006/ole">
            <mc:AlternateContent xmlns:mc="http://schemas.openxmlformats.org/markup-compatibility/2006">
              <mc:Choice xmlns:v="urn:schemas-microsoft-com:vml" Requires="v">
                <p:oleObj spid="_x0000_s9256" name="公式" r:id="rId25" imgW="3514700" imgH="781110" progId="Equation.3">
                  <p:embed/>
                </p:oleObj>
              </mc:Choice>
              <mc:Fallback>
                <p:oleObj name="公式" r:id="rId25" imgW="3514700" imgH="781110" progId="Equation.3">
                  <p:embed/>
                  <p:pic>
                    <p:nvPicPr>
                      <p:cNvPr id="0" name="Object 2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46338" y="5470525"/>
                        <a:ext cx="3605212"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16" name="Object 24">
            <a:extLst>
              <a:ext uri="{FF2B5EF4-FFF2-40B4-BE49-F238E27FC236}">
                <a16:creationId xmlns:a16="http://schemas.microsoft.com/office/drawing/2014/main" id="{65A8C7B2-A593-4D72-B185-655CE7767C6E}"/>
              </a:ext>
            </a:extLst>
          </p:cNvPr>
          <p:cNvGraphicFramePr>
            <a:graphicFrameLocks/>
          </p:cNvGraphicFramePr>
          <p:nvPr/>
        </p:nvGraphicFramePr>
        <p:xfrm>
          <a:off x="6156325" y="5492750"/>
          <a:ext cx="1765300" cy="900113"/>
        </p:xfrm>
        <a:graphic>
          <a:graphicData uri="http://schemas.openxmlformats.org/presentationml/2006/ole">
            <mc:AlternateContent xmlns:mc="http://schemas.openxmlformats.org/markup-compatibility/2006">
              <mc:Choice xmlns:v="urn:schemas-microsoft-com:vml" Requires="v">
                <p:oleObj spid="_x0000_s9257" name="公式" r:id="rId27" imgW="1657266" imgH="809730" progId="Equation.3">
                  <p:embed/>
                </p:oleObj>
              </mc:Choice>
              <mc:Fallback>
                <p:oleObj name="公式" r:id="rId27" imgW="1657266" imgH="809730" progId="Equation.3">
                  <p:embed/>
                  <p:pic>
                    <p:nvPicPr>
                      <p:cNvPr id="0" name="Object 2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156325" y="5492750"/>
                        <a:ext cx="1765300"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17" name="Rectangle 25">
            <a:extLst>
              <a:ext uri="{FF2B5EF4-FFF2-40B4-BE49-F238E27FC236}">
                <a16:creationId xmlns:a16="http://schemas.microsoft.com/office/drawing/2014/main" id="{F66FD76C-E502-456A-A4A9-8737C2104525}"/>
              </a:ext>
            </a:extLst>
          </p:cNvPr>
          <p:cNvSpPr>
            <a:spLocks noChangeArrowheads="1"/>
          </p:cNvSpPr>
          <p:nvPr/>
        </p:nvSpPr>
        <p:spPr bwMode="auto">
          <a:xfrm>
            <a:off x="5867400" y="4800600"/>
            <a:ext cx="303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rPr>
              <a:t>（方向顺时针方向） </a:t>
            </a:r>
          </a:p>
        </p:txBody>
      </p:sp>
      <p:sp>
        <p:nvSpPr>
          <p:cNvPr id="110618" name="Text Box 26">
            <a:extLst>
              <a:ext uri="{FF2B5EF4-FFF2-40B4-BE49-F238E27FC236}">
                <a16:creationId xmlns:a16="http://schemas.microsoft.com/office/drawing/2014/main" id="{48E11443-0F86-47FA-9C06-3C22A75FC10B}"/>
              </a:ext>
            </a:extLst>
          </p:cNvPr>
          <p:cNvSpPr txBox="1">
            <a:spLocks noChangeArrowheads="1"/>
          </p:cNvSpPr>
          <p:nvPr/>
        </p:nvSpPr>
        <p:spPr bwMode="auto">
          <a:xfrm>
            <a:off x="285750" y="474663"/>
            <a:ext cx="5683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82800" bIns="82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kumimoji="1" lang="zh-CN" altLang="en-US" sz="2400" b="1">
                <a:solidFill>
                  <a:srgbClr val="FFFF00"/>
                </a:solidFill>
                <a:latin typeface="Times New Roman" panose="02020603050405020304" pitchFamily="18" charset="0"/>
              </a:rPr>
              <a:t>例</a:t>
            </a:r>
          </a:p>
        </p:txBody>
      </p:sp>
      <p:sp>
        <p:nvSpPr>
          <p:cNvPr id="110619" name="Text Box 27">
            <a:extLst>
              <a:ext uri="{FF2B5EF4-FFF2-40B4-BE49-F238E27FC236}">
                <a16:creationId xmlns:a16="http://schemas.microsoft.com/office/drawing/2014/main" id="{A93E5D0A-6021-4A04-9938-DD99B59D6CF5}"/>
              </a:ext>
            </a:extLst>
          </p:cNvPr>
          <p:cNvSpPr txBox="1">
            <a:spLocks noChangeArrowheads="1"/>
          </p:cNvSpPr>
          <p:nvPr/>
        </p:nvSpPr>
        <p:spPr bwMode="auto">
          <a:xfrm>
            <a:off x="280988" y="13843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求</a:t>
            </a:r>
          </a:p>
        </p:txBody>
      </p:sp>
      <p:sp>
        <p:nvSpPr>
          <p:cNvPr id="110620" name="Text Box 28">
            <a:extLst>
              <a:ext uri="{FF2B5EF4-FFF2-40B4-BE49-F238E27FC236}">
                <a16:creationId xmlns:a16="http://schemas.microsoft.com/office/drawing/2014/main" id="{4602BA9D-4841-4E9B-BFFE-3E5DFA1E064A}"/>
              </a:ext>
            </a:extLst>
          </p:cNvPr>
          <p:cNvSpPr txBox="1">
            <a:spLocks noChangeArrowheads="1"/>
          </p:cNvSpPr>
          <p:nvPr/>
        </p:nvSpPr>
        <p:spPr bwMode="auto">
          <a:xfrm>
            <a:off x="730250" y="1412875"/>
            <a:ext cx="470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线框中的感应电动势。</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618"/>
                                        </p:tgtEl>
                                        <p:attrNameLst>
                                          <p:attrName>style.visibility</p:attrName>
                                        </p:attrNameLst>
                                      </p:cBhvr>
                                      <p:to>
                                        <p:strVal val="visible"/>
                                      </p:to>
                                    </p:set>
                                    <p:animEffect transition="in" filter="wipe(left)">
                                      <p:cBhvr>
                                        <p:cTn id="7" dur="500"/>
                                        <p:tgtEl>
                                          <p:spTgt spid="1106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594"/>
                                        </p:tgtEl>
                                        <p:attrNameLst>
                                          <p:attrName>style.visibility</p:attrName>
                                        </p:attrNameLst>
                                      </p:cBhvr>
                                      <p:to>
                                        <p:strVal val="visible"/>
                                      </p:to>
                                    </p:set>
                                    <p:animEffect transition="in" filter="wipe(left)">
                                      <p:cBhvr>
                                        <p:cTn id="12" dur="500"/>
                                        <p:tgtEl>
                                          <p:spTgt spid="1105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10595"/>
                                        </p:tgtEl>
                                        <p:attrNameLst>
                                          <p:attrName>style.visibility</p:attrName>
                                        </p:attrNameLst>
                                      </p:cBhvr>
                                      <p:to>
                                        <p:strVal val="visible"/>
                                      </p:to>
                                    </p:set>
                                    <p:animEffect transition="in" filter="slide(fromBottom)">
                                      <p:cBhvr>
                                        <p:cTn id="17" dur="500"/>
                                        <p:tgtEl>
                                          <p:spTgt spid="1105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10597"/>
                                        </p:tgtEl>
                                        <p:attrNameLst>
                                          <p:attrName>style.visibility</p:attrName>
                                        </p:attrNameLst>
                                      </p:cBhvr>
                                      <p:to>
                                        <p:strVal val="visible"/>
                                      </p:to>
                                    </p:set>
                                    <p:animEffect transition="in" filter="slide(fromBottom)">
                                      <p:cBhvr>
                                        <p:cTn id="22" dur="500"/>
                                        <p:tgtEl>
                                          <p:spTgt spid="110597"/>
                                        </p:tgtEl>
                                      </p:cBhvr>
                                    </p:animEffec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11059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7" presetClass="entr" presetSubtype="2" fill="hold" grpId="0" nodeType="clickEffect">
                                  <p:stCondLst>
                                    <p:cond delay="0"/>
                                  </p:stCondLst>
                                  <p:childTnLst>
                                    <p:set>
                                      <p:cBhvr>
                                        <p:cTn id="29" dur="1" fill="hold">
                                          <p:stCondLst>
                                            <p:cond delay="0"/>
                                          </p:stCondLst>
                                        </p:cTn>
                                        <p:tgtEl>
                                          <p:spTgt spid="110596"/>
                                        </p:tgtEl>
                                        <p:attrNameLst>
                                          <p:attrName>style.visibility</p:attrName>
                                        </p:attrNameLst>
                                      </p:cBhvr>
                                      <p:to>
                                        <p:strVal val="visible"/>
                                      </p:to>
                                    </p:set>
                                    <p:anim calcmode="lin" valueType="num">
                                      <p:cBhvr additive="base">
                                        <p:cTn id="30" dur="5000" fill="hold"/>
                                        <p:tgtEl>
                                          <p:spTgt spid="110596"/>
                                        </p:tgtEl>
                                        <p:attrNameLst>
                                          <p:attrName>ppt_x</p:attrName>
                                        </p:attrNameLst>
                                      </p:cBhvr>
                                      <p:tavLst>
                                        <p:tav tm="0">
                                          <p:val>
                                            <p:strVal val="1+#ppt_w/2"/>
                                          </p:val>
                                        </p:tav>
                                        <p:tav tm="100000">
                                          <p:val>
                                            <p:strVal val="#ppt_x"/>
                                          </p:val>
                                        </p:tav>
                                      </p:tavLst>
                                    </p:anim>
                                    <p:anim calcmode="lin" valueType="num">
                                      <p:cBhvr additive="base">
                                        <p:cTn id="31" dur="5000" fill="hold"/>
                                        <p:tgtEl>
                                          <p:spTgt spid="110596"/>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0"/>
                            </p:stCondLst>
                            <p:childTnLst>
                              <p:par>
                                <p:cTn id="33" presetID="1" presetClass="entr" presetSubtype="0" fill="hold" nodeType="afterEffect">
                                  <p:stCondLst>
                                    <p:cond delay="0"/>
                                  </p:stCondLst>
                                  <p:childTnLst>
                                    <p:set>
                                      <p:cBhvr>
                                        <p:cTn id="34" dur="1" fill="hold">
                                          <p:stCondLst>
                                            <p:cond delay="499"/>
                                          </p:stCondLst>
                                        </p:cTn>
                                        <p:tgtEl>
                                          <p:spTgt spid="110601"/>
                                        </p:tgtEl>
                                        <p:attrNameLst>
                                          <p:attrName>style.visibility</p:attrName>
                                        </p:attrNameLst>
                                      </p:cBhvr>
                                      <p:to>
                                        <p:strVal val="visible"/>
                                      </p:to>
                                    </p:set>
                                  </p:childTnLst>
                                </p:cTn>
                              </p:par>
                            </p:childTnLst>
                          </p:cTn>
                        </p:par>
                        <p:par>
                          <p:cTn id="35" fill="hold" nodeType="afterGroup">
                            <p:stCondLst>
                              <p:cond delay="5500"/>
                            </p:stCondLst>
                            <p:childTnLst>
                              <p:par>
                                <p:cTn id="36" presetID="1" presetClass="entr" presetSubtype="0" fill="hold" nodeType="afterEffect">
                                  <p:stCondLst>
                                    <p:cond delay="0"/>
                                  </p:stCondLst>
                                  <p:childTnLst>
                                    <p:set>
                                      <p:cBhvr>
                                        <p:cTn id="37" dur="1" fill="hold">
                                          <p:stCondLst>
                                            <p:cond delay="499"/>
                                          </p:stCondLst>
                                        </p:cTn>
                                        <p:tgtEl>
                                          <p:spTgt spid="110602"/>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nodeType="clickEffect">
                                  <p:stCondLst>
                                    <p:cond delay="0"/>
                                  </p:stCondLst>
                                  <p:childTnLst>
                                    <p:set>
                                      <p:cBhvr>
                                        <p:cTn id="41" dur="1" fill="hold">
                                          <p:stCondLst>
                                            <p:cond delay="0"/>
                                          </p:stCondLst>
                                        </p:cTn>
                                        <p:tgtEl>
                                          <p:spTgt spid="110598"/>
                                        </p:tgtEl>
                                        <p:attrNameLst>
                                          <p:attrName>style.visibility</p:attrName>
                                        </p:attrNameLst>
                                      </p:cBhvr>
                                      <p:to>
                                        <p:strVal val="visible"/>
                                      </p:to>
                                    </p:set>
                                    <p:animEffect transition="in" filter="slide(fromLeft)">
                                      <p:cBhvr>
                                        <p:cTn id="42" dur="500"/>
                                        <p:tgtEl>
                                          <p:spTgt spid="110598"/>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11060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0619"/>
                                        </p:tgtEl>
                                        <p:attrNameLst>
                                          <p:attrName>style.visibility</p:attrName>
                                        </p:attrNameLst>
                                      </p:cBhvr>
                                      <p:to>
                                        <p:strVal val="visible"/>
                                      </p:to>
                                    </p:set>
                                    <p:animEffect transition="in" filter="wipe(left)">
                                      <p:cBhvr>
                                        <p:cTn id="50" dur="500"/>
                                        <p:tgtEl>
                                          <p:spTgt spid="11061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10620"/>
                                        </p:tgtEl>
                                        <p:attrNameLst>
                                          <p:attrName>style.visibility</p:attrName>
                                        </p:attrNameLst>
                                      </p:cBhvr>
                                      <p:to>
                                        <p:strVal val="visible"/>
                                      </p:to>
                                    </p:set>
                                    <p:animEffect transition="in" filter="wipe(left)">
                                      <p:cBhvr>
                                        <p:cTn id="55" dur="500"/>
                                        <p:tgtEl>
                                          <p:spTgt spid="11062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0607"/>
                                        </p:tgtEl>
                                        <p:attrNameLst>
                                          <p:attrName>style.visibility</p:attrName>
                                        </p:attrNameLst>
                                      </p:cBhvr>
                                      <p:to>
                                        <p:strVal val="visible"/>
                                      </p:to>
                                    </p:set>
                                    <p:animEffect transition="in" filter="wipe(left)">
                                      <p:cBhvr>
                                        <p:cTn id="60" dur="500"/>
                                        <p:tgtEl>
                                          <p:spTgt spid="11060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110603"/>
                                        </p:tgtEl>
                                        <p:attrNameLst>
                                          <p:attrName>style.visibility</p:attrName>
                                        </p:attrNameLst>
                                      </p:cBhvr>
                                      <p:to>
                                        <p:strVal val="visible"/>
                                      </p:to>
                                    </p:set>
                                    <p:animEffect transition="in" filter="slide(fromBottom)">
                                      <p:cBhvr>
                                        <p:cTn id="65" dur="500"/>
                                        <p:tgtEl>
                                          <p:spTgt spid="11060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499"/>
                                          </p:stCondLst>
                                        </p:cTn>
                                        <p:tgtEl>
                                          <p:spTgt spid="110605"/>
                                        </p:tgtEl>
                                        <p:attrNameLst>
                                          <p:attrName>style.visibility</p:attrName>
                                        </p:attrNameLst>
                                      </p:cBhvr>
                                      <p:to>
                                        <p:strVal val="visible"/>
                                      </p:to>
                                    </p:set>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499"/>
                                          </p:stCondLst>
                                        </p:cTn>
                                        <p:tgtEl>
                                          <p:spTgt spid="110606"/>
                                        </p:tgtEl>
                                        <p:attrNameLst>
                                          <p:attrName>style.visibility</p:attrName>
                                        </p:attrNameLst>
                                      </p:cBhvr>
                                      <p:to>
                                        <p:strVal val="visible"/>
                                      </p:to>
                                    </p:set>
                                  </p:childTnLst>
                                </p:cTn>
                              </p:par>
                            </p:childTnLst>
                          </p:cTn>
                        </p:par>
                        <p:par>
                          <p:cTn id="73" fill="hold" nodeType="afterGroup">
                            <p:stCondLst>
                              <p:cond delay="1000"/>
                            </p:stCondLst>
                            <p:childTnLst>
                              <p:par>
                                <p:cTn id="74" presetID="1" presetClass="entr" presetSubtype="0" fill="hold" nodeType="afterEffect">
                                  <p:stCondLst>
                                    <p:cond delay="0"/>
                                  </p:stCondLst>
                                  <p:childTnLst>
                                    <p:set>
                                      <p:cBhvr>
                                        <p:cTn id="75" dur="1" fill="hold">
                                          <p:stCondLst>
                                            <p:cond delay="499"/>
                                          </p:stCondLst>
                                        </p:cTn>
                                        <p:tgtEl>
                                          <p:spTgt spid="110604"/>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10609"/>
                                        </p:tgtEl>
                                        <p:attrNameLst>
                                          <p:attrName>style.visibility</p:attrName>
                                        </p:attrNameLst>
                                      </p:cBhvr>
                                      <p:to>
                                        <p:strVal val="visible"/>
                                      </p:to>
                                    </p:set>
                                    <p:animEffect transition="in" filter="wipe(left)">
                                      <p:cBhvr>
                                        <p:cTn id="80" dur="500"/>
                                        <p:tgtEl>
                                          <p:spTgt spid="11060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10608"/>
                                        </p:tgtEl>
                                        <p:attrNameLst>
                                          <p:attrName>style.visibility</p:attrName>
                                        </p:attrNameLst>
                                      </p:cBhvr>
                                      <p:to>
                                        <p:strVal val="visible"/>
                                      </p:to>
                                    </p:set>
                                    <p:animEffect transition="in" filter="wipe(left)">
                                      <p:cBhvr>
                                        <p:cTn id="85" dur="500"/>
                                        <p:tgtEl>
                                          <p:spTgt spid="11060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499"/>
                                          </p:stCondLst>
                                        </p:cTn>
                                        <p:tgtEl>
                                          <p:spTgt spid="110613"/>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499"/>
                                          </p:stCondLst>
                                        </p:cTn>
                                        <p:tgtEl>
                                          <p:spTgt spid="110614"/>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10610"/>
                                        </p:tgtEl>
                                        <p:attrNameLst>
                                          <p:attrName>style.visibility</p:attrName>
                                        </p:attrNameLst>
                                      </p:cBhvr>
                                      <p:to>
                                        <p:strVal val="visible"/>
                                      </p:to>
                                    </p:set>
                                    <p:animEffect transition="in" filter="wipe(left)">
                                      <p:cBhvr>
                                        <p:cTn id="98" dur="500"/>
                                        <p:tgtEl>
                                          <p:spTgt spid="110610"/>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10611"/>
                                        </p:tgtEl>
                                        <p:attrNameLst>
                                          <p:attrName>style.visibility</p:attrName>
                                        </p:attrNameLst>
                                      </p:cBhvr>
                                      <p:to>
                                        <p:strVal val="visible"/>
                                      </p:to>
                                    </p:set>
                                    <p:animEffect transition="in" filter="wipe(left)">
                                      <p:cBhvr>
                                        <p:cTn id="103" dur="500"/>
                                        <p:tgtEl>
                                          <p:spTgt spid="11061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10612"/>
                                        </p:tgtEl>
                                        <p:attrNameLst>
                                          <p:attrName>style.visibility</p:attrName>
                                        </p:attrNameLst>
                                      </p:cBhvr>
                                      <p:to>
                                        <p:strVal val="visible"/>
                                      </p:to>
                                    </p:set>
                                    <p:animEffect transition="in" filter="wipe(left)">
                                      <p:cBhvr>
                                        <p:cTn id="108" dur="500"/>
                                        <p:tgtEl>
                                          <p:spTgt spid="11061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10615"/>
                                        </p:tgtEl>
                                        <p:attrNameLst>
                                          <p:attrName>style.visibility</p:attrName>
                                        </p:attrNameLst>
                                      </p:cBhvr>
                                      <p:to>
                                        <p:strVal val="visible"/>
                                      </p:to>
                                    </p:set>
                                    <p:animEffect transition="in" filter="wipe(left)">
                                      <p:cBhvr>
                                        <p:cTn id="113" dur="500"/>
                                        <p:tgtEl>
                                          <p:spTgt spid="110615"/>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10616"/>
                                        </p:tgtEl>
                                        <p:attrNameLst>
                                          <p:attrName>style.visibility</p:attrName>
                                        </p:attrNameLst>
                                      </p:cBhvr>
                                      <p:to>
                                        <p:strVal val="visible"/>
                                      </p:to>
                                    </p:set>
                                    <p:animEffect transition="in" filter="wipe(left)">
                                      <p:cBhvr>
                                        <p:cTn id="118" dur="500"/>
                                        <p:tgtEl>
                                          <p:spTgt spid="110616"/>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10617"/>
                                        </p:tgtEl>
                                        <p:attrNameLst>
                                          <p:attrName>style.visibility</p:attrName>
                                        </p:attrNameLst>
                                      </p:cBhvr>
                                      <p:to>
                                        <p:strVal val="visible"/>
                                      </p:to>
                                    </p:set>
                                    <p:animEffect transition="in" filter="wipe(left)">
                                      <p:cBhvr>
                                        <p:cTn id="123" dur="500"/>
                                        <p:tgtEl>
                                          <p:spTgt spid="110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utoUpdateAnimBg="0"/>
      <p:bldP spid="110596" grpId="0" animBg="1"/>
      <p:bldP spid="110603" grpId="0" animBg="1"/>
      <p:bldP spid="110607" grpId="0" autoUpdateAnimBg="0"/>
      <p:bldP spid="110609" grpId="0" autoUpdateAnimBg="0"/>
      <p:bldP spid="110617" grpId="0" autoUpdateAnimBg="0"/>
      <p:bldP spid="110618" grpId="0"/>
      <p:bldP spid="110619" grpId="0" autoUpdateAnimBg="0"/>
      <p:bldP spid="110620"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
            <a:extLst>
              <a:ext uri="{FF2B5EF4-FFF2-40B4-BE49-F238E27FC236}">
                <a16:creationId xmlns:a16="http://schemas.microsoft.com/office/drawing/2014/main" id="{7E96BE10-64DA-4677-BF3D-DA1CDD6D2B4B}"/>
              </a:ext>
            </a:extLst>
          </p:cNvPr>
          <p:cNvSpPr>
            <a:spLocks noChangeArrowheads="1"/>
          </p:cNvSpPr>
          <p:nvPr/>
        </p:nvSpPr>
        <p:spPr bwMode="auto">
          <a:xfrm>
            <a:off x="0" y="0"/>
            <a:ext cx="2952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zh-CN" altLang="zh-CN" sz="2400" b="1">
                <a:solidFill>
                  <a:srgbClr val="FFC000"/>
                </a:solidFill>
                <a:latin typeface="+mn-lt"/>
              </a:rPr>
              <a:t>书中例题</a:t>
            </a:r>
            <a:r>
              <a:rPr lang="en-US" altLang="zh-CN" sz="2400" b="1">
                <a:solidFill>
                  <a:srgbClr val="FFC000"/>
                </a:solidFill>
                <a:latin typeface="+mn-lt"/>
              </a:rPr>
              <a:t> 10.3(p.444)</a:t>
            </a:r>
            <a:endParaRPr lang="zh-CN" altLang="zh-CN" sz="2400" b="1">
              <a:solidFill>
                <a:srgbClr val="FFC000"/>
              </a:solidFill>
              <a:latin typeface="+mn-lt"/>
            </a:endParaRPr>
          </a:p>
        </p:txBody>
      </p:sp>
      <p:sp>
        <p:nvSpPr>
          <p:cNvPr id="10243" name="Rectangle 1">
            <a:extLst>
              <a:ext uri="{FF2B5EF4-FFF2-40B4-BE49-F238E27FC236}">
                <a16:creationId xmlns:a16="http://schemas.microsoft.com/office/drawing/2014/main" id="{12994EA4-C838-4A7E-AFF2-9F1CB2E07459}"/>
              </a:ext>
            </a:extLst>
          </p:cNvPr>
          <p:cNvSpPr>
            <a:spLocks noChangeArrowheads="1"/>
          </p:cNvSpPr>
          <p:nvPr/>
        </p:nvSpPr>
        <p:spPr bwMode="auto">
          <a:xfrm>
            <a:off x="33338" y="404813"/>
            <a:ext cx="9110662"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defRPr/>
            </a:pPr>
            <a:r>
              <a:rPr lang="zh-CN" altLang="zh-CN" sz="2400" b="1">
                <a:solidFill>
                  <a:schemeClr val="bg1"/>
                </a:solidFill>
                <a:latin typeface="+mn-lt"/>
                <a:cs typeface="Times New Roman" pitchFamily="18" charset="0"/>
              </a:rPr>
              <a:t>长直导线载有变化的电流</a:t>
            </a:r>
            <a:r>
              <a:rPr lang="en-US" altLang="zh-CN" sz="2400" b="1">
                <a:solidFill>
                  <a:schemeClr val="bg1"/>
                </a:solidFill>
                <a:latin typeface="+mn-lt"/>
                <a:cs typeface="Times New Roman" pitchFamily="18" charset="0"/>
              </a:rPr>
              <a:t>i=(6t</a:t>
            </a:r>
            <a:r>
              <a:rPr lang="en-US" altLang="zh-CN" sz="2400" b="1" baseline="30000">
                <a:solidFill>
                  <a:schemeClr val="bg1"/>
                </a:solidFill>
                <a:latin typeface="+mn-lt"/>
                <a:cs typeface="Times New Roman" pitchFamily="18" charset="0"/>
              </a:rPr>
              <a:t>2</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6t) ×10</a:t>
            </a:r>
            <a:r>
              <a:rPr lang="en-US" altLang="zh-CN" sz="2400" b="1" baseline="30000">
                <a:solidFill>
                  <a:schemeClr val="bg1"/>
                </a:solidFill>
                <a:latin typeface="+mn-lt"/>
                <a:cs typeface="Times New Roman" pitchFamily="18" charset="0"/>
              </a:rPr>
              <a:t>-1</a:t>
            </a:r>
            <a:r>
              <a:rPr lang="en-US" altLang="zh-CN" sz="2400" b="1">
                <a:solidFill>
                  <a:schemeClr val="bg1"/>
                </a:solidFill>
                <a:latin typeface="+mn-lt"/>
                <a:cs typeface="Times New Roman" pitchFamily="18" charset="0"/>
              </a:rPr>
              <a:t>A</a:t>
            </a:r>
            <a:r>
              <a:rPr lang="zh-CN" altLang="en-US" sz="2400" b="1">
                <a:solidFill>
                  <a:schemeClr val="bg1"/>
                </a:solidFill>
                <a:latin typeface="+mn-lt"/>
                <a:cs typeface="Times New Roman" pitchFamily="18" charset="0"/>
              </a:rPr>
              <a:t>，接有电源的矩形线框放置在导线的同一平面里，如图，</a:t>
            </a:r>
            <a:r>
              <a:rPr lang="en-US" altLang="zh-CN" sz="2400" b="1">
                <a:solidFill>
                  <a:schemeClr val="bg1"/>
                </a:solidFill>
                <a:latin typeface="+mn-lt"/>
                <a:cs typeface="Times New Roman" pitchFamily="18" charset="0"/>
              </a:rPr>
              <a:t>a=0.1m</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b=0.3m</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L=0.3m</a:t>
            </a:r>
            <a:r>
              <a:rPr lang="zh-CN" altLang="en-US" sz="2400" b="1">
                <a:solidFill>
                  <a:schemeClr val="bg1"/>
                </a:solidFill>
                <a:latin typeface="+mn-lt"/>
                <a:cs typeface="Times New Roman" pitchFamily="18" charset="0"/>
              </a:rPr>
              <a:t>，电源电动势</a:t>
            </a:r>
            <a:r>
              <a:rPr lang="en-US" altLang="zh-CN" sz="2800" b="1">
                <a:solidFill>
                  <a:schemeClr val="bg1"/>
                </a:solidFill>
                <a:latin typeface="+mn-lt"/>
                <a:cs typeface="Times New Roman" pitchFamily="18" charset="0"/>
              </a:rPr>
              <a:t>ε</a:t>
            </a:r>
            <a:r>
              <a:rPr lang="en-US" altLang="zh-CN" sz="2400" b="1">
                <a:solidFill>
                  <a:schemeClr val="bg1"/>
                </a:solidFill>
                <a:latin typeface="+mn-lt"/>
                <a:cs typeface="Times New Roman" pitchFamily="18" charset="0"/>
              </a:rPr>
              <a:t>=2V</a:t>
            </a:r>
            <a:r>
              <a:rPr lang="zh-CN" altLang="en-US" sz="2400" b="1">
                <a:solidFill>
                  <a:schemeClr val="bg1"/>
                </a:solidFill>
                <a:latin typeface="+mn-lt"/>
                <a:cs typeface="Times New Roman" pitchFamily="18" charset="0"/>
              </a:rPr>
              <a:t>，线圈内磁介质的磁导率</a:t>
            </a:r>
            <a:r>
              <a:rPr lang="en-US" altLang="zh-CN" sz="2800" b="1">
                <a:solidFill>
                  <a:schemeClr val="bg1"/>
                </a:solidFill>
                <a:latin typeface="+mn-lt"/>
                <a:cs typeface="Times New Roman" pitchFamily="18" charset="0"/>
              </a:rPr>
              <a:t>μ</a:t>
            </a:r>
            <a:r>
              <a:rPr lang="en-US" altLang="zh-CN" sz="2400" b="1">
                <a:solidFill>
                  <a:schemeClr val="bg1"/>
                </a:solidFill>
                <a:latin typeface="+mn-lt"/>
                <a:cs typeface="Times New Roman" pitchFamily="18" charset="0"/>
              </a:rPr>
              <a:t>=1.46×10</a:t>
            </a:r>
            <a:r>
              <a:rPr lang="en-US" altLang="zh-CN" sz="2400" b="1" baseline="30000">
                <a:solidFill>
                  <a:schemeClr val="bg1"/>
                </a:solidFill>
                <a:latin typeface="+mn-lt"/>
                <a:cs typeface="Times New Roman" pitchFamily="18" charset="0"/>
              </a:rPr>
              <a:t>-4</a:t>
            </a:r>
            <a:r>
              <a:rPr lang="en-US" altLang="zh-CN" sz="2400" b="1">
                <a:solidFill>
                  <a:schemeClr val="bg1"/>
                </a:solidFill>
                <a:latin typeface="+mn-lt"/>
                <a:cs typeface="Times New Roman" pitchFamily="18" charset="0"/>
              </a:rPr>
              <a:t>Tm/A</a:t>
            </a:r>
            <a:r>
              <a:rPr lang="zh-CN" altLang="en-US" sz="2400" b="1">
                <a:solidFill>
                  <a:schemeClr val="bg1"/>
                </a:solidFill>
                <a:latin typeface="+mn-lt"/>
                <a:cs typeface="Times New Roman" pitchFamily="18" charset="0"/>
              </a:rPr>
              <a:t>，线圈总匝数为</a:t>
            </a:r>
            <a:r>
              <a:rPr lang="en-US" altLang="zh-CN" sz="2400" b="1">
                <a:solidFill>
                  <a:schemeClr val="bg1"/>
                </a:solidFill>
                <a:latin typeface="+mn-lt"/>
                <a:cs typeface="Times New Roman" pitchFamily="18" charset="0"/>
              </a:rPr>
              <a:t>1000</a:t>
            </a:r>
            <a:r>
              <a:rPr lang="zh-CN" altLang="en-US" sz="2400" b="1">
                <a:solidFill>
                  <a:schemeClr val="bg1"/>
                </a:solidFill>
                <a:latin typeface="+mn-lt"/>
                <a:cs typeface="Times New Roman" pitchFamily="18" charset="0"/>
              </a:rPr>
              <a:t>，电阻</a:t>
            </a:r>
            <a:r>
              <a:rPr lang="en-US" altLang="zh-CN" sz="2400" b="1">
                <a:solidFill>
                  <a:schemeClr val="bg1"/>
                </a:solidFill>
                <a:latin typeface="+mn-lt"/>
                <a:cs typeface="Times New Roman" pitchFamily="18" charset="0"/>
              </a:rPr>
              <a:t>R=2</a:t>
            </a:r>
            <a:r>
              <a:rPr lang="zh-CN" altLang="en-US" sz="2400" b="1">
                <a:solidFill>
                  <a:schemeClr val="bg1"/>
                </a:solidFill>
                <a:latin typeface="+mn-lt"/>
                <a:cs typeface="Times New Roman" pitchFamily="18" charset="0"/>
              </a:rPr>
              <a:t>欧姆。</a:t>
            </a:r>
          </a:p>
          <a:p>
            <a:pPr eaLnBrk="0" hangingPunct="0">
              <a:defRPr/>
            </a:pPr>
            <a:r>
              <a:rPr lang="zh-CN" altLang="en-US" sz="2400" b="1">
                <a:solidFill>
                  <a:schemeClr val="bg1"/>
                </a:solidFill>
                <a:latin typeface="+mn-lt"/>
                <a:cs typeface="Times New Roman" pitchFamily="18" charset="0"/>
              </a:rPr>
              <a:t>求：</a:t>
            </a:r>
            <a:r>
              <a:rPr lang="en-US" altLang="zh-CN" sz="2400" b="1">
                <a:solidFill>
                  <a:schemeClr val="bg1"/>
                </a:solidFill>
                <a:latin typeface="+mn-lt"/>
                <a:cs typeface="Times New Roman" pitchFamily="18" charset="0"/>
              </a:rPr>
              <a:t>t=1min</a:t>
            </a:r>
            <a:r>
              <a:rPr lang="zh-CN" altLang="en-US" sz="2400" b="1">
                <a:solidFill>
                  <a:schemeClr val="bg1"/>
                </a:solidFill>
                <a:latin typeface="+mn-lt"/>
                <a:cs typeface="Times New Roman" pitchFamily="18" charset="0"/>
              </a:rPr>
              <a:t>时线圈中电流</a:t>
            </a:r>
            <a:r>
              <a:rPr lang="en-US" altLang="zh-CN" sz="2400" b="1">
                <a:solidFill>
                  <a:schemeClr val="bg1"/>
                </a:solidFill>
                <a:latin typeface="+mn-lt"/>
                <a:cs typeface="Times New Roman" pitchFamily="18" charset="0"/>
              </a:rPr>
              <a:t>I</a:t>
            </a:r>
            <a:r>
              <a:rPr lang="zh-CN" altLang="en-US" sz="2400" b="1">
                <a:solidFill>
                  <a:schemeClr val="bg1"/>
                </a:solidFill>
                <a:latin typeface="+mn-lt"/>
                <a:cs typeface="Times New Roman" pitchFamily="18" charset="0"/>
              </a:rPr>
              <a:t>的大小和方向。</a:t>
            </a:r>
            <a:r>
              <a:rPr lang="zh-CN" altLang="en-US" sz="1100" b="1">
                <a:solidFill>
                  <a:schemeClr val="bg1"/>
                </a:solidFill>
                <a:latin typeface="+mn-lt"/>
              </a:rPr>
              <a:t> </a:t>
            </a:r>
            <a:endParaRPr lang="zh-CN" altLang="en-US" sz="3200" b="1">
              <a:solidFill>
                <a:schemeClr val="bg1"/>
              </a:solidFill>
              <a:latin typeface="+mn-lt"/>
            </a:endParaRPr>
          </a:p>
        </p:txBody>
      </p:sp>
      <p:pic>
        <p:nvPicPr>
          <p:cNvPr id="10244" name="Picture 2">
            <a:extLst>
              <a:ext uri="{FF2B5EF4-FFF2-40B4-BE49-F238E27FC236}">
                <a16:creationId xmlns:a16="http://schemas.microsoft.com/office/drawing/2014/main" id="{6285AFC6-9ACA-496F-BCB2-3B8CB0BA3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588" y="1628775"/>
            <a:ext cx="2538412"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463D65AC-D643-49EC-91A2-D1E953CECDA1}"/>
              </a:ext>
            </a:extLst>
          </p:cNvPr>
          <p:cNvSpPr/>
          <p:nvPr/>
        </p:nvSpPr>
        <p:spPr>
          <a:xfrm>
            <a:off x="80963" y="2401888"/>
            <a:ext cx="5957887" cy="831850"/>
          </a:xfrm>
          <a:prstGeom prst="rect">
            <a:avLst/>
          </a:prstGeom>
        </p:spPr>
        <p:txBody>
          <a:bodyPr>
            <a:spAutoFit/>
          </a:bodyPr>
          <a:lstStyle/>
          <a:p>
            <a:pPr>
              <a:defRPr/>
            </a:pPr>
            <a:r>
              <a:rPr lang="zh-CN" altLang="zh-CN" sz="2400" b="1">
                <a:solidFill>
                  <a:schemeClr val="bg1"/>
                </a:solidFill>
                <a:latin typeface="+mn-lt"/>
              </a:rPr>
              <a:t>解：在距长直导线为</a:t>
            </a:r>
            <a:r>
              <a:rPr lang="en-US" altLang="zh-CN" sz="2400" b="1">
                <a:solidFill>
                  <a:schemeClr val="bg1"/>
                </a:solidFill>
                <a:latin typeface="+mn-lt"/>
              </a:rPr>
              <a:t>r</a:t>
            </a:r>
            <a:r>
              <a:rPr lang="zh-CN" altLang="zh-CN" sz="2400" b="1">
                <a:solidFill>
                  <a:schemeClr val="bg1"/>
                </a:solidFill>
                <a:latin typeface="+mn-lt"/>
              </a:rPr>
              <a:t>的矩形面积元</a:t>
            </a:r>
            <a:r>
              <a:rPr lang="en-US" altLang="zh-CN" sz="2400" b="1">
                <a:solidFill>
                  <a:schemeClr val="bg1"/>
                </a:solidFill>
                <a:latin typeface="+mn-lt"/>
              </a:rPr>
              <a:t>d</a:t>
            </a:r>
            <a:r>
              <a:rPr lang="en-US" altLang="zh-CN" sz="2400" b="1" i="1">
                <a:solidFill>
                  <a:schemeClr val="bg1"/>
                </a:solidFill>
                <a:latin typeface="+mn-lt"/>
              </a:rPr>
              <a:t>s</a:t>
            </a:r>
            <a:r>
              <a:rPr lang="en-US" altLang="zh-CN" sz="2400" b="1">
                <a:solidFill>
                  <a:schemeClr val="bg1"/>
                </a:solidFill>
                <a:latin typeface="+mn-lt"/>
              </a:rPr>
              <a:t>=</a:t>
            </a:r>
            <a:r>
              <a:rPr lang="en-US" altLang="zh-CN" sz="2400" b="1" i="1">
                <a:solidFill>
                  <a:schemeClr val="bg1"/>
                </a:solidFill>
                <a:latin typeface="+mn-lt"/>
              </a:rPr>
              <a:t>L</a:t>
            </a:r>
            <a:r>
              <a:rPr lang="en-US" altLang="zh-CN" sz="2400" b="1">
                <a:solidFill>
                  <a:schemeClr val="bg1"/>
                </a:solidFill>
                <a:latin typeface="+mn-lt"/>
              </a:rPr>
              <a:t>d</a:t>
            </a:r>
            <a:r>
              <a:rPr lang="en-US" altLang="zh-CN" sz="2400" b="1" i="1">
                <a:solidFill>
                  <a:schemeClr val="bg1"/>
                </a:solidFill>
                <a:latin typeface="+mn-lt"/>
              </a:rPr>
              <a:t>r</a:t>
            </a:r>
            <a:r>
              <a:rPr lang="zh-CN" altLang="zh-CN" sz="2400" b="1">
                <a:solidFill>
                  <a:schemeClr val="bg1"/>
                </a:solidFill>
                <a:latin typeface="+mn-lt"/>
              </a:rPr>
              <a:t>，磁感应强度</a:t>
            </a:r>
            <a:endParaRPr lang="zh-CN" altLang="en-US" sz="2400" b="1">
              <a:solidFill>
                <a:schemeClr val="bg1"/>
              </a:solidFill>
              <a:latin typeface="+mn-lt"/>
            </a:endParaRPr>
          </a:p>
        </p:txBody>
      </p:sp>
      <p:sp>
        <p:nvSpPr>
          <p:cNvPr id="3" name="Rectangle 7">
            <a:extLst>
              <a:ext uri="{FF2B5EF4-FFF2-40B4-BE49-F238E27FC236}">
                <a16:creationId xmlns:a16="http://schemas.microsoft.com/office/drawing/2014/main" id="{15E43009-5DF0-47BF-8435-9D13997D6595}"/>
              </a:ext>
            </a:extLst>
          </p:cNvPr>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b="1">
              <a:solidFill>
                <a:schemeClr val="bg1"/>
              </a:solidFill>
              <a:latin typeface="+mn-lt"/>
            </a:endParaRPr>
          </a:p>
        </p:txBody>
      </p:sp>
      <p:graphicFrame>
        <p:nvGraphicFramePr>
          <p:cNvPr id="4" name="对象 3">
            <a:extLst>
              <a:ext uri="{FF2B5EF4-FFF2-40B4-BE49-F238E27FC236}">
                <a16:creationId xmlns:a16="http://schemas.microsoft.com/office/drawing/2014/main" id="{BA932D53-C617-405B-85DA-3E03F09818A3}"/>
              </a:ext>
            </a:extLst>
          </p:cNvPr>
          <p:cNvGraphicFramePr>
            <a:graphicFrameLocks noChangeAspect="1"/>
          </p:cNvGraphicFramePr>
          <p:nvPr/>
        </p:nvGraphicFramePr>
        <p:xfrm>
          <a:off x="1962150" y="2719388"/>
          <a:ext cx="1081088" cy="742950"/>
        </p:xfrm>
        <a:graphic>
          <a:graphicData uri="http://schemas.openxmlformats.org/presentationml/2006/ole">
            <mc:AlternateContent xmlns:mc="http://schemas.openxmlformats.org/markup-compatibility/2006">
              <mc:Choice xmlns:v="urn:schemas-microsoft-com:vml" Requires="v">
                <p:oleObj spid="_x0000_s10261" name="Equation" r:id="rId4" imgW="571252" imgH="393529" progId="Equation.DSMT4">
                  <p:embed/>
                </p:oleObj>
              </mc:Choice>
              <mc:Fallback>
                <p:oleObj name="Equation" r:id="rId4" imgW="571252" imgH="393529"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150" y="2719388"/>
                        <a:ext cx="108108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a:extLst>
              <a:ext uri="{FF2B5EF4-FFF2-40B4-BE49-F238E27FC236}">
                <a16:creationId xmlns:a16="http://schemas.microsoft.com/office/drawing/2014/main" id="{26963118-E0DE-4BA1-9659-1F1E8CCE62DE}"/>
              </a:ext>
            </a:extLst>
          </p:cNvPr>
          <p:cNvSpPr/>
          <p:nvPr/>
        </p:nvSpPr>
        <p:spPr>
          <a:xfrm>
            <a:off x="115888" y="3373438"/>
            <a:ext cx="3879850" cy="461962"/>
          </a:xfrm>
          <a:prstGeom prst="rect">
            <a:avLst/>
          </a:prstGeom>
        </p:spPr>
        <p:txBody>
          <a:bodyPr wrap="none">
            <a:spAutoFit/>
          </a:bodyPr>
          <a:lstStyle/>
          <a:p>
            <a:pPr>
              <a:defRPr/>
            </a:pPr>
            <a:r>
              <a:rPr lang="zh-CN" altLang="zh-CN" sz="2400" b="1">
                <a:solidFill>
                  <a:schemeClr val="bg1"/>
                </a:solidFill>
                <a:latin typeface="+mn-lt"/>
              </a:rPr>
              <a:t>穿过面积元</a:t>
            </a:r>
            <a:r>
              <a:rPr lang="en-US" altLang="zh-CN" sz="2400" b="1">
                <a:solidFill>
                  <a:schemeClr val="bg1"/>
                </a:solidFill>
                <a:latin typeface="+mn-lt"/>
              </a:rPr>
              <a:t>d</a:t>
            </a:r>
            <a:r>
              <a:rPr lang="en-US" altLang="zh-CN" sz="2400" b="1" i="1">
                <a:solidFill>
                  <a:schemeClr val="bg1"/>
                </a:solidFill>
                <a:latin typeface="+mn-lt"/>
              </a:rPr>
              <a:t>s</a:t>
            </a:r>
            <a:r>
              <a:rPr lang="zh-CN" altLang="zh-CN" sz="2400" b="1">
                <a:solidFill>
                  <a:schemeClr val="bg1"/>
                </a:solidFill>
                <a:latin typeface="+mn-lt"/>
              </a:rPr>
              <a:t>的磁通量为：</a:t>
            </a:r>
          </a:p>
        </p:txBody>
      </p:sp>
      <p:sp>
        <p:nvSpPr>
          <p:cNvPr id="6" name="Rectangle 9">
            <a:extLst>
              <a:ext uri="{FF2B5EF4-FFF2-40B4-BE49-F238E27FC236}">
                <a16:creationId xmlns:a16="http://schemas.microsoft.com/office/drawing/2014/main" id="{412F5874-5057-4B5E-93FF-EA5C49289CBE}"/>
              </a:ext>
            </a:extLst>
          </p:cNvPr>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b="1">
              <a:solidFill>
                <a:schemeClr val="bg1"/>
              </a:solidFill>
              <a:latin typeface="+mn-lt"/>
            </a:endParaRPr>
          </a:p>
        </p:txBody>
      </p:sp>
      <p:graphicFrame>
        <p:nvGraphicFramePr>
          <p:cNvPr id="7" name="对象 6">
            <a:extLst>
              <a:ext uri="{FF2B5EF4-FFF2-40B4-BE49-F238E27FC236}">
                <a16:creationId xmlns:a16="http://schemas.microsoft.com/office/drawing/2014/main" id="{68C9C082-C220-4E39-AD4B-68A122BB5827}"/>
              </a:ext>
            </a:extLst>
          </p:cNvPr>
          <p:cNvGraphicFramePr>
            <a:graphicFrameLocks noChangeAspect="1"/>
          </p:cNvGraphicFramePr>
          <p:nvPr/>
        </p:nvGraphicFramePr>
        <p:xfrm>
          <a:off x="3760788" y="3286125"/>
          <a:ext cx="2611437" cy="719138"/>
        </p:xfrm>
        <a:graphic>
          <a:graphicData uri="http://schemas.openxmlformats.org/presentationml/2006/ole">
            <mc:AlternateContent xmlns:mc="http://schemas.openxmlformats.org/markup-compatibility/2006">
              <mc:Choice xmlns:v="urn:schemas-microsoft-com:vml" Requires="v">
                <p:oleObj spid="_x0000_s10262" name="Equation" r:id="rId6" imgW="1435100" imgH="393700" progId="Equation.DSMT4">
                  <p:embed/>
                </p:oleObj>
              </mc:Choice>
              <mc:Fallback>
                <p:oleObj name="Equation" r:id="rId6" imgW="1435100" imgH="393700" progId="Equation.DSMT4">
                  <p:embed/>
                  <p:pic>
                    <p:nvPicPr>
                      <p:cNvPr id="0"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0788" y="3286125"/>
                        <a:ext cx="26114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a:extLst>
              <a:ext uri="{FF2B5EF4-FFF2-40B4-BE49-F238E27FC236}">
                <a16:creationId xmlns:a16="http://schemas.microsoft.com/office/drawing/2014/main" id="{B9AA6D0D-D056-4F13-9B69-28C5F03B8E75}"/>
              </a:ext>
            </a:extLst>
          </p:cNvPr>
          <p:cNvSpPr/>
          <p:nvPr/>
        </p:nvSpPr>
        <p:spPr>
          <a:xfrm>
            <a:off x="120650" y="3854450"/>
            <a:ext cx="3897313" cy="461963"/>
          </a:xfrm>
          <a:prstGeom prst="rect">
            <a:avLst/>
          </a:prstGeom>
        </p:spPr>
        <p:txBody>
          <a:bodyPr wrap="none">
            <a:spAutoFit/>
          </a:bodyPr>
          <a:lstStyle/>
          <a:p>
            <a:pPr>
              <a:defRPr/>
            </a:pPr>
            <a:r>
              <a:rPr lang="zh-CN" altLang="zh-CN" sz="2400" b="1">
                <a:solidFill>
                  <a:schemeClr val="bg1"/>
                </a:solidFill>
                <a:latin typeface="+mn-lt"/>
              </a:rPr>
              <a:t>穿过矩形线圈的磁通量为：</a:t>
            </a:r>
          </a:p>
        </p:txBody>
      </p:sp>
      <p:sp>
        <p:nvSpPr>
          <p:cNvPr id="9" name="Rectangle 11">
            <a:extLst>
              <a:ext uri="{FF2B5EF4-FFF2-40B4-BE49-F238E27FC236}">
                <a16:creationId xmlns:a16="http://schemas.microsoft.com/office/drawing/2014/main" id="{1C3B66B7-223A-4613-8464-FEFDDCA353A1}"/>
              </a:ext>
            </a:extLst>
          </p:cNvPr>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b="1">
              <a:solidFill>
                <a:schemeClr val="bg1"/>
              </a:solidFill>
              <a:latin typeface="+mn-lt"/>
            </a:endParaRPr>
          </a:p>
        </p:txBody>
      </p:sp>
      <p:graphicFrame>
        <p:nvGraphicFramePr>
          <p:cNvPr id="10" name="对象 9">
            <a:extLst>
              <a:ext uri="{FF2B5EF4-FFF2-40B4-BE49-F238E27FC236}">
                <a16:creationId xmlns:a16="http://schemas.microsoft.com/office/drawing/2014/main" id="{FAEBB998-E922-41BA-B794-23653EAE4DFC}"/>
              </a:ext>
            </a:extLst>
          </p:cNvPr>
          <p:cNvGraphicFramePr>
            <a:graphicFrameLocks noChangeAspect="1"/>
          </p:cNvGraphicFramePr>
          <p:nvPr/>
        </p:nvGraphicFramePr>
        <p:xfrm>
          <a:off x="2035175" y="4149725"/>
          <a:ext cx="3892550" cy="711200"/>
        </p:xfrm>
        <a:graphic>
          <a:graphicData uri="http://schemas.openxmlformats.org/presentationml/2006/ole">
            <mc:AlternateContent xmlns:mc="http://schemas.openxmlformats.org/markup-compatibility/2006">
              <mc:Choice xmlns:v="urn:schemas-microsoft-com:vml" Requires="v">
                <p:oleObj spid="_x0000_s10263" name="Equation" r:id="rId8" imgW="2159000" imgH="393700" progId="Equation.DSMT4">
                  <p:embed/>
                </p:oleObj>
              </mc:Choice>
              <mc:Fallback>
                <p:oleObj name="Equation" r:id="rId8" imgW="2159000" imgH="393700" progId="Equation.DSMT4">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5175" y="4149725"/>
                        <a:ext cx="38925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0">
            <a:extLst>
              <a:ext uri="{FF2B5EF4-FFF2-40B4-BE49-F238E27FC236}">
                <a16:creationId xmlns:a16="http://schemas.microsoft.com/office/drawing/2014/main" id="{E90CD33B-D583-4B83-A3E2-A83F4FBE1BBC}"/>
              </a:ext>
            </a:extLst>
          </p:cNvPr>
          <p:cNvSpPr/>
          <p:nvPr/>
        </p:nvSpPr>
        <p:spPr>
          <a:xfrm>
            <a:off x="88900" y="4860925"/>
            <a:ext cx="3281363" cy="400050"/>
          </a:xfrm>
          <a:prstGeom prst="rect">
            <a:avLst/>
          </a:prstGeom>
        </p:spPr>
        <p:txBody>
          <a:bodyPr wrap="none">
            <a:spAutoFit/>
          </a:bodyPr>
          <a:lstStyle/>
          <a:p>
            <a:pPr>
              <a:defRPr/>
            </a:pPr>
            <a:r>
              <a:rPr lang="zh-CN" altLang="zh-CN" sz="2000" b="1">
                <a:solidFill>
                  <a:schemeClr val="bg1"/>
                </a:solidFill>
                <a:latin typeface="+mn-lt"/>
              </a:rPr>
              <a:t>整个线圈的感应电动势为：</a:t>
            </a:r>
          </a:p>
        </p:txBody>
      </p:sp>
      <p:sp>
        <p:nvSpPr>
          <p:cNvPr id="12" name="Rectangle 13">
            <a:extLst>
              <a:ext uri="{FF2B5EF4-FFF2-40B4-BE49-F238E27FC236}">
                <a16:creationId xmlns:a16="http://schemas.microsoft.com/office/drawing/2014/main" id="{5A18E2EA-5403-49BC-9E38-48B81EEA3656}"/>
              </a:ext>
            </a:extLst>
          </p:cNvPr>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b="1">
              <a:solidFill>
                <a:schemeClr val="bg1"/>
              </a:solidFill>
              <a:latin typeface="+mn-lt"/>
            </a:endParaRPr>
          </a:p>
        </p:txBody>
      </p:sp>
      <p:graphicFrame>
        <p:nvGraphicFramePr>
          <p:cNvPr id="13" name="对象 12">
            <a:extLst>
              <a:ext uri="{FF2B5EF4-FFF2-40B4-BE49-F238E27FC236}">
                <a16:creationId xmlns:a16="http://schemas.microsoft.com/office/drawing/2014/main" id="{08CEF4CE-863A-487A-95A8-A56CE842BFBE}"/>
              </a:ext>
            </a:extLst>
          </p:cNvPr>
          <p:cNvGraphicFramePr>
            <a:graphicFrameLocks noChangeAspect="1"/>
          </p:cNvGraphicFramePr>
          <p:nvPr/>
        </p:nvGraphicFramePr>
        <p:xfrm>
          <a:off x="3203575" y="4797425"/>
          <a:ext cx="5762625" cy="647700"/>
        </p:xfrm>
        <a:graphic>
          <a:graphicData uri="http://schemas.openxmlformats.org/presentationml/2006/ole">
            <mc:AlternateContent xmlns:mc="http://schemas.openxmlformats.org/markup-compatibility/2006">
              <mc:Choice xmlns:v="urn:schemas-microsoft-com:vml" Requires="v">
                <p:oleObj spid="_x0000_s10264" name="Equation" r:id="rId10" imgW="3505200" imgH="393700" progId="Equation.DSMT4">
                  <p:embed/>
                </p:oleObj>
              </mc:Choice>
              <mc:Fallback>
                <p:oleObj name="Equation" r:id="rId10" imgW="3505200" imgH="393700" progId="Equation.DSMT4">
                  <p:embed/>
                  <p:pic>
                    <p:nvPicPr>
                      <p:cNvPr id="0" name="对象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3575" y="4797425"/>
                        <a:ext cx="57626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a:extLst>
              <a:ext uri="{FF2B5EF4-FFF2-40B4-BE49-F238E27FC236}">
                <a16:creationId xmlns:a16="http://schemas.microsoft.com/office/drawing/2014/main" id="{E1556BF0-BDD4-4D98-BFC0-90D29FDCCB56}"/>
              </a:ext>
            </a:extLst>
          </p:cNvPr>
          <p:cNvSpPr/>
          <p:nvPr/>
        </p:nvSpPr>
        <p:spPr>
          <a:xfrm>
            <a:off x="90488" y="5445125"/>
            <a:ext cx="7524750" cy="461963"/>
          </a:xfrm>
          <a:prstGeom prst="rect">
            <a:avLst/>
          </a:prstGeom>
        </p:spPr>
        <p:txBody>
          <a:bodyPr>
            <a:spAutoFit/>
          </a:bodyPr>
          <a:lstStyle/>
          <a:p>
            <a:pPr>
              <a:defRPr/>
            </a:pPr>
            <a:r>
              <a:rPr lang="zh-CN" altLang="zh-CN" sz="2400" b="1">
                <a:solidFill>
                  <a:schemeClr val="bg1"/>
                </a:solidFill>
                <a:latin typeface="+mn-lt"/>
              </a:rPr>
              <a:t>当</a:t>
            </a:r>
            <a:r>
              <a:rPr lang="en-US" altLang="zh-CN" sz="2400" b="1">
                <a:solidFill>
                  <a:schemeClr val="bg1"/>
                </a:solidFill>
                <a:latin typeface="+mn-lt"/>
              </a:rPr>
              <a:t>t=1min=60s</a:t>
            </a:r>
            <a:r>
              <a:rPr lang="zh-CN" altLang="zh-CN" sz="2400" b="1">
                <a:solidFill>
                  <a:schemeClr val="bg1"/>
                </a:solidFill>
                <a:latin typeface="+mn-lt"/>
              </a:rPr>
              <a:t>时</a:t>
            </a:r>
            <a:r>
              <a:rPr lang="en-US" altLang="zh-CN" sz="2400" b="1">
                <a:solidFill>
                  <a:schemeClr val="bg1"/>
                </a:solidFill>
                <a:latin typeface="+mn-lt"/>
              </a:rPr>
              <a:t>,</a:t>
            </a:r>
            <a:r>
              <a:rPr lang="en-US" altLang="zh-CN" sz="2400" b="1" i="1">
                <a:solidFill>
                  <a:schemeClr val="bg1"/>
                </a:solidFill>
                <a:latin typeface="+mn-lt"/>
              </a:rPr>
              <a:t>ε</a:t>
            </a:r>
            <a:r>
              <a:rPr lang="en-US" altLang="zh-CN" sz="2400" b="1" i="1" baseline="-25000">
                <a:solidFill>
                  <a:schemeClr val="bg1"/>
                </a:solidFill>
                <a:latin typeface="+mn-lt"/>
              </a:rPr>
              <a:t>i</a:t>
            </a:r>
            <a:r>
              <a:rPr lang="zh-CN" altLang="zh-CN" sz="2400" b="1">
                <a:solidFill>
                  <a:schemeClr val="bg1"/>
                </a:solidFill>
                <a:latin typeface="+mn-lt"/>
              </a:rPr>
              <a:t>＝－</a:t>
            </a:r>
            <a:r>
              <a:rPr lang="en-US" altLang="zh-CN" sz="2400" b="1">
                <a:solidFill>
                  <a:schemeClr val="bg1"/>
                </a:solidFill>
                <a:latin typeface="+mn-lt"/>
              </a:rPr>
              <a:t>0.56 (V) </a:t>
            </a:r>
            <a:r>
              <a:rPr lang="zh-CN" altLang="en-US" sz="2400" b="1">
                <a:solidFill>
                  <a:schemeClr val="bg1"/>
                </a:solidFill>
                <a:latin typeface="+mn-lt"/>
              </a:rPr>
              <a:t>，</a:t>
            </a:r>
            <a:r>
              <a:rPr lang="zh-CN" altLang="zh-CN" sz="2400" b="1">
                <a:solidFill>
                  <a:schemeClr val="bg1"/>
                </a:solidFill>
                <a:latin typeface="+mn-lt"/>
              </a:rPr>
              <a:t>方向为逆时针</a:t>
            </a:r>
          </a:p>
        </p:txBody>
      </p:sp>
      <p:sp>
        <p:nvSpPr>
          <p:cNvPr id="15" name="矩形 14">
            <a:extLst>
              <a:ext uri="{FF2B5EF4-FFF2-40B4-BE49-F238E27FC236}">
                <a16:creationId xmlns:a16="http://schemas.microsoft.com/office/drawing/2014/main" id="{730794F4-E9EC-4350-89B7-135AE7E8B736}"/>
              </a:ext>
            </a:extLst>
          </p:cNvPr>
          <p:cNvSpPr/>
          <p:nvPr/>
        </p:nvSpPr>
        <p:spPr>
          <a:xfrm>
            <a:off x="184150" y="6048375"/>
            <a:ext cx="2351088" cy="461963"/>
          </a:xfrm>
          <a:prstGeom prst="rect">
            <a:avLst/>
          </a:prstGeom>
        </p:spPr>
        <p:txBody>
          <a:bodyPr wrap="none">
            <a:spAutoFit/>
          </a:bodyPr>
          <a:lstStyle/>
          <a:p>
            <a:pPr>
              <a:defRPr/>
            </a:pPr>
            <a:r>
              <a:rPr lang="zh-CN" altLang="zh-CN" sz="2400" b="1">
                <a:solidFill>
                  <a:schemeClr val="bg1"/>
                </a:solidFill>
                <a:latin typeface="+mn-lt"/>
              </a:rPr>
              <a:t>线圈中的电流：</a:t>
            </a:r>
            <a:endParaRPr lang="zh-CN" altLang="en-US" sz="2400" b="1">
              <a:solidFill>
                <a:schemeClr val="bg1"/>
              </a:solidFill>
              <a:latin typeface="+mn-lt"/>
            </a:endParaRPr>
          </a:p>
        </p:txBody>
      </p:sp>
      <p:sp>
        <p:nvSpPr>
          <p:cNvPr id="16" name="Rectangle 15">
            <a:extLst>
              <a:ext uri="{FF2B5EF4-FFF2-40B4-BE49-F238E27FC236}">
                <a16:creationId xmlns:a16="http://schemas.microsoft.com/office/drawing/2014/main" id="{E46F6869-17BC-4961-9678-834CA76E4AAE}"/>
              </a:ext>
            </a:extLst>
          </p:cNvPr>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b="1">
              <a:solidFill>
                <a:schemeClr val="bg1"/>
              </a:solidFill>
              <a:latin typeface="+mn-lt"/>
            </a:endParaRPr>
          </a:p>
        </p:txBody>
      </p:sp>
      <p:graphicFrame>
        <p:nvGraphicFramePr>
          <p:cNvPr id="17" name="对象 16">
            <a:extLst>
              <a:ext uri="{FF2B5EF4-FFF2-40B4-BE49-F238E27FC236}">
                <a16:creationId xmlns:a16="http://schemas.microsoft.com/office/drawing/2014/main" id="{D023B605-FC05-4190-ACAA-22BB61CEBC63}"/>
              </a:ext>
            </a:extLst>
          </p:cNvPr>
          <p:cNvGraphicFramePr>
            <a:graphicFrameLocks noChangeAspect="1"/>
          </p:cNvGraphicFramePr>
          <p:nvPr/>
        </p:nvGraphicFramePr>
        <p:xfrm>
          <a:off x="2557463" y="5934075"/>
          <a:ext cx="3327400" cy="690563"/>
        </p:xfrm>
        <a:graphic>
          <a:graphicData uri="http://schemas.openxmlformats.org/presentationml/2006/ole">
            <mc:AlternateContent xmlns:mc="http://schemas.openxmlformats.org/markup-compatibility/2006">
              <mc:Choice xmlns:v="urn:schemas-microsoft-com:vml" Requires="v">
                <p:oleObj spid="_x0000_s10265" name="Equation" r:id="rId12" imgW="1905000" imgH="393700" progId="Equation.DSMT4">
                  <p:embed/>
                </p:oleObj>
              </mc:Choice>
              <mc:Fallback>
                <p:oleObj name="Equation" r:id="rId12" imgW="1905000" imgH="393700" progId="Equation.DSMT4">
                  <p:embed/>
                  <p:pic>
                    <p:nvPicPr>
                      <p:cNvPr id="0" name="对象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7463" y="5934075"/>
                        <a:ext cx="33274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1" grpId="0"/>
      <p:bldP spid="14" grpId="0"/>
      <p:bldP spid="15" grpId="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1427</TotalTime>
  <Words>4760</Words>
  <Application>Microsoft Office PowerPoint</Application>
  <PresentationFormat>全屏显示(4:3)</PresentationFormat>
  <Paragraphs>520</Paragraphs>
  <Slides>70</Slides>
  <Notes>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70</vt:i4>
      </vt:variant>
    </vt:vector>
  </HeadingPairs>
  <TitlesOfParts>
    <vt:vector size="86" baseType="lpstr">
      <vt:lpstr>Arial</vt:lpstr>
      <vt:lpstr>宋体</vt:lpstr>
      <vt:lpstr>Times New Roman</vt:lpstr>
      <vt:lpstr>Calibri</vt:lpstr>
      <vt:lpstr>隶书</vt:lpstr>
      <vt:lpstr>黑体</vt:lpstr>
      <vt:lpstr>楷体_GB2312</vt:lpstr>
      <vt:lpstr>Symbol</vt:lpstr>
      <vt:lpstr>Wingdings</vt:lpstr>
      <vt:lpstr>华文楷体</vt:lpstr>
      <vt:lpstr>华文中宋</vt:lpstr>
      <vt:lpstr>1_默认设计模板</vt:lpstr>
      <vt:lpstr>Equation</vt:lpstr>
      <vt:lpstr>公式</vt:lpstr>
      <vt:lpstr>MathType 6.0 Equation</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苑 伟锋</cp:lastModifiedBy>
  <cp:revision>114</cp:revision>
  <dcterms:created xsi:type="dcterms:W3CDTF">2002-06-18T00:43:24Z</dcterms:created>
  <dcterms:modified xsi:type="dcterms:W3CDTF">2020-06-01T05:27:11Z</dcterms:modified>
</cp:coreProperties>
</file>